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vml" ContentType="application/vnd.openxmlformats-officedocument.vmlDrawing"/>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8.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2" r:id="rId2"/>
  </p:sldMasterIdLst>
  <p:notesMasterIdLst>
    <p:notesMasterId r:id="rId35"/>
  </p:notesMasterIdLst>
  <p:handoutMasterIdLst>
    <p:handoutMasterId r:id="rId36"/>
  </p:handoutMasterIdLst>
  <p:sldIdLst>
    <p:sldId id="257" r:id="rId3"/>
    <p:sldId id="317" r:id="rId4"/>
    <p:sldId id="292" r:id="rId5"/>
    <p:sldId id="259" r:id="rId6"/>
    <p:sldId id="294" r:id="rId7"/>
    <p:sldId id="295" r:id="rId8"/>
    <p:sldId id="350" r:id="rId9"/>
    <p:sldId id="349" r:id="rId10"/>
    <p:sldId id="326" r:id="rId11"/>
    <p:sldId id="315" r:id="rId12"/>
    <p:sldId id="327" r:id="rId13"/>
    <p:sldId id="348" r:id="rId14"/>
    <p:sldId id="262" r:id="rId15"/>
    <p:sldId id="309" r:id="rId16"/>
    <p:sldId id="328" r:id="rId17"/>
    <p:sldId id="329" r:id="rId18"/>
    <p:sldId id="330" r:id="rId19"/>
    <p:sldId id="331" r:id="rId20"/>
    <p:sldId id="335" r:id="rId21"/>
    <p:sldId id="336" r:id="rId22"/>
    <p:sldId id="337" r:id="rId23"/>
    <p:sldId id="338" r:id="rId24"/>
    <p:sldId id="347" r:id="rId25"/>
    <p:sldId id="342" r:id="rId26"/>
    <p:sldId id="340" r:id="rId27"/>
    <p:sldId id="341" r:id="rId28"/>
    <p:sldId id="351" r:id="rId29"/>
    <p:sldId id="332" r:id="rId30"/>
    <p:sldId id="333" r:id="rId31"/>
    <p:sldId id="334" r:id="rId32"/>
    <p:sldId id="343" r:id="rId33"/>
    <p:sldId id="271" r:id="rId34"/>
  </p:sldIdLst>
  <p:sldSz cx="9144000" cy="6858000" type="screen4x3"/>
  <p:notesSz cx="6735763" cy="9866313"/>
  <p:defaultTextStyle>
    <a:defPPr>
      <a:defRPr lang="ja-JP"/>
    </a:defPPr>
    <a:lvl1pPr algn="l" rtl="0" fontAlgn="base">
      <a:spcBef>
        <a:spcPct val="0"/>
      </a:spcBef>
      <a:spcAft>
        <a:spcPct val="0"/>
      </a:spcAft>
      <a:defRPr kumimoji="1" kern="1200">
        <a:solidFill>
          <a:schemeClr val="tx1"/>
        </a:solidFill>
        <a:latin typeface="ＨＧｺﾞｼｯｸE-PRO"/>
        <a:ea typeface="ＨＧｺﾞｼｯｸE-PRO"/>
        <a:cs typeface="ＨＧｺﾞｼｯｸE-PRO"/>
      </a:defRPr>
    </a:lvl1pPr>
    <a:lvl2pPr marL="457200" algn="l" rtl="0" fontAlgn="base">
      <a:spcBef>
        <a:spcPct val="0"/>
      </a:spcBef>
      <a:spcAft>
        <a:spcPct val="0"/>
      </a:spcAft>
      <a:defRPr kumimoji="1" kern="1200">
        <a:solidFill>
          <a:schemeClr val="tx1"/>
        </a:solidFill>
        <a:latin typeface="ＨＧｺﾞｼｯｸE-PRO"/>
        <a:ea typeface="ＨＧｺﾞｼｯｸE-PRO"/>
        <a:cs typeface="ＨＧｺﾞｼｯｸE-PRO"/>
      </a:defRPr>
    </a:lvl2pPr>
    <a:lvl3pPr marL="914400" algn="l" rtl="0" fontAlgn="base">
      <a:spcBef>
        <a:spcPct val="0"/>
      </a:spcBef>
      <a:spcAft>
        <a:spcPct val="0"/>
      </a:spcAft>
      <a:defRPr kumimoji="1" kern="1200">
        <a:solidFill>
          <a:schemeClr val="tx1"/>
        </a:solidFill>
        <a:latin typeface="ＨＧｺﾞｼｯｸE-PRO"/>
        <a:ea typeface="ＨＧｺﾞｼｯｸE-PRO"/>
        <a:cs typeface="ＨＧｺﾞｼｯｸE-PRO"/>
      </a:defRPr>
    </a:lvl3pPr>
    <a:lvl4pPr marL="1371600" algn="l" rtl="0" fontAlgn="base">
      <a:spcBef>
        <a:spcPct val="0"/>
      </a:spcBef>
      <a:spcAft>
        <a:spcPct val="0"/>
      </a:spcAft>
      <a:defRPr kumimoji="1" kern="1200">
        <a:solidFill>
          <a:schemeClr val="tx1"/>
        </a:solidFill>
        <a:latin typeface="ＨＧｺﾞｼｯｸE-PRO"/>
        <a:ea typeface="ＨＧｺﾞｼｯｸE-PRO"/>
        <a:cs typeface="ＨＧｺﾞｼｯｸE-PRO"/>
      </a:defRPr>
    </a:lvl4pPr>
    <a:lvl5pPr marL="1828800" algn="l" rtl="0" fontAlgn="base">
      <a:spcBef>
        <a:spcPct val="0"/>
      </a:spcBef>
      <a:spcAft>
        <a:spcPct val="0"/>
      </a:spcAft>
      <a:defRPr kumimoji="1" kern="1200">
        <a:solidFill>
          <a:schemeClr val="tx1"/>
        </a:solidFill>
        <a:latin typeface="ＨＧｺﾞｼｯｸE-PRO"/>
        <a:ea typeface="ＨＧｺﾞｼｯｸE-PRO"/>
        <a:cs typeface="ＨＧｺﾞｼｯｸE-PRO"/>
      </a:defRPr>
    </a:lvl5pPr>
    <a:lvl6pPr marL="2286000" algn="l" defTabSz="914400" rtl="0" eaLnBrk="1" latinLnBrk="0" hangingPunct="1">
      <a:defRPr kumimoji="1" kern="1200">
        <a:solidFill>
          <a:schemeClr val="tx1"/>
        </a:solidFill>
        <a:latin typeface="ＨＧｺﾞｼｯｸE-PRO"/>
        <a:ea typeface="ＨＧｺﾞｼｯｸE-PRO"/>
        <a:cs typeface="ＨＧｺﾞｼｯｸE-PRO"/>
      </a:defRPr>
    </a:lvl6pPr>
    <a:lvl7pPr marL="2743200" algn="l" defTabSz="914400" rtl="0" eaLnBrk="1" latinLnBrk="0" hangingPunct="1">
      <a:defRPr kumimoji="1" kern="1200">
        <a:solidFill>
          <a:schemeClr val="tx1"/>
        </a:solidFill>
        <a:latin typeface="ＨＧｺﾞｼｯｸE-PRO"/>
        <a:ea typeface="ＨＧｺﾞｼｯｸE-PRO"/>
        <a:cs typeface="ＨＧｺﾞｼｯｸE-PRO"/>
      </a:defRPr>
    </a:lvl7pPr>
    <a:lvl8pPr marL="3200400" algn="l" defTabSz="914400" rtl="0" eaLnBrk="1" latinLnBrk="0" hangingPunct="1">
      <a:defRPr kumimoji="1" kern="1200">
        <a:solidFill>
          <a:schemeClr val="tx1"/>
        </a:solidFill>
        <a:latin typeface="ＨＧｺﾞｼｯｸE-PRO"/>
        <a:ea typeface="ＨＧｺﾞｼｯｸE-PRO"/>
        <a:cs typeface="ＨＧｺﾞｼｯｸE-PRO"/>
      </a:defRPr>
    </a:lvl8pPr>
    <a:lvl9pPr marL="3657600" algn="l" defTabSz="914400" rtl="0" eaLnBrk="1" latinLnBrk="0" hangingPunct="1">
      <a:defRPr kumimoji="1" kern="1200">
        <a:solidFill>
          <a:schemeClr val="tx1"/>
        </a:solidFill>
        <a:latin typeface="ＨＧｺﾞｼｯｸE-PRO"/>
        <a:ea typeface="ＨＧｺﾞｼｯｸE-PRO"/>
        <a:cs typeface="ＨＧｺﾞｼｯｸE-PRO"/>
      </a:defRPr>
    </a:lvl9pPr>
  </p:defaultTextStyle>
  <p:extLst>
    <p:ext uri="{521415D9-36F7-43E2-AB2F-B90AF26B5E84}">
      <p14:sectionLst xmlns:p14="http://schemas.microsoft.com/office/powerpoint/2010/main">
        <p14:section name="既定のセクション" id="{6B710135-4183-4B5A-AF15-8DAA0135ACD3}">
          <p14:sldIdLst>
            <p14:sldId id="257"/>
            <p14:sldId id="317"/>
            <p14:sldId id="292"/>
            <p14:sldId id="259"/>
            <p14:sldId id="294"/>
            <p14:sldId id="295"/>
            <p14:sldId id="350"/>
            <p14:sldId id="349"/>
            <p14:sldId id="326"/>
            <p14:sldId id="315"/>
            <p14:sldId id="327"/>
            <p14:sldId id="348"/>
            <p14:sldId id="262"/>
            <p14:sldId id="309"/>
            <p14:sldId id="328"/>
            <p14:sldId id="329"/>
            <p14:sldId id="330"/>
            <p14:sldId id="331"/>
            <p14:sldId id="335"/>
            <p14:sldId id="336"/>
            <p14:sldId id="337"/>
            <p14:sldId id="338"/>
            <p14:sldId id="347"/>
            <p14:sldId id="342"/>
            <p14:sldId id="340"/>
            <p14:sldId id="341"/>
            <p14:sldId id="351"/>
            <p14:sldId id="332"/>
            <p14:sldId id="333"/>
            <p14:sldId id="334"/>
            <p14:sldId id="343"/>
            <p14:sldId id="271"/>
          </p14:sldIdLst>
        </p14:section>
      </p14:sectionLst>
    </p:ex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3107">
          <p15:clr>
            <a:srgbClr val="A4A3A4"/>
          </p15:clr>
        </p15:guide>
        <p15:guide id="2" pos="2122">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独立行政法人　日本学生支援機構" initials="j" lastIdx="7" clrIdx="0"/>
  <p:cmAuthor id="1" name="HTC011" initials="H" lastIdx="19" clrIdx="1">
    <p:extLst>
      <p:ext uri="{19B8F6BF-5375-455C-9EA6-DF929625EA0E}">
        <p15:presenceInfo xmlns:p15="http://schemas.microsoft.com/office/powerpoint/2012/main" userId="HTC011"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a:srgbClr val="008000"/>
    <a:srgbClr val="FFFF99"/>
    <a:srgbClr val="FFFFCC"/>
    <a:srgbClr val="FFCCFF"/>
    <a:srgbClr val="CCECFF"/>
    <a:srgbClr val="FD0BF1"/>
    <a:srgbClr val="BFCEFD"/>
    <a:srgbClr val="99FF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中間スタイル 2 - アクセント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E8B1032C-EA38-4F05-BA0D-38AFFFC7BED3}" styleName="淡色スタイル 3 - アクセント 6">
    <a:wholeTbl>
      <a:tcTxStyle>
        <a:fontRef idx="minor">
          <a:scrgbClr r="0" g="0" b="0"/>
        </a:fontRef>
        <a:schemeClr val="tx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noFill/>
        </a:fill>
      </a:tcStyle>
    </a:wholeTbl>
    <a:band1H>
      <a:tcStyle>
        <a:tcBdr/>
        <a:fill>
          <a:solidFill>
            <a:schemeClr val="accent6">
              <a:alpha val="20000"/>
            </a:schemeClr>
          </a:solidFill>
        </a:fill>
      </a:tcStyle>
    </a:band1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noFill/>
        </a:fill>
      </a:tcStyle>
    </a:lastRow>
    <a:firstRow>
      <a:tcTxStyle b="on"/>
      <a:tcStyle>
        <a:tcBdr>
          <a:bottom>
            <a:ln w="25400" cmpd="sng">
              <a:solidFill>
                <a:schemeClr val="accent6"/>
              </a:solidFill>
            </a:ln>
          </a:bottom>
        </a:tcBdr>
        <a:fill>
          <a:noFill/>
        </a:fill>
      </a:tcStyle>
    </a:firstRow>
  </a:tblStyle>
  <a:tblStyle styleId="{0E3FDE45-AF77-4B5C-9715-49D594BDF05E}" styleName="淡色スタイル 1 - アクセント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 styleId="{9DCAF9ED-07DC-4A11-8D7F-57B35C25682E}" styleName="中間スタイル 1 - アクセント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 styleId="{10A1B5D5-9B99-4C35-A422-299274C87663}" styleName="中間スタイル 1 - アクセント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 styleId="{72833802-FEF1-4C79-8D5D-14CF1EAF98D9}" styleName="淡色スタイル 2 - アクセント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912C8C85-51F0-491E-9774-3900AFEF0FD7}" styleName="淡色スタイル 2 - アクセント 6">
    <a:wholeTbl>
      <a:tcTxStyle>
        <a:fontRef idx="minor">
          <a:scrgbClr r="0" g="0" b="0"/>
        </a:fontRef>
        <a:schemeClr val="tx1"/>
      </a:tcTxStyle>
      <a:tcStyle>
        <a:tcBdr>
          <a:left>
            <a:lnRef idx="1">
              <a:schemeClr val="accent6"/>
            </a:lnRef>
          </a:left>
          <a:right>
            <a:lnRef idx="1">
              <a:schemeClr val="accent6"/>
            </a:lnRef>
          </a:right>
          <a:top>
            <a:lnRef idx="1">
              <a:schemeClr val="accent6"/>
            </a:lnRef>
          </a:top>
          <a:bottom>
            <a:lnRef idx="1">
              <a:schemeClr val="accent6"/>
            </a:lnRef>
          </a:bottom>
          <a:insideH>
            <a:ln>
              <a:noFill/>
            </a:ln>
          </a:insideH>
          <a:insideV>
            <a:ln>
              <a:noFill/>
            </a:ln>
          </a:insideV>
        </a:tcBdr>
        <a:fill>
          <a:noFill/>
        </a:fill>
      </a:tcStyle>
    </a:wholeTbl>
    <a:band1H>
      <a:tcStyle>
        <a:tcBdr>
          <a:top>
            <a:lnRef idx="1">
              <a:schemeClr val="accent6"/>
            </a:lnRef>
          </a:top>
          <a:bottom>
            <a:lnRef idx="1">
              <a:schemeClr val="accent6"/>
            </a:lnRef>
          </a:bottom>
        </a:tcBdr>
      </a:tcStyle>
    </a:band1H>
    <a:band1V>
      <a:tcStyle>
        <a:tcBdr>
          <a:left>
            <a:lnRef idx="1">
              <a:schemeClr val="accent6"/>
            </a:lnRef>
          </a:left>
          <a:right>
            <a:lnRef idx="1">
              <a:schemeClr val="accent6"/>
            </a:lnRef>
          </a:right>
        </a:tcBdr>
      </a:tcStyle>
    </a:band1V>
    <a:band2V>
      <a:tcStyle>
        <a:tcBdr>
          <a:left>
            <a:lnRef idx="1">
              <a:schemeClr val="accent6"/>
            </a:lnRef>
          </a:left>
          <a:right>
            <a:lnRef idx="1">
              <a:schemeClr val="accent6"/>
            </a:lnRef>
          </a:right>
        </a:tcBdr>
      </a:tcStyle>
    </a:band2V>
    <a:lastCol>
      <a:tcTxStyle b="on"/>
      <a:tcStyle>
        <a:tcBdr/>
      </a:tcStyle>
    </a:lastCol>
    <a:firstCol>
      <a:tcTxStyle b="on"/>
      <a:tcStyle>
        <a:tcBdr/>
      </a:tcStyle>
    </a:firstCol>
    <a:lastRow>
      <a:tcTxStyle b="on"/>
      <a:tcStyle>
        <a:tcBdr>
          <a:top>
            <a:ln w="50800" cmpd="dbl">
              <a:solidFill>
                <a:schemeClr val="accent6"/>
              </a:solidFill>
            </a:ln>
          </a:top>
        </a:tcBdr>
      </a:tcStyle>
    </a:lastRow>
    <a:firstRow>
      <a:tcTxStyle b="on">
        <a:fontRef idx="minor">
          <a:scrgbClr r="0" g="0" b="0"/>
        </a:fontRef>
        <a:schemeClr val="bg1"/>
      </a:tcTxStyle>
      <a:tcStyle>
        <a:tcBdr/>
        <a:fillRef idx="1">
          <a:schemeClr val="accent6"/>
        </a:fillRef>
      </a:tcStyle>
    </a:firstRow>
  </a:tblStyle>
  <a:tblStyle styleId="{284E427A-3D55-4303-BF80-6455036E1DE7}" styleName="テーマ スタイル 1 - アクセント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16D9F66E-5EB9-4882-86FB-DCBF35E3C3E4}" styleName="中間スタイル 4 - アクセント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solidFill>
            <a:schemeClr val="accent6">
              <a:tint val="20000"/>
            </a:schemeClr>
          </a:solidFill>
        </a:fill>
      </a:tcStyle>
    </a:wholeTbl>
    <a:band1H>
      <a:tcStyle>
        <a:tcBdr/>
        <a:fill>
          <a:solidFill>
            <a:schemeClr val="accent6">
              <a:tint val="40000"/>
            </a:schemeClr>
          </a:solidFill>
        </a:fill>
      </a:tcStyle>
    </a:band1H>
    <a:band1V>
      <a:tcStyle>
        <a:tcBdr/>
        <a:fill>
          <a:solidFill>
            <a:schemeClr val="accent6">
              <a:tint val="40000"/>
            </a:schemeClr>
          </a:solidFill>
        </a:fill>
      </a:tcStyle>
    </a:band1V>
    <a:lastCol>
      <a:tcTxStyle b="on"/>
      <a:tcStyle>
        <a:tcBdr/>
      </a:tcStyle>
    </a:lastCol>
    <a:firstCol>
      <a:tcTxStyle b="on"/>
      <a:tcStyle>
        <a:tcBdr/>
      </a:tcStyle>
    </a:firstCol>
    <a:lastRow>
      <a:tcTxStyle b="on"/>
      <a:tcStyle>
        <a:tcBdr>
          <a:top>
            <a:ln w="25400" cmpd="sng">
              <a:solidFill>
                <a:schemeClr val="accent6"/>
              </a:solidFill>
            </a:ln>
          </a:top>
        </a:tcBdr>
        <a:fill>
          <a:solidFill>
            <a:schemeClr val="accent6">
              <a:tint val="20000"/>
            </a:schemeClr>
          </a:solidFill>
        </a:fill>
      </a:tcStyle>
    </a:lastRow>
    <a:firstRow>
      <a:tcTxStyle b="on"/>
      <a:tcStyle>
        <a:tcBdr/>
        <a:fill>
          <a:solidFill>
            <a:schemeClr val="accent6">
              <a:tint val="20000"/>
            </a:schemeClr>
          </a:solidFill>
        </a:fill>
      </a:tcStyle>
    </a:firstRow>
  </a:tblStyle>
  <a:tblStyle styleId="{5DA37D80-6434-44D0-A028-1B22A696006F}" styleName="淡色スタイル 3 - アクセント 2">
    <a:wholeTbl>
      <a:tcTxStyle>
        <a:fontRef idx="minor">
          <a:scrgbClr r="0" g="0" b="0"/>
        </a:fontRef>
        <a:schemeClr val="tx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noFill/>
        </a:fill>
      </a:tcStyle>
    </a:wholeTbl>
    <a:band1H>
      <a:tcStyle>
        <a:tcBdr/>
        <a:fill>
          <a:solidFill>
            <a:schemeClr val="accent2">
              <a:alpha val="20000"/>
            </a:schemeClr>
          </a:solidFill>
        </a:fill>
      </a:tcStyle>
    </a:band1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noFill/>
        </a:fill>
      </a:tcStyle>
    </a:lastRow>
    <a:firstRow>
      <a:tcTxStyle b="on"/>
      <a:tcStyle>
        <a:tcBdr>
          <a:bottom>
            <a:ln w="25400" cmpd="sng">
              <a:solidFill>
                <a:schemeClr val="accent2"/>
              </a:solidFill>
            </a:ln>
          </a:bottom>
        </a:tcBdr>
        <a:fill>
          <a:noFill/>
        </a:fill>
      </a:tcStyle>
    </a:firstRow>
  </a:tblStyle>
  <a:tblStyle styleId="{93296810-A885-4BE3-A3E7-6D5BEEA58F35}" styleName="中間スタイル 2 - アクセント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BDBED569-4797-4DF1-A0F4-6AAB3CD982D8}" styleName="淡色スタイル 3 - アクセント 5">
    <a:wholeTbl>
      <a:tcTxStyle>
        <a:fontRef idx="minor">
          <a:scrgbClr r="0" g="0" b="0"/>
        </a:fontRef>
        <a:schemeClr val="tx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noFill/>
        </a:fill>
      </a:tcStyle>
    </a:wholeTbl>
    <a:band1H>
      <a:tcStyle>
        <a:tcBdr/>
        <a:fill>
          <a:solidFill>
            <a:schemeClr val="accent5">
              <a:alpha val="20000"/>
            </a:schemeClr>
          </a:solidFill>
        </a:fill>
      </a:tcStyle>
    </a:band1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noFill/>
        </a:fill>
      </a:tcStyle>
    </a:lastRow>
    <a:firstRow>
      <a:tcTxStyle b="on"/>
      <a:tcStyle>
        <a:tcBdr>
          <a:bottom>
            <a:ln w="25400" cmpd="sng">
              <a:solidFill>
                <a:schemeClr val="accent5"/>
              </a:solidFill>
            </a:ln>
          </a:bottom>
        </a:tcBdr>
        <a:fill>
          <a:noFill/>
        </a:fill>
      </a:tcStyle>
    </a:firstRow>
  </a:tblStyle>
  <a:tblStyle styleId="{5A111915-BE36-4E01-A7E5-04B1672EAD32}" styleName="淡色スタイル 2 - アクセント 5">
    <a:wholeTbl>
      <a:tcTxStyle>
        <a:fontRef idx="minor">
          <a:scrgbClr r="0" g="0" b="0"/>
        </a:fontRef>
        <a:schemeClr val="tx1"/>
      </a:tcTxStyle>
      <a:tcStyle>
        <a:tcBdr>
          <a:left>
            <a:lnRef idx="1">
              <a:schemeClr val="accent5"/>
            </a:lnRef>
          </a:left>
          <a:right>
            <a:lnRef idx="1">
              <a:schemeClr val="accent5"/>
            </a:lnRef>
          </a:right>
          <a:top>
            <a:lnRef idx="1">
              <a:schemeClr val="accent5"/>
            </a:lnRef>
          </a:top>
          <a:bottom>
            <a:lnRef idx="1">
              <a:schemeClr val="accent5"/>
            </a:lnRef>
          </a:bottom>
          <a:insideH>
            <a:ln>
              <a:noFill/>
            </a:ln>
          </a:insideH>
          <a:insideV>
            <a:ln>
              <a:noFill/>
            </a:ln>
          </a:insideV>
        </a:tcBdr>
        <a:fill>
          <a:noFill/>
        </a:fill>
      </a:tcStyle>
    </a:wholeTbl>
    <a:band1H>
      <a:tcStyle>
        <a:tcBdr>
          <a:top>
            <a:lnRef idx="1">
              <a:schemeClr val="accent5"/>
            </a:lnRef>
          </a:top>
          <a:bottom>
            <a:lnRef idx="1">
              <a:schemeClr val="accent5"/>
            </a:lnRef>
          </a:bottom>
        </a:tcBdr>
      </a:tcStyle>
    </a:band1H>
    <a:band1V>
      <a:tcStyle>
        <a:tcBdr>
          <a:left>
            <a:lnRef idx="1">
              <a:schemeClr val="accent5"/>
            </a:lnRef>
          </a:left>
          <a:right>
            <a:lnRef idx="1">
              <a:schemeClr val="accent5"/>
            </a:lnRef>
          </a:right>
        </a:tcBdr>
      </a:tcStyle>
    </a:band1V>
    <a:band2V>
      <a:tcStyle>
        <a:tcBdr>
          <a:left>
            <a:lnRef idx="1">
              <a:schemeClr val="accent5"/>
            </a:lnRef>
          </a:left>
          <a:right>
            <a:lnRef idx="1">
              <a:schemeClr val="accent5"/>
            </a:lnRef>
          </a:right>
        </a:tcBdr>
      </a:tcStyle>
    </a:band2V>
    <a:lastCol>
      <a:tcTxStyle b="on"/>
      <a:tcStyle>
        <a:tcBdr/>
      </a:tcStyle>
    </a:lastCol>
    <a:firstCol>
      <a:tcTxStyle b="on"/>
      <a:tcStyle>
        <a:tcBdr/>
      </a:tcStyle>
    </a:firstCol>
    <a:lastRow>
      <a:tcTxStyle b="on"/>
      <a:tcStyle>
        <a:tcBdr>
          <a:top>
            <a:ln w="50800" cmpd="dbl">
              <a:solidFill>
                <a:schemeClr val="accent5"/>
              </a:solidFill>
            </a:ln>
          </a:top>
        </a:tcBdr>
      </a:tcStyle>
    </a:lastRow>
    <a:firstRow>
      <a:tcTxStyle b="on">
        <a:fontRef idx="minor">
          <a:scrgbClr r="0" g="0" b="0"/>
        </a:fontRef>
        <a:schemeClr val="bg1"/>
      </a:tcTxStyle>
      <a:tcStyle>
        <a:tcBdr/>
        <a:fillRef idx="1">
          <a:schemeClr val="accent5"/>
        </a:fillRef>
      </a:tcStyle>
    </a:firstRow>
  </a:tblStyle>
  <a:tblStyle styleId="{FABFCF23-3B69-468F-B69F-88F6DE6A72F2}" styleName="中間スタイル 1 - アクセント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 styleId="{C083E6E3-FA7D-4D7B-A595-EF9225AFEA82}" styleName="淡色スタイル 1 - アクセント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5940675A-B579-460E-94D1-54222C63F5DA}" styleName="スタイルなし、表のグリッド線あり">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7DF18680-E054-41AD-8BC1-D1AEF772440D}" styleName="中間スタイル 2 - アクセント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3532" autoAdjust="0"/>
    <p:restoredTop sz="83212" autoAdjust="0"/>
  </p:normalViewPr>
  <p:slideViewPr>
    <p:cSldViewPr>
      <p:cViewPr varScale="1">
        <p:scale>
          <a:sx n="91" d="100"/>
          <a:sy n="91" d="100"/>
        </p:scale>
        <p:origin x="2226" y="66"/>
      </p:cViewPr>
      <p:guideLst>
        <p:guide orient="horz" pos="2160"/>
        <p:guide pos="2880"/>
      </p:guideLst>
    </p:cSldViewPr>
  </p:slideViewPr>
  <p:outlineViewPr>
    <p:cViewPr>
      <p:scale>
        <a:sx n="33" d="100"/>
        <a:sy n="33" d="100"/>
      </p:scale>
      <p:origin x="0" y="-2568"/>
    </p:cViewPr>
  </p:outlineViewPr>
  <p:notesTextViewPr>
    <p:cViewPr>
      <p:scale>
        <a:sx n="100" d="100"/>
        <a:sy n="100" d="100"/>
      </p:scale>
      <p:origin x="0" y="0"/>
    </p:cViewPr>
  </p:notesTextViewPr>
  <p:sorterViewPr>
    <p:cViewPr>
      <p:scale>
        <a:sx n="100" d="100"/>
        <a:sy n="100" d="100"/>
      </p:scale>
      <p:origin x="0" y="7872"/>
    </p:cViewPr>
  </p:sorterViewPr>
  <p:notesViewPr>
    <p:cSldViewPr>
      <p:cViewPr varScale="1">
        <p:scale>
          <a:sx n="81" d="100"/>
          <a:sy n="81" d="100"/>
        </p:scale>
        <p:origin x="4008" y="102"/>
      </p:cViewPr>
      <p:guideLst>
        <p:guide orient="horz" pos="3107"/>
        <p:guide pos="2122"/>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viewProps" Target="viewProps.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slide" Target="slides/slide32.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commentAuthors" Target="commentAuthors.xml"/><Relationship Id="rId40"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handoutMaster" Target="handoutMasters/handoutMaster1.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notesMaster" Target="notesMasters/notesMaster1.xml"/></Relationships>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2_1">
  <dgm:title val=""/>
  <dgm:desc val=""/>
  <dgm:catLst>
    <dgm:cat type="accent2" pri="11100"/>
  </dgm:catLst>
  <dgm:styleLbl name="node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2">
        <a:shade val="80000"/>
      </a:schemeClr>
    </dgm:linClrLst>
    <dgm:effectClrLst/>
    <dgm:txLinClrLst/>
    <dgm:txFillClrLst/>
    <dgm:txEffectClrLst/>
  </dgm:styleLbl>
  <dgm:styleLbl name="node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f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align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b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dgm:txEffectClrLst/>
  </dgm:styleLbl>
  <dgm:styleLbl name="parChTrans2D2">
    <dgm:fillClrLst meth="repeat">
      <a:schemeClr val="accent2"/>
    </dgm:fillClrLst>
    <dgm:linClrLst meth="repeat">
      <a:schemeClr val="accent2"/>
    </dgm:linClrLst>
    <dgm:effectClrLst/>
    <dgm:txLinClrLst/>
    <dgm:txFillClrLst/>
    <dgm:txEffectClrLst/>
  </dgm:styleLbl>
  <dgm:styleLbl name="parChTrans2D3">
    <dgm:fillClrLst meth="repeat">
      <a:schemeClr val="accent2"/>
    </dgm:fillClrLst>
    <dgm:linClrLst meth="repeat">
      <a:schemeClr val="accent2"/>
    </dgm:linClrLst>
    <dgm:effectClrLst/>
    <dgm:txLinClrLst/>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con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align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trAlignAcc1">
    <dgm:fillClrLst meth="repeat">
      <a:schemeClr val="accent2">
        <a:alpha val="40000"/>
        <a:tint val="40000"/>
      </a:schemeClr>
    </dgm:fillClrLst>
    <dgm:linClrLst meth="repeat">
      <a:schemeClr val="accent2"/>
    </dgm:linClrLst>
    <dgm:effectClrLst/>
    <dgm:txLinClrLst/>
    <dgm:txFillClrLst meth="repeat">
      <a:schemeClr val="dk1"/>
    </dgm:txFillClrLst>
    <dgm:txEffectClrLst/>
  </dgm:styleLbl>
  <dgm:styleLbl name="b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fgAcc0">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2">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3">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4">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2_1">
  <dgm:title val=""/>
  <dgm:desc val=""/>
  <dgm:catLst>
    <dgm:cat type="accent2" pri="11100"/>
  </dgm:catLst>
  <dgm:styleLbl name="node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2">
        <a:shade val="80000"/>
      </a:schemeClr>
    </dgm:linClrLst>
    <dgm:effectClrLst/>
    <dgm:txLinClrLst/>
    <dgm:txFillClrLst/>
    <dgm:txEffectClrLst/>
  </dgm:styleLbl>
  <dgm:styleLbl name="node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f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align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b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dgm:txEffectClrLst/>
  </dgm:styleLbl>
  <dgm:styleLbl name="parChTrans2D2">
    <dgm:fillClrLst meth="repeat">
      <a:schemeClr val="accent2"/>
    </dgm:fillClrLst>
    <dgm:linClrLst meth="repeat">
      <a:schemeClr val="accent2"/>
    </dgm:linClrLst>
    <dgm:effectClrLst/>
    <dgm:txLinClrLst/>
    <dgm:txFillClrLst/>
    <dgm:txEffectClrLst/>
  </dgm:styleLbl>
  <dgm:styleLbl name="parChTrans2D3">
    <dgm:fillClrLst meth="repeat">
      <a:schemeClr val="accent2"/>
    </dgm:fillClrLst>
    <dgm:linClrLst meth="repeat">
      <a:schemeClr val="accent2"/>
    </dgm:linClrLst>
    <dgm:effectClrLst/>
    <dgm:txLinClrLst/>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con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align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trAlignAcc1">
    <dgm:fillClrLst meth="repeat">
      <a:schemeClr val="accent2">
        <a:alpha val="40000"/>
        <a:tint val="40000"/>
      </a:schemeClr>
    </dgm:fillClrLst>
    <dgm:linClrLst meth="repeat">
      <a:schemeClr val="accent2"/>
    </dgm:linClrLst>
    <dgm:effectClrLst/>
    <dgm:txLinClrLst/>
    <dgm:txFillClrLst meth="repeat">
      <a:schemeClr val="dk1"/>
    </dgm:txFillClrLst>
    <dgm:txEffectClrLst/>
  </dgm:styleLbl>
  <dgm:styleLbl name="b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fgAcc0">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2">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3">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4">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7D20F9E-722B-4013-8876-5A65E3437F2B}" type="doc">
      <dgm:prSet loTypeId="urn:microsoft.com/office/officeart/2005/8/layout/list1" loCatId="list" qsTypeId="urn:microsoft.com/office/officeart/2005/8/quickstyle/simple3" qsCatId="simple" csTypeId="urn:microsoft.com/office/officeart/2005/8/colors/colorful5" csCatId="colorful" phldr="1"/>
      <dgm:spPr/>
      <dgm:t>
        <a:bodyPr/>
        <a:lstStyle/>
        <a:p>
          <a:endParaRPr kumimoji="1" lang="ja-JP" altLang="en-US"/>
        </a:p>
      </dgm:t>
    </dgm:pt>
    <dgm:pt modelId="{41B971AE-C908-4A9B-890C-018264BF6364}">
      <dgm:prSet phldrT="[テキスト]" custT="1"/>
      <dgm:spPr/>
      <dgm:t>
        <a:bodyPr/>
        <a:lstStyle/>
        <a:p>
          <a:r>
            <a:rPr kumimoji="1" lang="ja-JP" altLang="en-US" sz="3500" b="1" dirty="0">
              <a:latin typeface="HG丸ｺﾞｼｯｸM-PRO" panose="020F0600000000000000" pitchFamily="50" charset="-128"/>
              <a:ea typeface="HG丸ｺﾞｼｯｸM-PRO" panose="020F0600000000000000" pitchFamily="50" charset="-128"/>
            </a:rPr>
            <a:t>採用時説明会（</a:t>
          </a:r>
          <a:r>
            <a:rPr kumimoji="1" lang="en-US" altLang="ja-JP" sz="3500" b="1" dirty="0">
              <a:latin typeface="HG丸ｺﾞｼｯｸM-PRO" panose="020F0600000000000000" pitchFamily="50" charset="-128"/>
              <a:ea typeface="HG丸ｺﾞｼｯｸM-PRO" panose="020F0600000000000000" pitchFamily="50" charset="-128"/>
            </a:rPr>
            <a:t>4</a:t>
          </a:r>
          <a:r>
            <a:rPr kumimoji="1" lang="ja-JP" altLang="en-US" sz="3500" b="1" dirty="0">
              <a:latin typeface="HG丸ｺﾞｼｯｸM-PRO" panose="020F0600000000000000" pitchFamily="50" charset="-128"/>
              <a:ea typeface="HG丸ｺﾞｼｯｸM-PRO" panose="020F0600000000000000" pitchFamily="50" charset="-128"/>
            </a:rPr>
            <a:t>月～</a:t>
          </a:r>
          <a:r>
            <a:rPr kumimoji="1" lang="en-US" altLang="ja-JP" sz="3500" b="1" dirty="0">
              <a:latin typeface="HG丸ｺﾞｼｯｸM-PRO" panose="020F0600000000000000" pitchFamily="50" charset="-128"/>
              <a:ea typeface="HG丸ｺﾞｼｯｸM-PRO" panose="020F0600000000000000" pitchFamily="50" charset="-128"/>
            </a:rPr>
            <a:t>7</a:t>
          </a:r>
          <a:r>
            <a:rPr kumimoji="1" lang="ja-JP" altLang="en-US" sz="3500" b="1" dirty="0">
              <a:latin typeface="HG丸ｺﾞｼｯｸM-PRO" panose="020F0600000000000000" pitchFamily="50" charset="-128"/>
              <a:ea typeface="HG丸ｺﾞｼｯｸM-PRO" panose="020F0600000000000000" pitchFamily="50" charset="-128"/>
            </a:rPr>
            <a:t>月頃）</a:t>
          </a:r>
        </a:p>
      </dgm:t>
    </dgm:pt>
    <dgm:pt modelId="{8A2521EF-19F6-49F0-B0AE-50E619E16C1D}" type="parTrans" cxnId="{31B737FB-ED84-4CFA-8086-1F1E56E4E9B9}">
      <dgm:prSet/>
      <dgm:spPr/>
      <dgm:t>
        <a:bodyPr/>
        <a:lstStyle/>
        <a:p>
          <a:endParaRPr kumimoji="1" lang="ja-JP" altLang="en-US" sz="2000" b="1">
            <a:solidFill>
              <a:schemeClr val="tx1"/>
            </a:solidFill>
            <a:latin typeface="HG丸ｺﾞｼｯｸM-PRO" panose="020F0600000000000000" pitchFamily="50" charset="-128"/>
            <a:ea typeface="HG丸ｺﾞｼｯｸM-PRO" panose="020F0600000000000000" pitchFamily="50" charset="-128"/>
          </a:endParaRPr>
        </a:p>
      </dgm:t>
    </dgm:pt>
    <dgm:pt modelId="{B732C815-8099-4576-BBAA-408F101025B8}" type="sibTrans" cxnId="{31B737FB-ED84-4CFA-8086-1F1E56E4E9B9}">
      <dgm:prSet/>
      <dgm:spPr/>
      <dgm:t>
        <a:bodyPr/>
        <a:lstStyle/>
        <a:p>
          <a:endParaRPr kumimoji="1" lang="ja-JP" altLang="en-US" sz="2000" b="1">
            <a:solidFill>
              <a:schemeClr val="tx1"/>
            </a:solidFill>
            <a:latin typeface="HG丸ｺﾞｼｯｸM-PRO" panose="020F0600000000000000" pitchFamily="50" charset="-128"/>
            <a:ea typeface="HG丸ｺﾞｼｯｸM-PRO" panose="020F0600000000000000" pitchFamily="50" charset="-128"/>
          </a:endParaRPr>
        </a:p>
      </dgm:t>
    </dgm:pt>
    <dgm:pt modelId="{595F76C2-78AC-4889-B0C3-BC9B7783F680}">
      <dgm:prSet phldrT="[テキスト]" custT="1"/>
      <dgm:spPr/>
      <dgm:t>
        <a:bodyPr/>
        <a:lstStyle/>
        <a:p>
          <a:r>
            <a:rPr kumimoji="1" lang="ja-JP" altLang="en-US" sz="3500" b="1" dirty="0">
              <a:latin typeface="HG丸ｺﾞｼｯｸM-PRO" panose="020F0600000000000000" pitchFamily="50" charset="-128"/>
              <a:ea typeface="HG丸ｺﾞｼｯｸM-PRO" panose="020F0600000000000000" pitchFamily="50" charset="-128"/>
            </a:rPr>
            <a:t>適格認定説明会（毎年</a:t>
          </a:r>
          <a:r>
            <a:rPr kumimoji="1" lang="en-US" altLang="ja-JP" sz="3500" b="1" dirty="0">
              <a:latin typeface="HG丸ｺﾞｼｯｸM-PRO" panose="020F0600000000000000" pitchFamily="50" charset="-128"/>
              <a:ea typeface="HG丸ｺﾞｼｯｸM-PRO" panose="020F0600000000000000" pitchFamily="50" charset="-128"/>
            </a:rPr>
            <a:t>12</a:t>
          </a:r>
          <a:r>
            <a:rPr kumimoji="1" lang="ja-JP" altLang="en-US" sz="3500" b="1" dirty="0">
              <a:latin typeface="HG丸ｺﾞｼｯｸM-PRO" panose="020F0600000000000000" pitchFamily="50" charset="-128"/>
              <a:ea typeface="HG丸ｺﾞｼｯｸM-PRO" panose="020F0600000000000000" pitchFamily="50" charset="-128"/>
            </a:rPr>
            <a:t>月～</a:t>
          </a:r>
          <a:r>
            <a:rPr kumimoji="1" lang="en-US" altLang="ja-JP" sz="3500" b="1" dirty="0">
              <a:latin typeface="HG丸ｺﾞｼｯｸM-PRO" panose="020F0600000000000000" pitchFamily="50" charset="-128"/>
              <a:ea typeface="HG丸ｺﾞｼｯｸM-PRO" panose="020F0600000000000000" pitchFamily="50" charset="-128"/>
            </a:rPr>
            <a:t>2</a:t>
          </a:r>
          <a:r>
            <a:rPr kumimoji="1" lang="ja-JP" altLang="en-US" sz="3500" b="1" dirty="0">
              <a:latin typeface="HG丸ｺﾞｼｯｸM-PRO" panose="020F0600000000000000" pitchFamily="50" charset="-128"/>
              <a:ea typeface="HG丸ｺﾞｼｯｸM-PRO" panose="020F0600000000000000" pitchFamily="50" charset="-128"/>
            </a:rPr>
            <a:t>月頃）</a:t>
          </a:r>
        </a:p>
      </dgm:t>
    </dgm:pt>
    <dgm:pt modelId="{07832997-4224-44A0-A804-C1C8582DD662}" type="parTrans" cxnId="{6D638F50-95B8-4FFC-BFA0-5C8687F47677}">
      <dgm:prSet/>
      <dgm:spPr/>
      <dgm:t>
        <a:bodyPr/>
        <a:lstStyle/>
        <a:p>
          <a:endParaRPr kumimoji="1" lang="ja-JP" altLang="en-US" sz="2000" b="1">
            <a:solidFill>
              <a:schemeClr val="tx1"/>
            </a:solidFill>
            <a:latin typeface="HG丸ｺﾞｼｯｸM-PRO" panose="020F0600000000000000" pitchFamily="50" charset="-128"/>
            <a:ea typeface="HG丸ｺﾞｼｯｸM-PRO" panose="020F0600000000000000" pitchFamily="50" charset="-128"/>
          </a:endParaRPr>
        </a:p>
      </dgm:t>
    </dgm:pt>
    <dgm:pt modelId="{49D60B7E-0E78-41B1-8594-9238A2F6DD7F}" type="sibTrans" cxnId="{6D638F50-95B8-4FFC-BFA0-5C8687F47677}">
      <dgm:prSet/>
      <dgm:spPr/>
      <dgm:t>
        <a:bodyPr/>
        <a:lstStyle/>
        <a:p>
          <a:endParaRPr kumimoji="1" lang="ja-JP" altLang="en-US" sz="2000" b="1">
            <a:solidFill>
              <a:schemeClr val="tx1"/>
            </a:solidFill>
            <a:latin typeface="HG丸ｺﾞｼｯｸM-PRO" panose="020F0600000000000000" pitchFamily="50" charset="-128"/>
            <a:ea typeface="HG丸ｺﾞｼｯｸM-PRO" panose="020F0600000000000000" pitchFamily="50" charset="-128"/>
          </a:endParaRPr>
        </a:p>
      </dgm:t>
    </dgm:pt>
    <dgm:pt modelId="{00F99ACC-062D-4EE7-957E-8A97231D8B09}">
      <dgm:prSet phldrT="[テキスト]" custT="1"/>
      <dgm:spPr/>
      <dgm:t>
        <a:bodyPr/>
        <a:lstStyle/>
        <a:p>
          <a:r>
            <a:rPr kumimoji="1" lang="ja-JP" altLang="en-US" sz="3500" b="1" dirty="0">
              <a:latin typeface="HG丸ｺﾞｼｯｸM-PRO" panose="020F0600000000000000" pitchFamily="50" charset="-128"/>
              <a:ea typeface="HG丸ｺﾞｼｯｸM-PRO" panose="020F0600000000000000" pitchFamily="50" charset="-128"/>
            </a:rPr>
            <a:t>返還説明会（</a:t>
          </a:r>
          <a:r>
            <a:rPr kumimoji="1" lang="en-US" altLang="ja-JP" sz="3500" b="1" dirty="0">
              <a:latin typeface="HG丸ｺﾞｼｯｸM-PRO" panose="020F0600000000000000" pitchFamily="50" charset="-128"/>
              <a:ea typeface="HG丸ｺﾞｼｯｸM-PRO" panose="020F0600000000000000" pitchFamily="50" charset="-128"/>
            </a:rPr>
            <a:t>10</a:t>
          </a:r>
          <a:r>
            <a:rPr kumimoji="1" lang="ja-JP" altLang="en-US" sz="3500" b="1" dirty="0">
              <a:latin typeface="HG丸ｺﾞｼｯｸM-PRO" panose="020F0600000000000000" pitchFamily="50" charset="-128"/>
              <a:ea typeface="HG丸ｺﾞｼｯｸM-PRO" panose="020F0600000000000000" pitchFamily="50" charset="-128"/>
            </a:rPr>
            <a:t>月～</a:t>
          </a:r>
          <a:r>
            <a:rPr kumimoji="1" lang="en-US" altLang="ja-JP" sz="3500" b="1" dirty="0">
              <a:latin typeface="HG丸ｺﾞｼｯｸM-PRO" panose="020F0600000000000000" pitchFamily="50" charset="-128"/>
              <a:ea typeface="HG丸ｺﾞｼｯｸM-PRO" panose="020F0600000000000000" pitchFamily="50" charset="-128"/>
            </a:rPr>
            <a:t>12</a:t>
          </a:r>
          <a:r>
            <a:rPr kumimoji="1" lang="ja-JP" altLang="en-US" sz="3500" b="1" dirty="0">
              <a:latin typeface="HG丸ｺﾞｼｯｸM-PRO" panose="020F0600000000000000" pitchFamily="50" charset="-128"/>
              <a:ea typeface="HG丸ｺﾞｼｯｸM-PRO" panose="020F0600000000000000" pitchFamily="50" charset="-128"/>
            </a:rPr>
            <a:t>月頃）</a:t>
          </a:r>
        </a:p>
      </dgm:t>
    </dgm:pt>
    <dgm:pt modelId="{4CA4A90E-D4A6-4494-9D5C-8640DE9CA93E}" type="parTrans" cxnId="{A3C2A0E1-0505-43EE-B969-6DF612FAFCE3}">
      <dgm:prSet/>
      <dgm:spPr/>
      <dgm:t>
        <a:bodyPr/>
        <a:lstStyle/>
        <a:p>
          <a:endParaRPr kumimoji="1" lang="ja-JP" altLang="en-US" sz="2000" b="1">
            <a:solidFill>
              <a:schemeClr val="tx1"/>
            </a:solidFill>
            <a:latin typeface="HG丸ｺﾞｼｯｸM-PRO" panose="020F0600000000000000" pitchFamily="50" charset="-128"/>
            <a:ea typeface="HG丸ｺﾞｼｯｸM-PRO" panose="020F0600000000000000" pitchFamily="50" charset="-128"/>
          </a:endParaRPr>
        </a:p>
      </dgm:t>
    </dgm:pt>
    <dgm:pt modelId="{0FE276BD-F134-45C3-ADB4-795AE6633A09}" type="sibTrans" cxnId="{A3C2A0E1-0505-43EE-B969-6DF612FAFCE3}">
      <dgm:prSet/>
      <dgm:spPr/>
      <dgm:t>
        <a:bodyPr/>
        <a:lstStyle/>
        <a:p>
          <a:endParaRPr kumimoji="1" lang="ja-JP" altLang="en-US" sz="2000" b="1">
            <a:solidFill>
              <a:schemeClr val="tx1"/>
            </a:solidFill>
            <a:latin typeface="HG丸ｺﾞｼｯｸM-PRO" panose="020F0600000000000000" pitchFamily="50" charset="-128"/>
            <a:ea typeface="HG丸ｺﾞｼｯｸM-PRO" panose="020F0600000000000000" pitchFamily="50" charset="-128"/>
          </a:endParaRPr>
        </a:p>
      </dgm:t>
    </dgm:pt>
    <dgm:pt modelId="{CAC889D3-96F6-4761-BBA0-CDA2B5311237}" type="pres">
      <dgm:prSet presAssocID="{77D20F9E-722B-4013-8876-5A65E3437F2B}" presName="linear" presStyleCnt="0">
        <dgm:presLayoutVars>
          <dgm:dir/>
          <dgm:animLvl val="lvl"/>
          <dgm:resizeHandles val="exact"/>
        </dgm:presLayoutVars>
      </dgm:prSet>
      <dgm:spPr/>
    </dgm:pt>
    <dgm:pt modelId="{EBA3FC9A-0265-4CF5-9E62-B247B710AEE8}" type="pres">
      <dgm:prSet presAssocID="{41B971AE-C908-4A9B-890C-018264BF6364}" presName="parentLin" presStyleCnt="0"/>
      <dgm:spPr/>
    </dgm:pt>
    <dgm:pt modelId="{91E67C3C-6A89-4FC2-9A17-462DE7179DDB}" type="pres">
      <dgm:prSet presAssocID="{41B971AE-C908-4A9B-890C-018264BF6364}" presName="parentLeftMargin" presStyleLbl="node1" presStyleIdx="0" presStyleCnt="3"/>
      <dgm:spPr/>
    </dgm:pt>
    <dgm:pt modelId="{242BB153-3A9C-4EC9-AEF4-83E287D3D6AB}" type="pres">
      <dgm:prSet presAssocID="{41B971AE-C908-4A9B-890C-018264BF6364}" presName="parentText" presStyleLbl="node1" presStyleIdx="0" presStyleCnt="3" custScaleX="142857">
        <dgm:presLayoutVars>
          <dgm:chMax val="0"/>
          <dgm:bulletEnabled val="1"/>
        </dgm:presLayoutVars>
      </dgm:prSet>
      <dgm:spPr/>
    </dgm:pt>
    <dgm:pt modelId="{7728544E-1745-4B28-A93D-BE34FB1BC585}" type="pres">
      <dgm:prSet presAssocID="{41B971AE-C908-4A9B-890C-018264BF6364}" presName="negativeSpace" presStyleCnt="0"/>
      <dgm:spPr/>
    </dgm:pt>
    <dgm:pt modelId="{C4BAA01F-63B1-4F9C-8647-398D951F07C2}" type="pres">
      <dgm:prSet presAssocID="{41B971AE-C908-4A9B-890C-018264BF6364}" presName="childText" presStyleLbl="conFgAcc1" presStyleIdx="0" presStyleCnt="3" custLinFactNeighborX="810">
        <dgm:presLayoutVars>
          <dgm:bulletEnabled val="1"/>
        </dgm:presLayoutVars>
      </dgm:prSet>
      <dgm:spPr/>
    </dgm:pt>
    <dgm:pt modelId="{07155089-49AF-40C8-B7C3-6A33F693B7F6}" type="pres">
      <dgm:prSet presAssocID="{B732C815-8099-4576-BBAA-408F101025B8}" presName="spaceBetweenRectangles" presStyleCnt="0"/>
      <dgm:spPr/>
    </dgm:pt>
    <dgm:pt modelId="{11FC8EBF-1605-4CA5-B99C-4A1968259C8A}" type="pres">
      <dgm:prSet presAssocID="{595F76C2-78AC-4889-B0C3-BC9B7783F680}" presName="parentLin" presStyleCnt="0"/>
      <dgm:spPr/>
    </dgm:pt>
    <dgm:pt modelId="{C4874971-8FF8-4F08-A5BA-976DC80C65D8}" type="pres">
      <dgm:prSet presAssocID="{595F76C2-78AC-4889-B0C3-BC9B7783F680}" presName="parentLeftMargin" presStyleLbl="node1" presStyleIdx="0" presStyleCnt="3"/>
      <dgm:spPr/>
    </dgm:pt>
    <dgm:pt modelId="{175A88D2-B64E-4BBD-92AF-00085C20752B}" type="pres">
      <dgm:prSet presAssocID="{595F76C2-78AC-4889-B0C3-BC9B7783F680}" presName="parentText" presStyleLbl="node1" presStyleIdx="1" presStyleCnt="3" custScaleX="137679">
        <dgm:presLayoutVars>
          <dgm:chMax val="0"/>
          <dgm:bulletEnabled val="1"/>
        </dgm:presLayoutVars>
      </dgm:prSet>
      <dgm:spPr/>
    </dgm:pt>
    <dgm:pt modelId="{DA78B07F-ADBA-481A-BE67-599C260C584E}" type="pres">
      <dgm:prSet presAssocID="{595F76C2-78AC-4889-B0C3-BC9B7783F680}" presName="negativeSpace" presStyleCnt="0"/>
      <dgm:spPr/>
    </dgm:pt>
    <dgm:pt modelId="{6D9F35AD-2A8E-4D6E-81FC-84B3EE1A9303}" type="pres">
      <dgm:prSet presAssocID="{595F76C2-78AC-4889-B0C3-BC9B7783F680}" presName="childText" presStyleLbl="conFgAcc1" presStyleIdx="1" presStyleCnt="3">
        <dgm:presLayoutVars>
          <dgm:bulletEnabled val="1"/>
        </dgm:presLayoutVars>
      </dgm:prSet>
      <dgm:spPr/>
    </dgm:pt>
    <dgm:pt modelId="{34E6B5CE-AAF5-402F-98CA-B5C07DDA2E79}" type="pres">
      <dgm:prSet presAssocID="{49D60B7E-0E78-41B1-8594-9238A2F6DD7F}" presName="spaceBetweenRectangles" presStyleCnt="0"/>
      <dgm:spPr/>
    </dgm:pt>
    <dgm:pt modelId="{B9CA3193-72A1-434D-9CD3-001B557CDAFB}" type="pres">
      <dgm:prSet presAssocID="{00F99ACC-062D-4EE7-957E-8A97231D8B09}" presName="parentLin" presStyleCnt="0"/>
      <dgm:spPr/>
    </dgm:pt>
    <dgm:pt modelId="{ADE0D9B7-5814-4DC0-B91A-DD5F2A9AF646}" type="pres">
      <dgm:prSet presAssocID="{00F99ACC-062D-4EE7-957E-8A97231D8B09}" presName="parentLeftMargin" presStyleLbl="node1" presStyleIdx="1" presStyleCnt="3"/>
      <dgm:spPr/>
    </dgm:pt>
    <dgm:pt modelId="{E3D58071-DFFB-4479-B024-77E5F43F8B8A}" type="pres">
      <dgm:prSet presAssocID="{00F99ACC-062D-4EE7-957E-8A97231D8B09}" presName="parentText" presStyleLbl="node1" presStyleIdx="2" presStyleCnt="3" custScaleX="142857">
        <dgm:presLayoutVars>
          <dgm:chMax val="0"/>
          <dgm:bulletEnabled val="1"/>
        </dgm:presLayoutVars>
      </dgm:prSet>
      <dgm:spPr/>
    </dgm:pt>
    <dgm:pt modelId="{2A959197-1105-4ABE-A568-86111A336ADA}" type="pres">
      <dgm:prSet presAssocID="{00F99ACC-062D-4EE7-957E-8A97231D8B09}" presName="negativeSpace" presStyleCnt="0"/>
      <dgm:spPr/>
    </dgm:pt>
    <dgm:pt modelId="{913502D4-A6AA-4353-830D-4A4C58337138}" type="pres">
      <dgm:prSet presAssocID="{00F99ACC-062D-4EE7-957E-8A97231D8B09}" presName="childText" presStyleLbl="conFgAcc1" presStyleIdx="2" presStyleCnt="3">
        <dgm:presLayoutVars>
          <dgm:bulletEnabled val="1"/>
        </dgm:presLayoutVars>
      </dgm:prSet>
      <dgm:spPr/>
    </dgm:pt>
  </dgm:ptLst>
  <dgm:cxnLst>
    <dgm:cxn modelId="{C65E0A2B-56CC-4116-B27B-A2DA60C7BB2A}" type="presOf" srcId="{00F99ACC-062D-4EE7-957E-8A97231D8B09}" destId="{E3D58071-DFFB-4479-B024-77E5F43F8B8A}" srcOrd="1" destOrd="0" presId="urn:microsoft.com/office/officeart/2005/8/layout/list1"/>
    <dgm:cxn modelId="{42CAF840-0211-4380-891A-510302094B74}" type="presOf" srcId="{77D20F9E-722B-4013-8876-5A65E3437F2B}" destId="{CAC889D3-96F6-4761-BBA0-CDA2B5311237}" srcOrd="0" destOrd="0" presId="urn:microsoft.com/office/officeart/2005/8/layout/list1"/>
    <dgm:cxn modelId="{EDE2B75B-E205-4885-91D5-7C3F787AFD8F}" type="presOf" srcId="{595F76C2-78AC-4889-B0C3-BC9B7783F680}" destId="{175A88D2-B64E-4BBD-92AF-00085C20752B}" srcOrd="1" destOrd="0" presId="urn:microsoft.com/office/officeart/2005/8/layout/list1"/>
    <dgm:cxn modelId="{C750504A-D4EE-4AF4-A124-A668A40A6015}" type="presOf" srcId="{595F76C2-78AC-4889-B0C3-BC9B7783F680}" destId="{C4874971-8FF8-4F08-A5BA-976DC80C65D8}" srcOrd="0" destOrd="0" presId="urn:microsoft.com/office/officeart/2005/8/layout/list1"/>
    <dgm:cxn modelId="{6D638F50-95B8-4FFC-BFA0-5C8687F47677}" srcId="{77D20F9E-722B-4013-8876-5A65E3437F2B}" destId="{595F76C2-78AC-4889-B0C3-BC9B7783F680}" srcOrd="1" destOrd="0" parTransId="{07832997-4224-44A0-A804-C1C8582DD662}" sibTransId="{49D60B7E-0E78-41B1-8594-9238A2F6DD7F}"/>
    <dgm:cxn modelId="{3DE11886-6C9E-431A-B232-CDE6883ACE8C}" type="presOf" srcId="{41B971AE-C908-4A9B-890C-018264BF6364}" destId="{91E67C3C-6A89-4FC2-9A17-462DE7179DDB}" srcOrd="0" destOrd="0" presId="urn:microsoft.com/office/officeart/2005/8/layout/list1"/>
    <dgm:cxn modelId="{D996278B-720E-4C23-A14F-75D646FCFD24}" type="presOf" srcId="{41B971AE-C908-4A9B-890C-018264BF6364}" destId="{242BB153-3A9C-4EC9-AEF4-83E287D3D6AB}" srcOrd="1" destOrd="0" presId="urn:microsoft.com/office/officeart/2005/8/layout/list1"/>
    <dgm:cxn modelId="{6D445EC9-0D72-41EA-8185-55F35DD1A127}" type="presOf" srcId="{00F99ACC-062D-4EE7-957E-8A97231D8B09}" destId="{ADE0D9B7-5814-4DC0-B91A-DD5F2A9AF646}" srcOrd="0" destOrd="0" presId="urn:microsoft.com/office/officeart/2005/8/layout/list1"/>
    <dgm:cxn modelId="{A3C2A0E1-0505-43EE-B969-6DF612FAFCE3}" srcId="{77D20F9E-722B-4013-8876-5A65E3437F2B}" destId="{00F99ACC-062D-4EE7-957E-8A97231D8B09}" srcOrd="2" destOrd="0" parTransId="{4CA4A90E-D4A6-4494-9D5C-8640DE9CA93E}" sibTransId="{0FE276BD-F134-45C3-ADB4-795AE6633A09}"/>
    <dgm:cxn modelId="{31B737FB-ED84-4CFA-8086-1F1E56E4E9B9}" srcId="{77D20F9E-722B-4013-8876-5A65E3437F2B}" destId="{41B971AE-C908-4A9B-890C-018264BF6364}" srcOrd="0" destOrd="0" parTransId="{8A2521EF-19F6-49F0-B0AE-50E619E16C1D}" sibTransId="{B732C815-8099-4576-BBAA-408F101025B8}"/>
    <dgm:cxn modelId="{C7F59A34-379E-49AA-8142-6F32842EBA20}" type="presParOf" srcId="{CAC889D3-96F6-4761-BBA0-CDA2B5311237}" destId="{EBA3FC9A-0265-4CF5-9E62-B247B710AEE8}" srcOrd="0" destOrd="0" presId="urn:microsoft.com/office/officeart/2005/8/layout/list1"/>
    <dgm:cxn modelId="{0B35559C-989D-433C-8DA2-7D79919F7DAD}" type="presParOf" srcId="{EBA3FC9A-0265-4CF5-9E62-B247B710AEE8}" destId="{91E67C3C-6A89-4FC2-9A17-462DE7179DDB}" srcOrd="0" destOrd="0" presId="urn:microsoft.com/office/officeart/2005/8/layout/list1"/>
    <dgm:cxn modelId="{ED86094F-118C-4DCA-B717-1920B0F9ED05}" type="presParOf" srcId="{EBA3FC9A-0265-4CF5-9E62-B247B710AEE8}" destId="{242BB153-3A9C-4EC9-AEF4-83E287D3D6AB}" srcOrd="1" destOrd="0" presId="urn:microsoft.com/office/officeart/2005/8/layout/list1"/>
    <dgm:cxn modelId="{70B14C7A-C9A0-4982-B270-43B34C727EBE}" type="presParOf" srcId="{CAC889D3-96F6-4761-BBA0-CDA2B5311237}" destId="{7728544E-1745-4B28-A93D-BE34FB1BC585}" srcOrd="1" destOrd="0" presId="urn:microsoft.com/office/officeart/2005/8/layout/list1"/>
    <dgm:cxn modelId="{AA5458B6-FED5-4DAF-A7F5-C03428B9391D}" type="presParOf" srcId="{CAC889D3-96F6-4761-BBA0-CDA2B5311237}" destId="{C4BAA01F-63B1-4F9C-8647-398D951F07C2}" srcOrd="2" destOrd="0" presId="urn:microsoft.com/office/officeart/2005/8/layout/list1"/>
    <dgm:cxn modelId="{173E2EAE-0980-4A93-A851-D5E78F6B3744}" type="presParOf" srcId="{CAC889D3-96F6-4761-BBA0-CDA2B5311237}" destId="{07155089-49AF-40C8-B7C3-6A33F693B7F6}" srcOrd="3" destOrd="0" presId="urn:microsoft.com/office/officeart/2005/8/layout/list1"/>
    <dgm:cxn modelId="{8305FDDE-5BB1-419C-8017-B068EE209A3C}" type="presParOf" srcId="{CAC889D3-96F6-4761-BBA0-CDA2B5311237}" destId="{11FC8EBF-1605-4CA5-B99C-4A1968259C8A}" srcOrd="4" destOrd="0" presId="urn:microsoft.com/office/officeart/2005/8/layout/list1"/>
    <dgm:cxn modelId="{2183096D-AD7A-4ED9-A085-67C5FBE48C9A}" type="presParOf" srcId="{11FC8EBF-1605-4CA5-B99C-4A1968259C8A}" destId="{C4874971-8FF8-4F08-A5BA-976DC80C65D8}" srcOrd="0" destOrd="0" presId="urn:microsoft.com/office/officeart/2005/8/layout/list1"/>
    <dgm:cxn modelId="{F1EDE86F-7219-49D1-88A4-6195AB1CA211}" type="presParOf" srcId="{11FC8EBF-1605-4CA5-B99C-4A1968259C8A}" destId="{175A88D2-B64E-4BBD-92AF-00085C20752B}" srcOrd="1" destOrd="0" presId="urn:microsoft.com/office/officeart/2005/8/layout/list1"/>
    <dgm:cxn modelId="{F866C347-9B7B-466F-9E20-6F65BB30070F}" type="presParOf" srcId="{CAC889D3-96F6-4761-BBA0-CDA2B5311237}" destId="{DA78B07F-ADBA-481A-BE67-599C260C584E}" srcOrd="5" destOrd="0" presId="urn:microsoft.com/office/officeart/2005/8/layout/list1"/>
    <dgm:cxn modelId="{84F82B58-3E99-497C-BDAB-2465AD575F8A}" type="presParOf" srcId="{CAC889D3-96F6-4761-BBA0-CDA2B5311237}" destId="{6D9F35AD-2A8E-4D6E-81FC-84B3EE1A9303}" srcOrd="6" destOrd="0" presId="urn:microsoft.com/office/officeart/2005/8/layout/list1"/>
    <dgm:cxn modelId="{D5D28C8D-6A41-4DAC-8D18-AB41182BC11D}" type="presParOf" srcId="{CAC889D3-96F6-4761-BBA0-CDA2B5311237}" destId="{34E6B5CE-AAF5-402F-98CA-B5C07DDA2E79}" srcOrd="7" destOrd="0" presId="urn:microsoft.com/office/officeart/2005/8/layout/list1"/>
    <dgm:cxn modelId="{D12240E1-4CDF-4A8F-97B0-20698002AC68}" type="presParOf" srcId="{CAC889D3-96F6-4761-BBA0-CDA2B5311237}" destId="{B9CA3193-72A1-434D-9CD3-001B557CDAFB}" srcOrd="8" destOrd="0" presId="urn:microsoft.com/office/officeart/2005/8/layout/list1"/>
    <dgm:cxn modelId="{57D7BD35-D723-4C3B-B656-BF7317457126}" type="presParOf" srcId="{B9CA3193-72A1-434D-9CD3-001B557CDAFB}" destId="{ADE0D9B7-5814-4DC0-B91A-DD5F2A9AF646}" srcOrd="0" destOrd="0" presId="urn:microsoft.com/office/officeart/2005/8/layout/list1"/>
    <dgm:cxn modelId="{4F82917D-E025-4631-BF3B-3FF2DE5CBA24}" type="presParOf" srcId="{B9CA3193-72A1-434D-9CD3-001B557CDAFB}" destId="{E3D58071-DFFB-4479-B024-77E5F43F8B8A}" srcOrd="1" destOrd="0" presId="urn:microsoft.com/office/officeart/2005/8/layout/list1"/>
    <dgm:cxn modelId="{D6A08D9E-9A58-42AB-A9DF-FD82E7FC98F7}" type="presParOf" srcId="{CAC889D3-96F6-4761-BBA0-CDA2B5311237}" destId="{2A959197-1105-4ABE-A568-86111A336ADA}" srcOrd="9" destOrd="0" presId="urn:microsoft.com/office/officeart/2005/8/layout/list1"/>
    <dgm:cxn modelId="{5A021792-81B8-4CC9-A9EB-BD983FCEA70F}" type="presParOf" srcId="{CAC889D3-96F6-4761-BBA0-CDA2B5311237}" destId="{913502D4-A6AA-4353-830D-4A4C58337138}" srcOrd="10" destOrd="0" presId="urn:microsoft.com/office/officeart/2005/8/layout/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9220DDDD-881C-4F70-86C8-B9273D5792B5}" type="doc">
      <dgm:prSet loTypeId="urn:microsoft.com/office/officeart/2008/layout/LinedList" loCatId="list" qsTypeId="urn:microsoft.com/office/officeart/2005/8/quickstyle/simple3" qsCatId="simple" csTypeId="urn:microsoft.com/office/officeart/2005/8/colors/accent2_1" csCatId="accent2" phldr="1"/>
      <dgm:spPr/>
      <dgm:t>
        <a:bodyPr/>
        <a:lstStyle/>
        <a:p>
          <a:endParaRPr kumimoji="1" lang="ja-JP" altLang="en-US"/>
        </a:p>
      </dgm:t>
    </dgm:pt>
    <dgm:pt modelId="{B708474A-ABFD-4F3A-85C8-E62AE444B12E}">
      <dgm:prSet phldrT="[テキスト]" custT="1"/>
      <dgm:spPr/>
      <dgm:t>
        <a:bodyPr anchor="ctr"/>
        <a:lstStyle/>
        <a:p>
          <a:r>
            <a:rPr kumimoji="1" lang="ja-JP" altLang="en-US" sz="2000" dirty="0">
              <a:latin typeface="メイリオ" panose="020B0604030504040204" pitchFamily="50" charset="-128"/>
              <a:ea typeface="メイリオ" panose="020B0604030504040204" pitchFamily="50" charset="-128"/>
              <a:cs typeface="メイリオ" panose="020B0604030504040204" pitchFamily="50" charset="-128"/>
            </a:rPr>
            <a:t>□　改氏名・住所変更</a:t>
          </a:r>
        </a:p>
      </dgm:t>
    </dgm:pt>
    <dgm:pt modelId="{1B4CF17E-D325-467A-B737-6B9A46AA76B4}" type="parTrans" cxnId="{59D11FA7-FB2B-4035-B978-0AC2CB79BBE4}">
      <dgm:prSet/>
      <dgm:spPr/>
      <dgm:t>
        <a:bodyPr/>
        <a:lstStyle/>
        <a:p>
          <a:endParaRPr kumimoji="1" lang="ja-JP" altLang="en-US" sz="2000">
            <a:latin typeface="メイリオ" panose="020B0604030504040204" pitchFamily="50" charset="-128"/>
            <a:ea typeface="メイリオ" panose="020B0604030504040204" pitchFamily="50" charset="-128"/>
            <a:cs typeface="メイリオ" panose="020B0604030504040204" pitchFamily="50" charset="-128"/>
          </a:endParaRPr>
        </a:p>
      </dgm:t>
    </dgm:pt>
    <dgm:pt modelId="{84189BDC-D482-4394-ACDB-F4F71C04710D}" type="sibTrans" cxnId="{59D11FA7-FB2B-4035-B978-0AC2CB79BBE4}">
      <dgm:prSet/>
      <dgm:spPr/>
      <dgm:t>
        <a:bodyPr/>
        <a:lstStyle/>
        <a:p>
          <a:endParaRPr kumimoji="1" lang="ja-JP" altLang="en-US" sz="2000">
            <a:latin typeface="メイリオ" panose="020B0604030504040204" pitchFamily="50" charset="-128"/>
            <a:ea typeface="メイリオ" panose="020B0604030504040204" pitchFamily="50" charset="-128"/>
            <a:cs typeface="メイリオ" panose="020B0604030504040204" pitchFamily="50" charset="-128"/>
          </a:endParaRPr>
        </a:p>
      </dgm:t>
    </dgm:pt>
    <dgm:pt modelId="{23996386-871E-4EE6-B2F4-5C9BEE6ECDE2}">
      <dgm:prSet phldrT="[テキスト]" custT="1"/>
      <dgm:spPr/>
      <dgm:t>
        <a:bodyPr anchor="ctr"/>
        <a:lstStyle/>
        <a:p>
          <a:r>
            <a:rPr kumimoji="1" lang="ja-JP" altLang="en-US" sz="2000" dirty="0">
              <a:latin typeface="メイリオ" panose="020B0604030504040204" pitchFamily="50" charset="-128"/>
              <a:ea typeface="メイリオ" panose="020B0604030504040204" pitchFamily="50" charset="-128"/>
              <a:cs typeface="メイリオ" panose="020B0604030504040204" pitchFamily="50" charset="-128"/>
            </a:rPr>
            <a:t>□　休学・復学</a:t>
          </a:r>
        </a:p>
      </dgm:t>
    </dgm:pt>
    <dgm:pt modelId="{FCCC18AC-C71F-497D-9C49-0DBB272871BA}" type="parTrans" cxnId="{FB93B491-1AB1-4E33-B1C6-B376E9F32163}">
      <dgm:prSet/>
      <dgm:spPr/>
      <dgm:t>
        <a:bodyPr/>
        <a:lstStyle/>
        <a:p>
          <a:endParaRPr kumimoji="1" lang="ja-JP" altLang="en-US" sz="2000">
            <a:latin typeface="メイリオ" panose="020B0604030504040204" pitchFamily="50" charset="-128"/>
            <a:ea typeface="メイリオ" panose="020B0604030504040204" pitchFamily="50" charset="-128"/>
            <a:cs typeface="メイリオ" panose="020B0604030504040204" pitchFamily="50" charset="-128"/>
          </a:endParaRPr>
        </a:p>
      </dgm:t>
    </dgm:pt>
    <dgm:pt modelId="{8B29FB1E-CD1B-41B0-8324-C1998DB74BD9}" type="sibTrans" cxnId="{FB93B491-1AB1-4E33-B1C6-B376E9F32163}">
      <dgm:prSet/>
      <dgm:spPr/>
      <dgm:t>
        <a:bodyPr/>
        <a:lstStyle/>
        <a:p>
          <a:endParaRPr kumimoji="1" lang="ja-JP" altLang="en-US" sz="2000">
            <a:latin typeface="メイリオ" panose="020B0604030504040204" pitchFamily="50" charset="-128"/>
            <a:ea typeface="メイリオ" panose="020B0604030504040204" pitchFamily="50" charset="-128"/>
            <a:cs typeface="メイリオ" panose="020B0604030504040204" pitchFamily="50" charset="-128"/>
          </a:endParaRPr>
        </a:p>
      </dgm:t>
    </dgm:pt>
    <dgm:pt modelId="{64090660-561F-4598-852A-82DF43D895E1}">
      <dgm:prSet phldrT="[テキスト]" custT="1"/>
      <dgm:spPr/>
      <dgm:t>
        <a:bodyPr anchor="ctr"/>
        <a:lstStyle/>
        <a:p>
          <a:r>
            <a:rPr kumimoji="1" lang="ja-JP" altLang="en-US" sz="2000" dirty="0">
              <a:latin typeface="メイリオ" panose="020B0604030504040204" pitchFamily="50" charset="-128"/>
              <a:ea typeface="メイリオ" panose="020B0604030504040204" pitchFamily="50" charset="-128"/>
              <a:cs typeface="メイリオ" panose="020B0604030504040204" pitchFamily="50" charset="-128"/>
            </a:rPr>
            <a:t>□　留学</a:t>
          </a:r>
        </a:p>
      </dgm:t>
    </dgm:pt>
    <dgm:pt modelId="{57FB8A0F-6B88-44FA-976C-2A1D120EDE5C}" type="parTrans" cxnId="{2715FF5E-37A2-47C3-820F-EBB540783873}">
      <dgm:prSet/>
      <dgm:spPr/>
      <dgm:t>
        <a:bodyPr/>
        <a:lstStyle/>
        <a:p>
          <a:endParaRPr kumimoji="1" lang="ja-JP" altLang="en-US" sz="2000">
            <a:latin typeface="メイリオ" panose="020B0604030504040204" pitchFamily="50" charset="-128"/>
            <a:ea typeface="メイリオ" panose="020B0604030504040204" pitchFamily="50" charset="-128"/>
            <a:cs typeface="メイリオ" panose="020B0604030504040204" pitchFamily="50" charset="-128"/>
          </a:endParaRPr>
        </a:p>
      </dgm:t>
    </dgm:pt>
    <dgm:pt modelId="{AEE173B4-5802-4C2A-9A79-51CC4E2339D0}" type="sibTrans" cxnId="{2715FF5E-37A2-47C3-820F-EBB540783873}">
      <dgm:prSet/>
      <dgm:spPr/>
      <dgm:t>
        <a:bodyPr/>
        <a:lstStyle/>
        <a:p>
          <a:endParaRPr kumimoji="1" lang="ja-JP" altLang="en-US" sz="2000">
            <a:latin typeface="メイリオ" panose="020B0604030504040204" pitchFamily="50" charset="-128"/>
            <a:ea typeface="メイリオ" panose="020B0604030504040204" pitchFamily="50" charset="-128"/>
            <a:cs typeface="メイリオ" panose="020B0604030504040204" pitchFamily="50" charset="-128"/>
          </a:endParaRPr>
        </a:p>
      </dgm:t>
    </dgm:pt>
    <dgm:pt modelId="{67EB1C17-EB83-4F01-A8C3-964C5CD1AA25}">
      <dgm:prSet phldrT="[テキスト]" custT="1"/>
      <dgm:spPr/>
      <dgm:t>
        <a:bodyPr anchor="ctr"/>
        <a:lstStyle/>
        <a:p>
          <a:r>
            <a:rPr kumimoji="1" lang="ja-JP" altLang="en-US" sz="2000" dirty="0">
              <a:latin typeface="メイリオ" panose="020B0604030504040204" pitchFamily="50" charset="-128"/>
              <a:ea typeface="メイリオ" panose="020B0604030504040204" pitchFamily="50" charset="-128"/>
              <a:cs typeface="メイリオ" panose="020B0604030504040204" pitchFamily="50" charset="-128"/>
            </a:rPr>
            <a:t>□　転学・編入学</a:t>
          </a:r>
        </a:p>
      </dgm:t>
    </dgm:pt>
    <dgm:pt modelId="{D2837819-9620-4ABC-A7A4-B923876C39B7}" type="parTrans" cxnId="{F9C3E7D9-67C8-4492-A73A-F98DBB95A7C6}">
      <dgm:prSet/>
      <dgm:spPr/>
      <dgm:t>
        <a:bodyPr/>
        <a:lstStyle/>
        <a:p>
          <a:endParaRPr kumimoji="1" lang="ja-JP" altLang="en-US" sz="2000">
            <a:latin typeface="メイリオ" panose="020B0604030504040204" pitchFamily="50" charset="-128"/>
            <a:ea typeface="メイリオ" panose="020B0604030504040204" pitchFamily="50" charset="-128"/>
            <a:cs typeface="メイリオ" panose="020B0604030504040204" pitchFamily="50" charset="-128"/>
          </a:endParaRPr>
        </a:p>
      </dgm:t>
    </dgm:pt>
    <dgm:pt modelId="{2E45CCE7-FF5C-4C03-B475-9EB6EEBD5EDF}" type="sibTrans" cxnId="{F9C3E7D9-67C8-4492-A73A-F98DBB95A7C6}">
      <dgm:prSet/>
      <dgm:spPr/>
      <dgm:t>
        <a:bodyPr/>
        <a:lstStyle/>
        <a:p>
          <a:endParaRPr kumimoji="1" lang="ja-JP" altLang="en-US" sz="2000">
            <a:latin typeface="メイリオ" panose="020B0604030504040204" pitchFamily="50" charset="-128"/>
            <a:ea typeface="メイリオ" panose="020B0604030504040204" pitchFamily="50" charset="-128"/>
            <a:cs typeface="メイリオ" panose="020B0604030504040204" pitchFamily="50" charset="-128"/>
          </a:endParaRPr>
        </a:p>
      </dgm:t>
    </dgm:pt>
    <dgm:pt modelId="{F20C6378-F848-4C03-A8D5-F7D6C262093F}">
      <dgm:prSet phldrT="[テキスト]" custT="1"/>
      <dgm:spPr/>
      <dgm:t>
        <a:bodyPr anchor="ctr"/>
        <a:lstStyle/>
        <a:p>
          <a:r>
            <a:rPr kumimoji="1" lang="ja-JP" altLang="en-US" sz="2000" dirty="0">
              <a:latin typeface="メイリオ" panose="020B0604030504040204" pitchFamily="50" charset="-128"/>
              <a:ea typeface="メイリオ" panose="020B0604030504040204" pitchFamily="50" charset="-128"/>
              <a:cs typeface="メイリオ" panose="020B0604030504040204" pitchFamily="50" charset="-128"/>
            </a:rPr>
            <a:t>□　転学部（科）</a:t>
          </a:r>
        </a:p>
      </dgm:t>
    </dgm:pt>
    <dgm:pt modelId="{3F3000FC-DB17-4BAF-8DDD-ADE80B7C0E8D}" type="parTrans" cxnId="{7A158107-1E89-4A52-B627-ED67AB2D0BAA}">
      <dgm:prSet/>
      <dgm:spPr/>
      <dgm:t>
        <a:bodyPr/>
        <a:lstStyle/>
        <a:p>
          <a:endParaRPr kumimoji="1" lang="ja-JP" altLang="en-US" sz="2000">
            <a:latin typeface="メイリオ" panose="020B0604030504040204" pitchFamily="50" charset="-128"/>
            <a:ea typeface="メイリオ" panose="020B0604030504040204" pitchFamily="50" charset="-128"/>
            <a:cs typeface="メイリオ" panose="020B0604030504040204" pitchFamily="50" charset="-128"/>
          </a:endParaRPr>
        </a:p>
      </dgm:t>
    </dgm:pt>
    <dgm:pt modelId="{C6920C5E-719E-4CC7-AB7A-6DC2B9FF7EEB}" type="sibTrans" cxnId="{7A158107-1E89-4A52-B627-ED67AB2D0BAA}">
      <dgm:prSet/>
      <dgm:spPr/>
      <dgm:t>
        <a:bodyPr/>
        <a:lstStyle/>
        <a:p>
          <a:endParaRPr kumimoji="1" lang="ja-JP" altLang="en-US" sz="2000">
            <a:latin typeface="メイリオ" panose="020B0604030504040204" pitchFamily="50" charset="-128"/>
            <a:ea typeface="メイリオ" panose="020B0604030504040204" pitchFamily="50" charset="-128"/>
            <a:cs typeface="メイリオ" panose="020B0604030504040204" pitchFamily="50" charset="-128"/>
          </a:endParaRPr>
        </a:p>
      </dgm:t>
    </dgm:pt>
    <dgm:pt modelId="{673DBF05-52D4-4021-9D64-48D6601A4430}">
      <dgm:prSet phldrT="[テキスト]" custT="1"/>
      <dgm:spPr/>
      <dgm:t>
        <a:bodyPr anchor="ctr"/>
        <a:lstStyle/>
        <a:p>
          <a:r>
            <a:rPr kumimoji="1" lang="ja-JP" altLang="en-US" sz="2000" dirty="0">
              <a:latin typeface="メイリオ" panose="020B0604030504040204" pitchFamily="50" charset="-128"/>
              <a:ea typeface="メイリオ" panose="020B0604030504040204" pitchFamily="50" charset="-128"/>
              <a:cs typeface="メイリオ" panose="020B0604030504040204" pitchFamily="50" charset="-128"/>
            </a:rPr>
            <a:t>□　退学</a:t>
          </a:r>
        </a:p>
      </dgm:t>
    </dgm:pt>
    <dgm:pt modelId="{5F227F5E-D926-43F2-81B6-B3D519A167A3}" type="parTrans" cxnId="{47247FA5-0B02-4675-8A72-77891E7E5A69}">
      <dgm:prSet/>
      <dgm:spPr/>
      <dgm:t>
        <a:bodyPr/>
        <a:lstStyle/>
        <a:p>
          <a:endParaRPr kumimoji="1" lang="ja-JP" altLang="en-US" sz="2000"/>
        </a:p>
      </dgm:t>
    </dgm:pt>
    <dgm:pt modelId="{18141133-ED18-4C7C-8CD8-5A1D579D960C}" type="sibTrans" cxnId="{47247FA5-0B02-4675-8A72-77891E7E5A69}">
      <dgm:prSet/>
      <dgm:spPr/>
      <dgm:t>
        <a:bodyPr/>
        <a:lstStyle/>
        <a:p>
          <a:endParaRPr kumimoji="1" lang="ja-JP" altLang="en-US" sz="2000"/>
        </a:p>
      </dgm:t>
    </dgm:pt>
    <dgm:pt modelId="{97B0AFB0-8DF0-4569-9EC5-C049760F3377}" type="pres">
      <dgm:prSet presAssocID="{9220DDDD-881C-4F70-86C8-B9273D5792B5}" presName="vert0" presStyleCnt="0">
        <dgm:presLayoutVars>
          <dgm:dir/>
          <dgm:animOne val="branch"/>
          <dgm:animLvl val="lvl"/>
        </dgm:presLayoutVars>
      </dgm:prSet>
      <dgm:spPr/>
    </dgm:pt>
    <dgm:pt modelId="{01F18BB5-B9FF-4CE5-811C-36A9DCBC1889}" type="pres">
      <dgm:prSet presAssocID="{B708474A-ABFD-4F3A-85C8-E62AE444B12E}" presName="thickLine" presStyleLbl="alignNode1" presStyleIdx="0" presStyleCnt="6" custLinFactNeighborX="-620" custLinFactNeighborY="-42817"/>
      <dgm:spPr/>
    </dgm:pt>
    <dgm:pt modelId="{6E992B9E-AA4E-4D34-93D5-03E39D77F548}" type="pres">
      <dgm:prSet presAssocID="{B708474A-ABFD-4F3A-85C8-E62AE444B12E}" presName="horz1" presStyleCnt="0"/>
      <dgm:spPr/>
    </dgm:pt>
    <dgm:pt modelId="{9BFD5D6A-C74E-4488-98D9-3C70594B15E0}" type="pres">
      <dgm:prSet presAssocID="{B708474A-ABFD-4F3A-85C8-E62AE444B12E}" presName="tx1" presStyleLbl="revTx" presStyleIdx="0" presStyleCnt="6"/>
      <dgm:spPr/>
    </dgm:pt>
    <dgm:pt modelId="{297069F0-E37D-4C00-AFDE-8AE249E6FCAD}" type="pres">
      <dgm:prSet presAssocID="{B708474A-ABFD-4F3A-85C8-E62AE444B12E}" presName="vert1" presStyleCnt="0"/>
      <dgm:spPr/>
    </dgm:pt>
    <dgm:pt modelId="{7C9D2BAB-3819-45AC-B6A3-BD4D4E125657}" type="pres">
      <dgm:prSet presAssocID="{673DBF05-52D4-4021-9D64-48D6601A4430}" presName="thickLine" presStyleLbl="alignNode1" presStyleIdx="1" presStyleCnt="6"/>
      <dgm:spPr/>
    </dgm:pt>
    <dgm:pt modelId="{F929B83C-D034-4E59-A5F8-659E5ABCFB1C}" type="pres">
      <dgm:prSet presAssocID="{673DBF05-52D4-4021-9D64-48D6601A4430}" presName="horz1" presStyleCnt="0"/>
      <dgm:spPr/>
    </dgm:pt>
    <dgm:pt modelId="{9DF4175D-C542-4A00-BD06-381371069CF2}" type="pres">
      <dgm:prSet presAssocID="{673DBF05-52D4-4021-9D64-48D6601A4430}" presName="tx1" presStyleLbl="revTx" presStyleIdx="1" presStyleCnt="6"/>
      <dgm:spPr/>
    </dgm:pt>
    <dgm:pt modelId="{99504CD0-98DD-4177-9B61-D94D894FC4E1}" type="pres">
      <dgm:prSet presAssocID="{673DBF05-52D4-4021-9D64-48D6601A4430}" presName="vert1" presStyleCnt="0"/>
      <dgm:spPr/>
    </dgm:pt>
    <dgm:pt modelId="{31E0C298-2B4C-417B-A94A-8A37B0DFCE99}" type="pres">
      <dgm:prSet presAssocID="{23996386-871E-4EE6-B2F4-5C9BEE6ECDE2}" presName="thickLine" presStyleLbl="alignNode1" presStyleIdx="2" presStyleCnt="6"/>
      <dgm:spPr/>
    </dgm:pt>
    <dgm:pt modelId="{814C3AD2-4514-499E-BF8C-1644658D0637}" type="pres">
      <dgm:prSet presAssocID="{23996386-871E-4EE6-B2F4-5C9BEE6ECDE2}" presName="horz1" presStyleCnt="0"/>
      <dgm:spPr/>
    </dgm:pt>
    <dgm:pt modelId="{93E244E2-3283-4896-BE1B-F663F1E36DB8}" type="pres">
      <dgm:prSet presAssocID="{23996386-871E-4EE6-B2F4-5C9BEE6ECDE2}" presName="tx1" presStyleLbl="revTx" presStyleIdx="2" presStyleCnt="6"/>
      <dgm:spPr/>
    </dgm:pt>
    <dgm:pt modelId="{952BBBD3-F747-4304-A116-B7FC804F0903}" type="pres">
      <dgm:prSet presAssocID="{23996386-871E-4EE6-B2F4-5C9BEE6ECDE2}" presName="vert1" presStyleCnt="0"/>
      <dgm:spPr/>
    </dgm:pt>
    <dgm:pt modelId="{854CDCD2-4DF1-4446-881B-FB8C77A67705}" type="pres">
      <dgm:prSet presAssocID="{64090660-561F-4598-852A-82DF43D895E1}" presName="thickLine" presStyleLbl="alignNode1" presStyleIdx="3" presStyleCnt="6" custLinFactNeighborX="-882" custLinFactNeighborY="-672"/>
      <dgm:spPr/>
    </dgm:pt>
    <dgm:pt modelId="{F7663ED5-FA0F-49D8-A244-A8E7556DE0E8}" type="pres">
      <dgm:prSet presAssocID="{64090660-561F-4598-852A-82DF43D895E1}" presName="horz1" presStyleCnt="0"/>
      <dgm:spPr/>
    </dgm:pt>
    <dgm:pt modelId="{8566B5F2-5BE0-4FF3-BD90-AF63C9100C19}" type="pres">
      <dgm:prSet presAssocID="{64090660-561F-4598-852A-82DF43D895E1}" presName="tx1" presStyleLbl="revTx" presStyleIdx="3" presStyleCnt="6"/>
      <dgm:spPr/>
    </dgm:pt>
    <dgm:pt modelId="{02B08D0F-1C55-4D41-AB59-DDD58906CCE5}" type="pres">
      <dgm:prSet presAssocID="{64090660-561F-4598-852A-82DF43D895E1}" presName="vert1" presStyleCnt="0"/>
      <dgm:spPr/>
    </dgm:pt>
    <dgm:pt modelId="{8404FEDD-D568-44D2-9C00-D61A57B5CB83}" type="pres">
      <dgm:prSet presAssocID="{67EB1C17-EB83-4F01-A8C3-964C5CD1AA25}" presName="thickLine" presStyleLbl="alignNode1" presStyleIdx="4" presStyleCnt="6"/>
      <dgm:spPr/>
    </dgm:pt>
    <dgm:pt modelId="{F7BE8F0A-CE7C-43E7-B555-B99FA0B308FE}" type="pres">
      <dgm:prSet presAssocID="{67EB1C17-EB83-4F01-A8C3-964C5CD1AA25}" presName="horz1" presStyleCnt="0"/>
      <dgm:spPr/>
    </dgm:pt>
    <dgm:pt modelId="{DD0C08DC-2A53-4662-AB58-A72DDA1CCC96}" type="pres">
      <dgm:prSet presAssocID="{67EB1C17-EB83-4F01-A8C3-964C5CD1AA25}" presName="tx1" presStyleLbl="revTx" presStyleIdx="4" presStyleCnt="6"/>
      <dgm:spPr/>
    </dgm:pt>
    <dgm:pt modelId="{AB754907-5F43-4E8D-B121-83677B736F9C}" type="pres">
      <dgm:prSet presAssocID="{67EB1C17-EB83-4F01-A8C3-964C5CD1AA25}" presName="vert1" presStyleCnt="0"/>
      <dgm:spPr/>
    </dgm:pt>
    <dgm:pt modelId="{D92D333F-5D89-411E-BF68-7E22B2A52934}" type="pres">
      <dgm:prSet presAssocID="{F20C6378-F848-4C03-A8D5-F7D6C262093F}" presName="thickLine" presStyleLbl="alignNode1" presStyleIdx="5" presStyleCnt="6"/>
      <dgm:spPr/>
    </dgm:pt>
    <dgm:pt modelId="{5824E47C-E861-4D87-8BF9-5BC740156E27}" type="pres">
      <dgm:prSet presAssocID="{F20C6378-F848-4C03-A8D5-F7D6C262093F}" presName="horz1" presStyleCnt="0"/>
      <dgm:spPr/>
    </dgm:pt>
    <dgm:pt modelId="{FD604B2A-A711-4EA3-A2AA-B980CC90FCBF}" type="pres">
      <dgm:prSet presAssocID="{F20C6378-F848-4C03-A8D5-F7D6C262093F}" presName="tx1" presStyleLbl="revTx" presStyleIdx="5" presStyleCnt="6"/>
      <dgm:spPr/>
    </dgm:pt>
    <dgm:pt modelId="{54F9D3EB-6307-46CE-BE63-C89F4738C8C0}" type="pres">
      <dgm:prSet presAssocID="{F20C6378-F848-4C03-A8D5-F7D6C262093F}" presName="vert1" presStyleCnt="0"/>
      <dgm:spPr/>
    </dgm:pt>
  </dgm:ptLst>
  <dgm:cxnLst>
    <dgm:cxn modelId="{7A158107-1E89-4A52-B627-ED67AB2D0BAA}" srcId="{9220DDDD-881C-4F70-86C8-B9273D5792B5}" destId="{F20C6378-F848-4C03-A8D5-F7D6C262093F}" srcOrd="5" destOrd="0" parTransId="{3F3000FC-DB17-4BAF-8DDD-ADE80B7C0E8D}" sibTransId="{C6920C5E-719E-4CC7-AB7A-6DC2B9FF7EEB}"/>
    <dgm:cxn modelId="{26757635-2E12-42C1-AD4D-8DEEE92574AB}" type="presOf" srcId="{B708474A-ABFD-4F3A-85C8-E62AE444B12E}" destId="{9BFD5D6A-C74E-4488-98D9-3C70594B15E0}" srcOrd="0" destOrd="0" presId="urn:microsoft.com/office/officeart/2008/layout/LinedList"/>
    <dgm:cxn modelId="{2715FF5E-37A2-47C3-820F-EBB540783873}" srcId="{9220DDDD-881C-4F70-86C8-B9273D5792B5}" destId="{64090660-561F-4598-852A-82DF43D895E1}" srcOrd="3" destOrd="0" parTransId="{57FB8A0F-6B88-44FA-976C-2A1D120EDE5C}" sibTransId="{AEE173B4-5802-4C2A-9A79-51CC4E2339D0}"/>
    <dgm:cxn modelId="{FB93B491-1AB1-4E33-B1C6-B376E9F32163}" srcId="{9220DDDD-881C-4F70-86C8-B9273D5792B5}" destId="{23996386-871E-4EE6-B2F4-5C9BEE6ECDE2}" srcOrd="2" destOrd="0" parTransId="{FCCC18AC-C71F-497D-9C49-0DBB272871BA}" sibTransId="{8B29FB1E-CD1B-41B0-8324-C1998DB74BD9}"/>
    <dgm:cxn modelId="{47247FA5-0B02-4675-8A72-77891E7E5A69}" srcId="{9220DDDD-881C-4F70-86C8-B9273D5792B5}" destId="{673DBF05-52D4-4021-9D64-48D6601A4430}" srcOrd="1" destOrd="0" parTransId="{5F227F5E-D926-43F2-81B6-B3D519A167A3}" sibTransId="{18141133-ED18-4C7C-8CD8-5A1D579D960C}"/>
    <dgm:cxn modelId="{59D11FA7-FB2B-4035-B978-0AC2CB79BBE4}" srcId="{9220DDDD-881C-4F70-86C8-B9273D5792B5}" destId="{B708474A-ABFD-4F3A-85C8-E62AE444B12E}" srcOrd="0" destOrd="0" parTransId="{1B4CF17E-D325-467A-B737-6B9A46AA76B4}" sibTransId="{84189BDC-D482-4394-ACDB-F4F71C04710D}"/>
    <dgm:cxn modelId="{5DFF4BB4-F861-4396-A80A-F846B43FECD6}" type="presOf" srcId="{9220DDDD-881C-4F70-86C8-B9273D5792B5}" destId="{97B0AFB0-8DF0-4569-9EC5-C049760F3377}" srcOrd="0" destOrd="0" presId="urn:microsoft.com/office/officeart/2008/layout/LinedList"/>
    <dgm:cxn modelId="{053AFEB8-8114-4799-ADFB-B6C98F8DD19E}" type="presOf" srcId="{23996386-871E-4EE6-B2F4-5C9BEE6ECDE2}" destId="{93E244E2-3283-4896-BE1B-F663F1E36DB8}" srcOrd="0" destOrd="0" presId="urn:microsoft.com/office/officeart/2008/layout/LinedList"/>
    <dgm:cxn modelId="{1ED038D8-270D-4AE0-8CA9-5DB704FEFF25}" type="presOf" srcId="{673DBF05-52D4-4021-9D64-48D6601A4430}" destId="{9DF4175D-C542-4A00-BD06-381371069CF2}" srcOrd="0" destOrd="0" presId="urn:microsoft.com/office/officeart/2008/layout/LinedList"/>
    <dgm:cxn modelId="{F9C3E7D9-67C8-4492-A73A-F98DBB95A7C6}" srcId="{9220DDDD-881C-4F70-86C8-B9273D5792B5}" destId="{67EB1C17-EB83-4F01-A8C3-964C5CD1AA25}" srcOrd="4" destOrd="0" parTransId="{D2837819-9620-4ABC-A7A4-B923876C39B7}" sibTransId="{2E45CCE7-FF5C-4C03-B475-9EB6EEBD5EDF}"/>
    <dgm:cxn modelId="{701612E4-D0CE-48AB-8411-8C95E195183D}" type="presOf" srcId="{67EB1C17-EB83-4F01-A8C3-964C5CD1AA25}" destId="{DD0C08DC-2A53-4662-AB58-A72DDA1CCC96}" srcOrd="0" destOrd="0" presId="urn:microsoft.com/office/officeart/2008/layout/LinedList"/>
    <dgm:cxn modelId="{40841DFB-CA19-42F6-A083-23935BE3B6B2}" type="presOf" srcId="{64090660-561F-4598-852A-82DF43D895E1}" destId="{8566B5F2-5BE0-4FF3-BD90-AF63C9100C19}" srcOrd="0" destOrd="0" presId="urn:microsoft.com/office/officeart/2008/layout/LinedList"/>
    <dgm:cxn modelId="{C4B287FC-0598-40A4-836B-3044DEFFF608}" type="presOf" srcId="{F20C6378-F848-4C03-A8D5-F7D6C262093F}" destId="{FD604B2A-A711-4EA3-A2AA-B980CC90FCBF}" srcOrd="0" destOrd="0" presId="urn:microsoft.com/office/officeart/2008/layout/LinedList"/>
    <dgm:cxn modelId="{6E2431F6-5236-43A9-BCD6-29DF28DBA9E8}" type="presParOf" srcId="{97B0AFB0-8DF0-4569-9EC5-C049760F3377}" destId="{01F18BB5-B9FF-4CE5-811C-36A9DCBC1889}" srcOrd="0" destOrd="0" presId="urn:microsoft.com/office/officeart/2008/layout/LinedList"/>
    <dgm:cxn modelId="{9817608A-3D58-45B9-9BC3-77345413E9B4}" type="presParOf" srcId="{97B0AFB0-8DF0-4569-9EC5-C049760F3377}" destId="{6E992B9E-AA4E-4D34-93D5-03E39D77F548}" srcOrd="1" destOrd="0" presId="urn:microsoft.com/office/officeart/2008/layout/LinedList"/>
    <dgm:cxn modelId="{ABCBAC1E-1624-48A6-9E77-78AAC0BE7A07}" type="presParOf" srcId="{6E992B9E-AA4E-4D34-93D5-03E39D77F548}" destId="{9BFD5D6A-C74E-4488-98D9-3C70594B15E0}" srcOrd="0" destOrd="0" presId="urn:microsoft.com/office/officeart/2008/layout/LinedList"/>
    <dgm:cxn modelId="{B995A601-5517-485C-853E-88DBA349F5C8}" type="presParOf" srcId="{6E992B9E-AA4E-4D34-93D5-03E39D77F548}" destId="{297069F0-E37D-4C00-AFDE-8AE249E6FCAD}" srcOrd="1" destOrd="0" presId="urn:microsoft.com/office/officeart/2008/layout/LinedList"/>
    <dgm:cxn modelId="{E5F61C83-C22D-490F-AE00-E4471A678B8C}" type="presParOf" srcId="{97B0AFB0-8DF0-4569-9EC5-C049760F3377}" destId="{7C9D2BAB-3819-45AC-B6A3-BD4D4E125657}" srcOrd="2" destOrd="0" presId="urn:microsoft.com/office/officeart/2008/layout/LinedList"/>
    <dgm:cxn modelId="{FBA92983-3CB5-455E-A0FB-29E52F0C6D45}" type="presParOf" srcId="{97B0AFB0-8DF0-4569-9EC5-C049760F3377}" destId="{F929B83C-D034-4E59-A5F8-659E5ABCFB1C}" srcOrd="3" destOrd="0" presId="urn:microsoft.com/office/officeart/2008/layout/LinedList"/>
    <dgm:cxn modelId="{77EA2086-D5CE-4186-B2FB-826D4D2F8AA9}" type="presParOf" srcId="{F929B83C-D034-4E59-A5F8-659E5ABCFB1C}" destId="{9DF4175D-C542-4A00-BD06-381371069CF2}" srcOrd="0" destOrd="0" presId="urn:microsoft.com/office/officeart/2008/layout/LinedList"/>
    <dgm:cxn modelId="{984F107D-E251-4C32-BE51-D372F98814FD}" type="presParOf" srcId="{F929B83C-D034-4E59-A5F8-659E5ABCFB1C}" destId="{99504CD0-98DD-4177-9B61-D94D894FC4E1}" srcOrd="1" destOrd="0" presId="urn:microsoft.com/office/officeart/2008/layout/LinedList"/>
    <dgm:cxn modelId="{B5F9AA0F-9EC9-4EC3-B12A-E4F2ED9C5BB9}" type="presParOf" srcId="{97B0AFB0-8DF0-4569-9EC5-C049760F3377}" destId="{31E0C298-2B4C-417B-A94A-8A37B0DFCE99}" srcOrd="4" destOrd="0" presId="urn:microsoft.com/office/officeart/2008/layout/LinedList"/>
    <dgm:cxn modelId="{23E6F0D8-9269-44B0-AE2F-80179336E091}" type="presParOf" srcId="{97B0AFB0-8DF0-4569-9EC5-C049760F3377}" destId="{814C3AD2-4514-499E-BF8C-1644658D0637}" srcOrd="5" destOrd="0" presId="urn:microsoft.com/office/officeart/2008/layout/LinedList"/>
    <dgm:cxn modelId="{DE8B3E0A-EB86-489C-9094-C0DD8539B078}" type="presParOf" srcId="{814C3AD2-4514-499E-BF8C-1644658D0637}" destId="{93E244E2-3283-4896-BE1B-F663F1E36DB8}" srcOrd="0" destOrd="0" presId="urn:microsoft.com/office/officeart/2008/layout/LinedList"/>
    <dgm:cxn modelId="{F133B7BF-1DE9-4F3E-8E60-69EEDD4AFD4B}" type="presParOf" srcId="{814C3AD2-4514-499E-BF8C-1644658D0637}" destId="{952BBBD3-F747-4304-A116-B7FC804F0903}" srcOrd="1" destOrd="0" presId="urn:microsoft.com/office/officeart/2008/layout/LinedList"/>
    <dgm:cxn modelId="{22AF0BFC-D553-44B2-8393-B14B69F083BB}" type="presParOf" srcId="{97B0AFB0-8DF0-4569-9EC5-C049760F3377}" destId="{854CDCD2-4DF1-4446-881B-FB8C77A67705}" srcOrd="6" destOrd="0" presId="urn:microsoft.com/office/officeart/2008/layout/LinedList"/>
    <dgm:cxn modelId="{CCBC507F-D855-49FC-B231-E78814D8FF3A}" type="presParOf" srcId="{97B0AFB0-8DF0-4569-9EC5-C049760F3377}" destId="{F7663ED5-FA0F-49D8-A244-A8E7556DE0E8}" srcOrd="7" destOrd="0" presId="urn:microsoft.com/office/officeart/2008/layout/LinedList"/>
    <dgm:cxn modelId="{96639A02-9BE1-4DEF-ABDD-A815690766F5}" type="presParOf" srcId="{F7663ED5-FA0F-49D8-A244-A8E7556DE0E8}" destId="{8566B5F2-5BE0-4FF3-BD90-AF63C9100C19}" srcOrd="0" destOrd="0" presId="urn:microsoft.com/office/officeart/2008/layout/LinedList"/>
    <dgm:cxn modelId="{E7CAE918-2C4E-4814-9477-FF6569C8A983}" type="presParOf" srcId="{F7663ED5-FA0F-49D8-A244-A8E7556DE0E8}" destId="{02B08D0F-1C55-4D41-AB59-DDD58906CCE5}" srcOrd="1" destOrd="0" presId="urn:microsoft.com/office/officeart/2008/layout/LinedList"/>
    <dgm:cxn modelId="{100FAC14-997E-4759-8926-910E237525F4}" type="presParOf" srcId="{97B0AFB0-8DF0-4569-9EC5-C049760F3377}" destId="{8404FEDD-D568-44D2-9C00-D61A57B5CB83}" srcOrd="8" destOrd="0" presId="urn:microsoft.com/office/officeart/2008/layout/LinedList"/>
    <dgm:cxn modelId="{6C47F38F-3C78-41C8-957A-0D4DCB2ACC28}" type="presParOf" srcId="{97B0AFB0-8DF0-4569-9EC5-C049760F3377}" destId="{F7BE8F0A-CE7C-43E7-B555-B99FA0B308FE}" srcOrd="9" destOrd="0" presId="urn:microsoft.com/office/officeart/2008/layout/LinedList"/>
    <dgm:cxn modelId="{4BB422CF-0650-4A2E-8039-7F69BB4EC77A}" type="presParOf" srcId="{F7BE8F0A-CE7C-43E7-B555-B99FA0B308FE}" destId="{DD0C08DC-2A53-4662-AB58-A72DDA1CCC96}" srcOrd="0" destOrd="0" presId="urn:microsoft.com/office/officeart/2008/layout/LinedList"/>
    <dgm:cxn modelId="{10F47403-4A55-49BB-AAF4-8ADD7B33E1D7}" type="presParOf" srcId="{F7BE8F0A-CE7C-43E7-B555-B99FA0B308FE}" destId="{AB754907-5F43-4E8D-B121-83677B736F9C}" srcOrd="1" destOrd="0" presId="urn:microsoft.com/office/officeart/2008/layout/LinedList"/>
    <dgm:cxn modelId="{CFC1FEED-B123-40D2-992A-4FD78B9156C2}" type="presParOf" srcId="{97B0AFB0-8DF0-4569-9EC5-C049760F3377}" destId="{D92D333F-5D89-411E-BF68-7E22B2A52934}" srcOrd="10" destOrd="0" presId="urn:microsoft.com/office/officeart/2008/layout/LinedList"/>
    <dgm:cxn modelId="{53D4D305-A8AB-4D30-B714-9CFF834F450C}" type="presParOf" srcId="{97B0AFB0-8DF0-4569-9EC5-C049760F3377}" destId="{5824E47C-E861-4D87-8BF9-5BC740156E27}" srcOrd="11" destOrd="0" presId="urn:microsoft.com/office/officeart/2008/layout/LinedList"/>
    <dgm:cxn modelId="{BFF18439-4C19-435D-B8F9-1982F59A628D}" type="presParOf" srcId="{5824E47C-E861-4D87-8BF9-5BC740156E27}" destId="{FD604B2A-A711-4EA3-A2AA-B980CC90FCBF}" srcOrd="0" destOrd="0" presId="urn:microsoft.com/office/officeart/2008/layout/LinedList"/>
    <dgm:cxn modelId="{7C414A9D-908C-4949-845E-961AF5304B52}" type="presParOf" srcId="{5824E47C-E861-4D87-8BF9-5BC740156E27}" destId="{54F9D3EB-6307-46CE-BE63-C89F4738C8C0}" srcOrd="1" destOrd="0" presId="urn:microsoft.com/office/officeart/2008/layout/LinedList"/>
  </dgm:cxnLst>
  <dgm:bg>
    <a:noFill/>
  </dgm:bg>
  <dgm:whole>
    <a:ln w="19050">
      <a:solidFill>
        <a:schemeClr val="accent2"/>
      </a:solidFill>
    </a:ln>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9220DDDD-881C-4F70-86C8-B9273D5792B5}" type="doc">
      <dgm:prSet loTypeId="urn:microsoft.com/office/officeart/2008/layout/LinedList" loCatId="list" qsTypeId="urn:microsoft.com/office/officeart/2005/8/quickstyle/simple4" qsCatId="simple" csTypeId="urn:microsoft.com/office/officeart/2005/8/colors/accent2_1" csCatId="accent2" phldr="1"/>
      <dgm:spPr/>
      <dgm:t>
        <a:bodyPr/>
        <a:lstStyle/>
        <a:p>
          <a:endParaRPr kumimoji="1" lang="ja-JP" altLang="en-US"/>
        </a:p>
      </dgm:t>
    </dgm:pt>
    <dgm:pt modelId="{B708474A-ABFD-4F3A-85C8-E62AE444B12E}">
      <dgm:prSet phldrT="[テキスト]" custT="1"/>
      <dgm:spPr/>
      <dgm:t>
        <a:bodyPr anchor="ctr"/>
        <a:lstStyle/>
        <a:p>
          <a:r>
            <a:rPr kumimoji="1" lang="ja-JP" altLang="en-US" sz="2000">
              <a:latin typeface="メイリオ" panose="020B0604030504040204" pitchFamily="50" charset="-128"/>
              <a:ea typeface="メイリオ" panose="020B0604030504040204" pitchFamily="50" charset="-128"/>
              <a:cs typeface="メイリオ" panose="020B0604030504040204" pitchFamily="50" charset="-128"/>
            </a:rPr>
            <a:t>□ 振込</a:t>
          </a:r>
          <a:r>
            <a:rPr kumimoji="1" lang="ja-JP" altLang="en-US" sz="2000" dirty="0">
              <a:latin typeface="メイリオ" panose="020B0604030504040204" pitchFamily="50" charset="-128"/>
              <a:ea typeface="メイリオ" panose="020B0604030504040204" pitchFamily="50" charset="-128"/>
              <a:cs typeface="メイリオ" panose="020B0604030504040204" pitchFamily="50" charset="-128"/>
            </a:rPr>
            <a:t>口座の変更</a:t>
          </a:r>
        </a:p>
      </dgm:t>
    </dgm:pt>
    <dgm:pt modelId="{1B4CF17E-D325-467A-B737-6B9A46AA76B4}" type="parTrans" cxnId="{59D11FA7-FB2B-4035-B978-0AC2CB79BBE4}">
      <dgm:prSet/>
      <dgm:spPr/>
      <dgm:t>
        <a:bodyPr/>
        <a:lstStyle/>
        <a:p>
          <a:endParaRPr kumimoji="1" lang="ja-JP" altLang="en-US" sz="1500">
            <a:latin typeface="メイリオ" panose="020B0604030504040204" pitchFamily="50" charset="-128"/>
            <a:ea typeface="メイリオ" panose="020B0604030504040204" pitchFamily="50" charset="-128"/>
            <a:cs typeface="メイリオ" panose="020B0604030504040204" pitchFamily="50" charset="-128"/>
          </a:endParaRPr>
        </a:p>
      </dgm:t>
    </dgm:pt>
    <dgm:pt modelId="{84189BDC-D482-4394-ACDB-F4F71C04710D}" type="sibTrans" cxnId="{59D11FA7-FB2B-4035-B978-0AC2CB79BBE4}">
      <dgm:prSet/>
      <dgm:spPr/>
      <dgm:t>
        <a:bodyPr/>
        <a:lstStyle/>
        <a:p>
          <a:endParaRPr kumimoji="1" lang="ja-JP" altLang="en-US" sz="1500">
            <a:latin typeface="メイリオ" panose="020B0604030504040204" pitchFamily="50" charset="-128"/>
            <a:ea typeface="メイリオ" panose="020B0604030504040204" pitchFamily="50" charset="-128"/>
            <a:cs typeface="メイリオ" panose="020B0604030504040204" pitchFamily="50" charset="-128"/>
          </a:endParaRPr>
        </a:p>
      </dgm:t>
    </dgm:pt>
    <dgm:pt modelId="{23996386-871E-4EE6-B2F4-5C9BEE6ECDE2}">
      <dgm:prSet phldrT="[テキスト]" custT="1"/>
      <dgm:spPr/>
      <dgm:t>
        <a:bodyPr anchor="ctr"/>
        <a:lstStyle/>
        <a:p>
          <a:pPr>
            <a:lnSpc>
              <a:spcPct val="90000"/>
            </a:lnSpc>
          </a:pPr>
          <a:r>
            <a:rPr kumimoji="1" lang="ja-JP" altLang="en-US" sz="2000" dirty="0">
              <a:latin typeface="メイリオ" panose="020B0604030504040204" pitchFamily="50" charset="-128"/>
              <a:ea typeface="メイリオ" panose="020B0604030504040204" pitchFamily="50" charset="-128"/>
              <a:cs typeface="メイリオ" panose="020B0604030504040204" pitchFamily="50" charset="-128"/>
            </a:rPr>
            <a:t>□ 利率の算定方法の変更</a:t>
          </a:r>
          <a:r>
            <a:rPr kumimoji="1" lang="en-US" altLang="ja-JP" sz="2000" dirty="0">
              <a:latin typeface="メイリオ" panose="020B0604030504040204" pitchFamily="50" charset="-128"/>
              <a:ea typeface="メイリオ" panose="020B0604030504040204" pitchFamily="50" charset="-128"/>
              <a:cs typeface="メイリオ" panose="020B0604030504040204" pitchFamily="50" charset="-128"/>
            </a:rPr>
            <a:t>(</a:t>
          </a:r>
          <a:r>
            <a:rPr kumimoji="1" lang="ja-JP" altLang="en-US" sz="2000" dirty="0">
              <a:latin typeface="メイリオ" panose="020B0604030504040204" pitchFamily="50" charset="-128"/>
              <a:ea typeface="メイリオ" panose="020B0604030504040204" pitchFamily="50" charset="-128"/>
              <a:cs typeface="メイリオ" panose="020B0604030504040204" pitchFamily="50" charset="-128"/>
            </a:rPr>
            <a:t>第二種のみ</a:t>
          </a:r>
          <a:r>
            <a:rPr kumimoji="1" lang="en-US" altLang="ja-JP" sz="2000" dirty="0">
              <a:latin typeface="メイリオ" panose="020B0604030504040204" pitchFamily="50" charset="-128"/>
              <a:ea typeface="メイリオ" panose="020B0604030504040204" pitchFamily="50" charset="-128"/>
              <a:cs typeface="メイリオ" panose="020B0604030504040204" pitchFamily="50" charset="-128"/>
            </a:rPr>
            <a:t>)</a:t>
          </a:r>
          <a:endParaRPr kumimoji="1" lang="ja-JP" altLang="en-US" sz="2000" dirty="0">
            <a:latin typeface="メイリオ" panose="020B0604030504040204" pitchFamily="50" charset="-128"/>
            <a:ea typeface="メイリオ" panose="020B0604030504040204" pitchFamily="50" charset="-128"/>
            <a:cs typeface="メイリオ" panose="020B0604030504040204" pitchFamily="50" charset="-128"/>
          </a:endParaRPr>
        </a:p>
      </dgm:t>
    </dgm:pt>
    <dgm:pt modelId="{FCCC18AC-C71F-497D-9C49-0DBB272871BA}" type="parTrans" cxnId="{FB93B491-1AB1-4E33-B1C6-B376E9F32163}">
      <dgm:prSet/>
      <dgm:spPr/>
      <dgm:t>
        <a:bodyPr/>
        <a:lstStyle/>
        <a:p>
          <a:endParaRPr kumimoji="1" lang="ja-JP" altLang="en-US" sz="1500">
            <a:latin typeface="メイリオ" panose="020B0604030504040204" pitchFamily="50" charset="-128"/>
            <a:ea typeface="メイリオ" panose="020B0604030504040204" pitchFamily="50" charset="-128"/>
            <a:cs typeface="メイリオ" panose="020B0604030504040204" pitchFamily="50" charset="-128"/>
          </a:endParaRPr>
        </a:p>
      </dgm:t>
    </dgm:pt>
    <dgm:pt modelId="{8B29FB1E-CD1B-41B0-8324-C1998DB74BD9}" type="sibTrans" cxnId="{FB93B491-1AB1-4E33-B1C6-B376E9F32163}">
      <dgm:prSet/>
      <dgm:spPr/>
      <dgm:t>
        <a:bodyPr/>
        <a:lstStyle/>
        <a:p>
          <a:endParaRPr kumimoji="1" lang="ja-JP" altLang="en-US" sz="1500">
            <a:latin typeface="メイリオ" panose="020B0604030504040204" pitchFamily="50" charset="-128"/>
            <a:ea typeface="メイリオ" panose="020B0604030504040204" pitchFamily="50" charset="-128"/>
            <a:cs typeface="メイリオ" panose="020B0604030504040204" pitchFamily="50" charset="-128"/>
          </a:endParaRPr>
        </a:p>
      </dgm:t>
    </dgm:pt>
    <dgm:pt modelId="{67EB1C17-EB83-4F01-A8C3-964C5CD1AA25}">
      <dgm:prSet phldrT="[テキスト]" custT="1"/>
      <dgm:spPr/>
      <dgm:t>
        <a:bodyPr anchor="ctr"/>
        <a:lstStyle/>
        <a:p>
          <a:pPr>
            <a:lnSpc>
              <a:spcPct val="90000"/>
            </a:lnSpc>
            <a:spcAft>
              <a:spcPts val="0"/>
            </a:spcAft>
          </a:pPr>
          <a:r>
            <a:rPr kumimoji="1" lang="ja-JP" altLang="en-US" sz="2000" dirty="0">
              <a:latin typeface="メイリオ" panose="020B0604030504040204" pitchFamily="50" charset="-128"/>
              <a:ea typeface="メイリオ" panose="020B0604030504040204" pitchFamily="50" charset="-128"/>
              <a:cs typeface="メイリオ" panose="020B0604030504040204" pitchFamily="50" charset="-128"/>
            </a:rPr>
            <a:t>□ 連帯保証人・保証人の変更</a:t>
          </a:r>
          <a:endParaRPr kumimoji="1" lang="en-US" altLang="ja-JP" sz="2000" dirty="0">
            <a:latin typeface="メイリオ" panose="020B0604030504040204" pitchFamily="50" charset="-128"/>
            <a:ea typeface="メイリオ" panose="020B0604030504040204" pitchFamily="50" charset="-128"/>
            <a:cs typeface="メイリオ" panose="020B0604030504040204" pitchFamily="50" charset="-128"/>
          </a:endParaRPr>
        </a:p>
        <a:p>
          <a:pPr>
            <a:lnSpc>
              <a:spcPct val="50000"/>
            </a:lnSpc>
            <a:spcAft>
              <a:spcPts val="0"/>
            </a:spcAft>
          </a:pPr>
          <a:r>
            <a:rPr kumimoji="1" lang="ja-JP" altLang="en-US" sz="1700" dirty="0">
              <a:latin typeface="メイリオ" panose="020B0604030504040204" pitchFamily="50" charset="-128"/>
              <a:ea typeface="メイリオ" panose="020B0604030504040204" pitchFamily="50" charset="-128"/>
              <a:cs typeface="メイリオ" panose="020B0604030504040204" pitchFamily="50" charset="-128"/>
            </a:rPr>
            <a:t>　 （住所変更等含む）</a:t>
          </a:r>
        </a:p>
      </dgm:t>
    </dgm:pt>
    <dgm:pt modelId="{D2837819-9620-4ABC-A7A4-B923876C39B7}" type="parTrans" cxnId="{F9C3E7D9-67C8-4492-A73A-F98DBB95A7C6}">
      <dgm:prSet/>
      <dgm:spPr/>
      <dgm:t>
        <a:bodyPr/>
        <a:lstStyle/>
        <a:p>
          <a:endParaRPr kumimoji="1" lang="ja-JP" altLang="en-US" sz="1500">
            <a:latin typeface="メイリオ" panose="020B0604030504040204" pitchFamily="50" charset="-128"/>
            <a:ea typeface="メイリオ" panose="020B0604030504040204" pitchFamily="50" charset="-128"/>
            <a:cs typeface="メイリオ" panose="020B0604030504040204" pitchFamily="50" charset="-128"/>
          </a:endParaRPr>
        </a:p>
      </dgm:t>
    </dgm:pt>
    <dgm:pt modelId="{2E45CCE7-FF5C-4C03-B475-9EB6EEBD5EDF}" type="sibTrans" cxnId="{F9C3E7D9-67C8-4492-A73A-F98DBB95A7C6}">
      <dgm:prSet/>
      <dgm:spPr/>
      <dgm:t>
        <a:bodyPr/>
        <a:lstStyle/>
        <a:p>
          <a:endParaRPr kumimoji="1" lang="ja-JP" altLang="en-US" sz="1500">
            <a:latin typeface="メイリオ" panose="020B0604030504040204" pitchFamily="50" charset="-128"/>
            <a:ea typeface="メイリオ" panose="020B0604030504040204" pitchFamily="50" charset="-128"/>
            <a:cs typeface="メイリオ" panose="020B0604030504040204" pitchFamily="50" charset="-128"/>
          </a:endParaRPr>
        </a:p>
      </dgm:t>
    </dgm:pt>
    <dgm:pt modelId="{F20C6378-F848-4C03-A8D5-F7D6C262093F}">
      <dgm:prSet phldrT="[テキスト]" custT="1"/>
      <dgm:spPr/>
      <dgm:t>
        <a:bodyPr tIns="144000" anchor="ctr"/>
        <a:lstStyle/>
        <a:p>
          <a:pPr>
            <a:lnSpc>
              <a:spcPct val="70000"/>
            </a:lnSpc>
            <a:spcAft>
              <a:spcPts val="0"/>
            </a:spcAft>
          </a:pPr>
          <a:r>
            <a:rPr kumimoji="1" lang="ja-JP" altLang="en-US" sz="2000" dirty="0">
              <a:latin typeface="メイリオ" panose="020B0604030504040204" pitchFamily="50" charset="-128"/>
              <a:ea typeface="メイリオ" panose="020B0604030504040204" pitchFamily="50" charset="-128"/>
              <a:cs typeface="メイリオ" panose="020B0604030504040204" pitchFamily="50" charset="-128"/>
            </a:rPr>
            <a:t>□ 機関保証制度への変更</a:t>
          </a:r>
          <a:r>
            <a:rPr kumimoji="1" lang="ja-JP" altLang="en-US" sz="1700" b="1" dirty="0">
              <a:solidFill>
                <a:srgbClr val="FF0000"/>
              </a:solidFill>
              <a:latin typeface="メイリオ" panose="020B0604030504040204" pitchFamily="50" charset="-128"/>
              <a:ea typeface="メイリオ" panose="020B0604030504040204" pitchFamily="50" charset="-128"/>
              <a:cs typeface="メイリオ" panose="020B0604030504040204" pitchFamily="50" charset="-128"/>
            </a:rPr>
            <a:t>（機関保証制度</a:t>
          </a:r>
          <a:endParaRPr kumimoji="1" lang="en-US" altLang="ja-JP" sz="1700" b="1" dirty="0">
            <a:solidFill>
              <a:srgbClr val="FF0000"/>
            </a:solidFill>
            <a:latin typeface="メイリオ" panose="020B0604030504040204" pitchFamily="50" charset="-128"/>
            <a:ea typeface="メイリオ" panose="020B0604030504040204" pitchFamily="50" charset="-128"/>
            <a:cs typeface="メイリオ" panose="020B0604030504040204" pitchFamily="50" charset="-128"/>
          </a:endParaRPr>
        </a:p>
        <a:p>
          <a:pPr>
            <a:lnSpc>
              <a:spcPct val="70000"/>
            </a:lnSpc>
            <a:spcAft>
              <a:spcPts val="0"/>
            </a:spcAft>
          </a:pPr>
          <a:r>
            <a:rPr kumimoji="1" lang="ja-JP" altLang="en-US" sz="1700" b="1" dirty="0">
              <a:solidFill>
                <a:srgbClr val="FF0000"/>
              </a:solidFill>
              <a:latin typeface="メイリオ" panose="020B0604030504040204" pitchFamily="50" charset="-128"/>
              <a:ea typeface="メイリオ" panose="020B0604030504040204" pitchFamily="50" charset="-128"/>
              <a:cs typeface="メイリオ" panose="020B0604030504040204" pitchFamily="50" charset="-128"/>
            </a:rPr>
            <a:t>　　から人的保証制度への変更はできません。）</a:t>
          </a:r>
          <a:endParaRPr kumimoji="1" lang="ja-JP" altLang="en-US" sz="1700" dirty="0">
            <a:solidFill>
              <a:srgbClr val="FF0000"/>
            </a:solidFill>
            <a:latin typeface="メイリオ" panose="020B0604030504040204" pitchFamily="50" charset="-128"/>
            <a:ea typeface="メイリオ" panose="020B0604030504040204" pitchFamily="50" charset="-128"/>
            <a:cs typeface="メイリオ" panose="020B0604030504040204" pitchFamily="50" charset="-128"/>
          </a:endParaRPr>
        </a:p>
      </dgm:t>
    </dgm:pt>
    <dgm:pt modelId="{3F3000FC-DB17-4BAF-8DDD-ADE80B7C0E8D}" type="parTrans" cxnId="{7A158107-1E89-4A52-B627-ED67AB2D0BAA}">
      <dgm:prSet/>
      <dgm:spPr/>
      <dgm:t>
        <a:bodyPr/>
        <a:lstStyle/>
        <a:p>
          <a:endParaRPr kumimoji="1" lang="ja-JP" altLang="en-US" sz="1500">
            <a:latin typeface="メイリオ" panose="020B0604030504040204" pitchFamily="50" charset="-128"/>
            <a:ea typeface="メイリオ" panose="020B0604030504040204" pitchFamily="50" charset="-128"/>
            <a:cs typeface="メイリオ" panose="020B0604030504040204" pitchFamily="50" charset="-128"/>
          </a:endParaRPr>
        </a:p>
      </dgm:t>
    </dgm:pt>
    <dgm:pt modelId="{C6920C5E-719E-4CC7-AB7A-6DC2B9FF7EEB}" type="sibTrans" cxnId="{7A158107-1E89-4A52-B627-ED67AB2D0BAA}">
      <dgm:prSet/>
      <dgm:spPr/>
      <dgm:t>
        <a:bodyPr/>
        <a:lstStyle/>
        <a:p>
          <a:endParaRPr kumimoji="1" lang="ja-JP" altLang="en-US" sz="1500">
            <a:latin typeface="メイリオ" panose="020B0604030504040204" pitchFamily="50" charset="-128"/>
            <a:ea typeface="メイリオ" panose="020B0604030504040204" pitchFamily="50" charset="-128"/>
            <a:cs typeface="メイリオ" panose="020B0604030504040204" pitchFamily="50" charset="-128"/>
          </a:endParaRPr>
        </a:p>
      </dgm:t>
    </dgm:pt>
    <dgm:pt modelId="{673DBF05-52D4-4021-9D64-48D6601A4430}">
      <dgm:prSet phldrT="[テキスト]" custT="1"/>
      <dgm:spPr/>
      <dgm:t>
        <a:bodyPr anchor="ctr"/>
        <a:lstStyle/>
        <a:p>
          <a:r>
            <a:rPr kumimoji="1" lang="ja-JP" altLang="en-US" sz="2000" dirty="0">
              <a:latin typeface="メイリオ" panose="020B0604030504040204" pitchFamily="50" charset="-128"/>
              <a:ea typeface="メイリオ" panose="020B0604030504040204" pitchFamily="50" charset="-128"/>
              <a:cs typeface="メイリオ" panose="020B0604030504040204" pitchFamily="50" charset="-128"/>
            </a:rPr>
            <a:t>□ 貸与月額の変更（増額・減額）</a:t>
          </a:r>
        </a:p>
      </dgm:t>
    </dgm:pt>
    <dgm:pt modelId="{5F227F5E-D926-43F2-81B6-B3D519A167A3}" type="parTrans" cxnId="{47247FA5-0B02-4675-8A72-77891E7E5A69}">
      <dgm:prSet/>
      <dgm:spPr/>
      <dgm:t>
        <a:bodyPr/>
        <a:lstStyle/>
        <a:p>
          <a:endParaRPr kumimoji="1" lang="ja-JP" altLang="en-US" sz="1500"/>
        </a:p>
      </dgm:t>
    </dgm:pt>
    <dgm:pt modelId="{18141133-ED18-4C7C-8CD8-5A1D579D960C}" type="sibTrans" cxnId="{47247FA5-0B02-4675-8A72-77891E7E5A69}">
      <dgm:prSet/>
      <dgm:spPr/>
      <dgm:t>
        <a:bodyPr/>
        <a:lstStyle/>
        <a:p>
          <a:endParaRPr kumimoji="1" lang="ja-JP" altLang="en-US" sz="1500"/>
        </a:p>
      </dgm:t>
    </dgm:pt>
    <dgm:pt modelId="{288D075C-8B97-43AB-9BDF-AD6650AB6EF3}">
      <dgm:prSet phldrT="[テキスト]" custT="1"/>
      <dgm:spPr/>
      <dgm:t>
        <a:bodyPr anchor="ctr"/>
        <a:lstStyle/>
        <a:p>
          <a:pPr>
            <a:lnSpc>
              <a:spcPct val="90000"/>
            </a:lnSpc>
          </a:pPr>
          <a:r>
            <a:rPr kumimoji="1" lang="ja-JP" altLang="en-US" sz="2000" dirty="0">
              <a:latin typeface="メイリオ" panose="020B0604030504040204" pitchFamily="50" charset="-128"/>
              <a:ea typeface="メイリオ" panose="020B0604030504040204" pitchFamily="50" charset="-128"/>
              <a:cs typeface="メイリオ" panose="020B0604030504040204" pitchFamily="50" charset="-128"/>
            </a:rPr>
            <a:t>□ 返還方式の変更（第一種のみ）</a:t>
          </a:r>
        </a:p>
      </dgm:t>
    </dgm:pt>
    <dgm:pt modelId="{0E65483C-A952-4B39-A046-72803EAEB47B}" type="parTrans" cxnId="{BEF9019F-789D-450A-B48D-C8E00D1D94BE}">
      <dgm:prSet/>
      <dgm:spPr/>
      <dgm:t>
        <a:bodyPr/>
        <a:lstStyle/>
        <a:p>
          <a:endParaRPr kumimoji="1" lang="ja-JP" altLang="en-US"/>
        </a:p>
      </dgm:t>
    </dgm:pt>
    <dgm:pt modelId="{233B306F-B7CF-4FB6-B725-0428AF407570}" type="sibTrans" cxnId="{BEF9019F-789D-450A-B48D-C8E00D1D94BE}">
      <dgm:prSet/>
      <dgm:spPr/>
      <dgm:t>
        <a:bodyPr/>
        <a:lstStyle/>
        <a:p>
          <a:endParaRPr kumimoji="1" lang="ja-JP" altLang="en-US"/>
        </a:p>
      </dgm:t>
    </dgm:pt>
    <dgm:pt modelId="{97B0AFB0-8DF0-4569-9EC5-C049760F3377}" type="pres">
      <dgm:prSet presAssocID="{9220DDDD-881C-4F70-86C8-B9273D5792B5}" presName="vert0" presStyleCnt="0">
        <dgm:presLayoutVars>
          <dgm:dir/>
          <dgm:animOne val="branch"/>
          <dgm:animLvl val="lvl"/>
        </dgm:presLayoutVars>
      </dgm:prSet>
      <dgm:spPr/>
    </dgm:pt>
    <dgm:pt modelId="{01F18BB5-B9FF-4CE5-811C-36A9DCBC1889}" type="pres">
      <dgm:prSet presAssocID="{B708474A-ABFD-4F3A-85C8-E62AE444B12E}" presName="thickLine" presStyleLbl="alignNode1" presStyleIdx="0" presStyleCnt="6" custLinFactNeighborX="447" custLinFactNeighborY="-19511"/>
      <dgm:spPr/>
    </dgm:pt>
    <dgm:pt modelId="{6E992B9E-AA4E-4D34-93D5-03E39D77F548}" type="pres">
      <dgm:prSet presAssocID="{B708474A-ABFD-4F3A-85C8-E62AE444B12E}" presName="horz1" presStyleCnt="0"/>
      <dgm:spPr/>
    </dgm:pt>
    <dgm:pt modelId="{9BFD5D6A-C74E-4488-98D9-3C70594B15E0}" type="pres">
      <dgm:prSet presAssocID="{B708474A-ABFD-4F3A-85C8-E62AE444B12E}" presName="tx1" presStyleLbl="revTx" presStyleIdx="0" presStyleCnt="6"/>
      <dgm:spPr/>
    </dgm:pt>
    <dgm:pt modelId="{297069F0-E37D-4C00-AFDE-8AE249E6FCAD}" type="pres">
      <dgm:prSet presAssocID="{B708474A-ABFD-4F3A-85C8-E62AE444B12E}" presName="vert1" presStyleCnt="0"/>
      <dgm:spPr/>
    </dgm:pt>
    <dgm:pt modelId="{7C9D2BAB-3819-45AC-B6A3-BD4D4E125657}" type="pres">
      <dgm:prSet presAssocID="{673DBF05-52D4-4021-9D64-48D6601A4430}" presName="thickLine" presStyleLbl="alignNode1" presStyleIdx="1" presStyleCnt="6"/>
      <dgm:spPr/>
    </dgm:pt>
    <dgm:pt modelId="{F929B83C-D034-4E59-A5F8-659E5ABCFB1C}" type="pres">
      <dgm:prSet presAssocID="{673DBF05-52D4-4021-9D64-48D6601A4430}" presName="horz1" presStyleCnt="0"/>
      <dgm:spPr/>
    </dgm:pt>
    <dgm:pt modelId="{9DF4175D-C542-4A00-BD06-381371069CF2}" type="pres">
      <dgm:prSet presAssocID="{673DBF05-52D4-4021-9D64-48D6601A4430}" presName="tx1" presStyleLbl="revTx" presStyleIdx="1" presStyleCnt="6"/>
      <dgm:spPr/>
    </dgm:pt>
    <dgm:pt modelId="{99504CD0-98DD-4177-9B61-D94D894FC4E1}" type="pres">
      <dgm:prSet presAssocID="{673DBF05-52D4-4021-9D64-48D6601A4430}" presName="vert1" presStyleCnt="0"/>
      <dgm:spPr/>
    </dgm:pt>
    <dgm:pt modelId="{31E0C298-2B4C-417B-A94A-8A37B0DFCE99}" type="pres">
      <dgm:prSet presAssocID="{23996386-871E-4EE6-B2F4-5C9BEE6ECDE2}" presName="thickLine" presStyleLbl="alignNode1" presStyleIdx="2" presStyleCnt="6"/>
      <dgm:spPr/>
    </dgm:pt>
    <dgm:pt modelId="{814C3AD2-4514-499E-BF8C-1644658D0637}" type="pres">
      <dgm:prSet presAssocID="{23996386-871E-4EE6-B2F4-5C9BEE6ECDE2}" presName="horz1" presStyleCnt="0"/>
      <dgm:spPr/>
    </dgm:pt>
    <dgm:pt modelId="{93E244E2-3283-4896-BE1B-F663F1E36DB8}" type="pres">
      <dgm:prSet presAssocID="{23996386-871E-4EE6-B2F4-5C9BEE6ECDE2}" presName="tx1" presStyleLbl="revTx" presStyleIdx="2" presStyleCnt="6"/>
      <dgm:spPr/>
    </dgm:pt>
    <dgm:pt modelId="{952BBBD3-F747-4304-A116-B7FC804F0903}" type="pres">
      <dgm:prSet presAssocID="{23996386-871E-4EE6-B2F4-5C9BEE6ECDE2}" presName="vert1" presStyleCnt="0"/>
      <dgm:spPr/>
    </dgm:pt>
    <dgm:pt modelId="{1764B8BA-5A4E-40FD-8129-F2EABB5B89C3}" type="pres">
      <dgm:prSet presAssocID="{288D075C-8B97-43AB-9BDF-AD6650AB6EF3}" presName="thickLine" presStyleLbl="alignNode1" presStyleIdx="3" presStyleCnt="6"/>
      <dgm:spPr/>
    </dgm:pt>
    <dgm:pt modelId="{42FA28DE-6E28-427B-A167-B45E0718CC12}" type="pres">
      <dgm:prSet presAssocID="{288D075C-8B97-43AB-9BDF-AD6650AB6EF3}" presName="horz1" presStyleCnt="0"/>
      <dgm:spPr/>
    </dgm:pt>
    <dgm:pt modelId="{8C27AFA5-1C9F-4D7B-BA19-A3EFCDAFDE11}" type="pres">
      <dgm:prSet presAssocID="{288D075C-8B97-43AB-9BDF-AD6650AB6EF3}" presName="tx1" presStyleLbl="revTx" presStyleIdx="3" presStyleCnt="6"/>
      <dgm:spPr/>
    </dgm:pt>
    <dgm:pt modelId="{50C8B243-A472-4405-BAF7-CB5D1236AC29}" type="pres">
      <dgm:prSet presAssocID="{288D075C-8B97-43AB-9BDF-AD6650AB6EF3}" presName="vert1" presStyleCnt="0"/>
      <dgm:spPr/>
    </dgm:pt>
    <dgm:pt modelId="{8404FEDD-D568-44D2-9C00-D61A57B5CB83}" type="pres">
      <dgm:prSet presAssocID="{67EB1C17-EB83-4F01-A8C3-964C5CD1AA25}" presName="thickLine" presStyleLbl="alignNode1" presStyleIdx="4" presStyleCnt="6"/>
      <dgm:spPr/>
    </dgm:pt>
    <dgm:pt modelId="{F7BE8F0A-CE7C-43E7-B555-B99FA0B308FE}" type="pres">
      <dgm:prSet presAssocID="{67EB1C17-EB83-4F01-A8C3-964C5CD1AA25}" presName="horz1" presStyleCnt="0"/>
      <dgm:spPr/>
    </dgm:pt>
    <dgm:pt modelId="{DD0C08DC-2A53-4662-AB58-A72DDA1CCC96}" type="pres">
      <dgm:prSet presAssocID="{67EB1C17-EB83-4F01-A8C3-964C5CD1AA25}" presName="tx1" presStyleLbl="revTx" presStyleIdx="4" presStyleCnt="6"/>
      <dgm:spPr/>
    </dgm:pt>
    <dgm:pt modelId="{AB754907-5F43-4E8D-B121-83677B736F9C}" type="pres">
      <dgm:prSet presAssocID="{67EB1C17-EB83-4F01-A8C3-964C5CD1AA25}" presName="vert1" presStyleCnt="0"/>
      <dgm:spPr/>
    </dgm:pt>
    <dgm:pt modelId="{D92D333F-5D89-411E-BF68-7E22B2A52934}" type="pres">
      <dgm:prSet presAssocID="{F20C6378-F848-4C03-A8D5-F7D6C262093F}" presName="thickLine" presStyleLbl="alignNode1" presStyleIdx="5" presStyleCnt="6"/>
      <dgm:spPr/>
    </dgm:pt>
    <dgm:pt modelId="{5824E47C-E861-4D87-8BF9-5BC740156E27}" type="pres">
      <dgm:prSet presAssocID="{F20C6378-F848-4C03-A8D5-F7D6C262093F}" presName="horz1" presStyleCnt="0"/>
      <dgm:spPr/>
    </dgm:pt>
    <dgm:pt modelId="{FD604B2A-A711-4EA3-A2AA-B980CC90FCBF}" type="pres">
      <dgm:prSet presAssocID="{F20C6378-F848-4C03-A8D5-F7D6C262093F}" presName="tx1" presStyleLbl="revTx" presStyleIdx="5" presStyleCnt="6"/>
      <dgm:spPr/>
    </dgm:pt>
    <dgm:pt modelId="{54F9D3EB-6307-46CE-BE63-C89F4738C8C0}" type="pres">
      <dgm:prSet presAssocID="{F20C6378-F848-4C03-A8D5-F7D6C262093F}" presName="vert1" presStyleCnt="0"/>
      <dgm:spPr/>
    </dgm:pt>
  </dgm:ptLst>
  <dgm:cxnLst>
    <dgm:cxn modelId="{7A158107-1E89-4A52-B627-ED67AB2D0BAA}" srcId="{9220DDDD-881C-4F70-86C8-B9273D5792B5}" destId="{F20C6378-F848-4C03-A8D5-F7D6C262093F}" srcOrd="5" destOrd="0" parTransId="{3F3000FC-DB17-4BAF-8DDD-ADE80B7C0E8D}" sibTransId="{C6920C5E-719E-4CC7-AB7A-6DC2B9FF7EEB}"/>
    <dgm:cxn modelId="{F6ADE10B-4FAF-44EF-B20B-8F5E014539EB}" type="presOf" srcId="{B708474A-ABFD-4F3A-85C8-E62AE444B12E}" destId="{9BFD5D6A-C74E-4488-98D9-3C70594B15E0}" srcOrd="0" destOrd="0" presId="urn:microsoft.com/office/officeart/2008/layout/LinedList"/>
    <dgm:cxn modelId="{C188B03C-EE23-48F5-B089-286F1853CA99}" type="presOf" srcId="{288D075C-8B97-43AB-9BDF-AD6650AB6EF3}" destId="{8C27AFA5-1C9F-4D7B-BA19-A3EFCDAFDE11}" srcOrd="0" destOrd="0" presId="urn:microsoft.com/office/officeart/2008/layout/LinedList"/>
    <dgm:cxn modelId="{B0A1D076-E972-4C8C-B8D9-FCAD7F0A4A1F}" type="presOf" srcId="{F20C6378-F848-4C03-A8D5-F7D6C262093F}" destId="{FD604B2A-A711-4EA3-A2AA-B980CC90FCBF}" srcOrd="0" destOrd="0" presId="urn:microsoft.com/office/officeart/2008/layout/LinedList"/>
    <dgm:cxn modelId="{A3633381-A0B6-4265-B0DF-3AAA8FC8B207}" type="presOf" srcId="{673DBF05-52D4-4021-9D64-48D6601A4430}" destId="{9DF4175D-C542-4A00-BD06-381371069CF2}" srcOrd="0" destOrd="0" presId="urn:microsoft.com/office/officeart/2008/layout/LinedList"/>
    <dgm:cxn modelId="{FB93B491-1AB1-4E33-B1C6-B376E9F32163}" srcId="{9220DDDD-881C-4F70-86C8-B9273D5792B5}" destId="{23996386-871E-4EE6-B2F4-5C9BEE6ECDE2}" srcOrd="2" destOrd="0" parTransId="{FCCC18AC-C71F-497D-9C49-0DBB272871BA}" sibTransId="{8B29FB1E-CD1B-41B0-8324-C1998DB74BD9}"/>
    <dgm:cxn modelId="{BEF9019F-789D-450A-B48D-C8E00D1D94BE}" srcId="{9220DDDD-881C-4F70-86C8-B9273D5792B5}" destId="{288D075C-8B97-43AB-9BDF-AD6650AB6EF3}" srcOrd="3" destOrd="0" parTransId="{0E65483C-A952-4B39-A046-72803EAEB47B}" sibTransId="{233B306F-B7CF-4FB6-B725-0428AF407570}"/>
    <dgm:cxn modelId="{48C2EAA0-16C6-4372-9619-7759D09F72C2}" type="presOf" srcId="{9220DDDD-881C-4F70-86C8-B9273D5792B5}" destId="{97B0AFB0-8DF0-4569-9EC5-C049760F3377}" srcOrd="0" destOrd="0" presId="urn:microsoft.com/office/officeart/2008/layout/LinedList"/>
    <dgm:cxn modelId="{47247FA5-0B02-4675-8A72-77891E7E5A69}" srcId="{9220DDDD-881C-4F70-86C8-B9273D5792B5}" destId="{673DBF05-52D4-4021-9D64-48D6601A4430}" srcOrd="1" destOrd="0" parTransId="{5F227F5E-D926-43F2-81B6-B3D519A167A3}" sibTransId="{18141133-ED18-4C7C-8CD8-5A1D579D960C}"/>
    <dgm:cxn modelId="{59D11FA7-FB2B-4035-B978-0AC2CB79BBE4}" srcId="{9220DDDD-881C-4F70-86C8-B9273D5792B5}" destId="{B708474A-ABFD-4F3A-85C8-E62AE444B12E}" srcOrd="0" destOrd="0" parTransId="{1B4CF17E-D325-467A-B737-6B9A46AA76B4}" sibTransId="{84189BDC-D482-4394-ACDB-F4F71C04710D}"/>
    <dgm:cxn modelId="{F9C3E7D9-67C8-4492-A73A-F98DBB95A7C6}" srcId="{9220DDDD-881C-4F70-86C8-B9273D5792B5}" destId="{67EB1C17-EB83-4F01-A8C3-964C5CD1AA25}" srcOrd="4" destOrd="0" parTransId="{D2837819-9620-4ABC-A7A4-B923876C39B7}" sibTransId="{2E45CCE7-FF5C-4C03-B475-9EB6EEBD5EDF}"/>
    <dgm:cxn modelId="{F1E997EC-F4DB-487B-BAE2-5E2D8A6919B0}" type="presOf" srcId="{23996386-871E-4EE6-B2F4-5C9BEE6ECDE2}" destId="{93E244E2-3283-4896-BE1B-F663F1E36DB8}" srcOrd="0" destOrd="0" presId="urn:microsoft.com/office/officeart/2008/layout/LinedList"/>
    <dgm:cxn modelId="{A6CBDFF9-242B-43BA-A465-51E5A381D9A0}" type="presOf" srcId="{67EB1C17-EB83-4F01-A8C3-964C5CD1AA25}" destId="{DD0C08DC-2A53-4662-AB58-A72DDA1CCC96}" srcOrd="0" destOrd="0" presId="urn:microsoft.com/office/officeart/2008/layout/LinedList"/>
    <dgm:cxn modelId="{166CF32E-21D5-4597-8B27-B8EE137E4A3C}" type="presParOf" srcId="{97B0AFB0-8DF0-4569-9EC5-C049760F3377}" destId="{01F18BB5-B9FF-4CE5-811C-36A9DCBC1889}" srcOrd="0" destOrd="0" presId="urn:microsoft.com/office/officeart/2008/layout/LinedList"/>
    <dgm:cxn modelId="{733663BF-9A78-471E-908F-229E4AD3E569}" type="presParOf" srcId="{97B0AFB0-8DF0-4569-9EC5-C049760F3377}" destId="{6E992B9E-AA4E-4D34-93D5-03E39D77F548}" srcOrd="1" destOrd="0" presId="urn:microsoft.com/office/officeart/2008/layout/LinedList"/>
    <dgm:cxn modelId="{D4CC3E71-7FCD-4A95-985C-5B416115AC51}" type="presParOf" srcId="{6E992B9E-AA4E-4D34-93D5-03E39D77F548}" destId="{9BFD5D6A-C74E-4488-98D9-3C70594B15E0}" srcOrd="0" destOrd="0" presId="urn:microsoft.com/office/officeart/2008/layout/LinedList"/>
    <dgm:cxn modelId="{2E417810-F15A-4021-B92A-F73F39D3AA30}" type="presParOf" srcId="{6E992B9E-AA4E-4D34-93D5-03E39D77F548}" destId="{297069F0-E37D-4C00-AFDE-8AE249E6FCAD}" srcOrd="1" destOrd="0" presId="urn:microsoft.com/office/officeart/2008/layout/LinedList"/>
    <dgm:cxn modelId="{1A5A3D57-6195-44FB-8FBC-06C9EA24EE1A}" type="presParOf" srcId="{97B0AFB0-8DF0-4569-9EC5-C049760F3377}" destId="{7C9D2BAB-3819-45AC-B6A3-BD4D4E125657}" srcOrd="2" destOrd="0" presId="urn:microsoft.com/office/officeart/2008/layout/LinedList"/>
    <dgm:cxn modelId="{58D4AE48-1A44-4B11-9652-7DAB7DB8F69F}" type="presParOf" srcId="{97B0AFB0-8DF0-4569-9EC5-C049760F3377}" destId="{F929B83C-D034-4E59-A5F8-659E5ABCFB1C}" srcOrd="3" destOrd="0" presId="urn:microsoft.com/office/officeart/2008/layout/LinedList"/>
    <dgm:cxn modelId="{B1ED622A-EC59-4510-BFEA-D5BD2EF92433}" type="presParOf" srcId="{F929B83C-D034-4E59-A5F8-659E5ABCFB1C}" destId="{9DF4175D-C542-4A00-BD06-381371069CF2}" srcOrd="0" destOrd="0" presId="urn:microsoft.com/office/officeart/2008/layout/LinedList"/>
    <dgm:cxn modelId="{5F05972C-243D-4E1B-8A44-92B1DB17DD72}" type="presParOf" srcId="{F929B83C-D034-4E59-A5F8-659E5ABCFB1C}" destId="{99504CD0-98DD-4177-9B61-D94D894FC4E1}" srcOrd="1" destOrd="0" presId="urn:microsoft.com/office/officeart/2008/layout/LinedList"/>
    <dgm:cxn modelId="{4E95D5D3-8F7B-435B-AFB7-F708FEB5A5DE}" type="presParOf" srcId="{97B0AFB0-8DF0-4569-9EC5-C049760F3377}" destId="{31E0C298-2B4C-417B-A94A-8A37B0DFCE99}" srcOrd="4" destOrd="0" presId="urn:microsoft.com/office/officeart/2008/layout/LinedList"/>
    <dgm:cxn modelId="{1C1E2C12-9B9E-465D-935E-1308CABBDE4C}" type="presParOf" srcId="{97B0AFB0-8DF0-4569-9EC5-C049760F3377}" destId="{814C3AD2-4514-499E-BF8C-1644658D0637}" srcOrd="5" destOrd="0" presId="urn:microsoft.com/office/officeart/2008/layout/LinedList"/>
    <dgm:cxn modelId="{86EFDFE0-5D6C-4152-A90D-33131BAA9E74}" type="presParOf" srcId="{814C3AD2-4514-499E-BF8C-1644658D0637}" destId="{93E244E2-3283-4896-BE1B-F663F1E36DB8}" srcOrd="0" destOrd="0" presId="urn:microsoft.com/office/officeart/2008/layout/LinedList"/>
    <dgm:cxn modelId="{575B2388-0956-44C1-8B25-16718844258E}" type="presParOf" srcId="{814C3AD2-4514-499E-BF8C-1644658D0637}" destId="{952BBBD3-F747-4304-A116-B7FC804F0903}" srcOrd="1" destOrd="0" presId="urn:microsoft.com/office/officeart/2008/layout/LinedList"/>
    <dgm:cxn modelId="{3DE7EF10-CC51-4AFA-99DE-6F0C3CCC8B89}" type="presParOf" srcId="{97B0AFB0-8DF0-4569-9EC5-C049760F3377}" destId="{1764B8BA-5A4E-40FD-8129-F2EABB5B89C3}" srcOrd="6" destOrd="0" presId="urn:microsoft.com/office/officeart/2008/layout/LinedList"/>
    <dgm:cxn modelId="{00B18960-477B-4C5C-94E6-57CD81D79A25}" type="presParOf" srcId="{97B0AFB0-8DF0-4569-9EC5-C049760F3377}" destId="{42FA28DE-6E28-427B-A167-B45E0718CC12}" srcOrd="7" destOrd="0" presId="urn:microsoft.com/office/officeart/2008/layout/LinedList"/>
    <dgm:cxn modelId="{41213F2F-F523-48AC-BEB3-6A80255B232D}" type="presParOf" srcId="{42FA28DE-6E28-427B-A167-B45E0718CC12}" destId="{8C27AFA5-1C9F-4D7B-BA19-A3EFCDAFDE11}" srcOrd="0" destOrd="0" presId="urn:microsoft.com/office/officeart/2008/layout/LinedList"/>
    <dgm:cxn modelId="{88F8F8B3-B13C-464C-9146-C420CE637CB4}" type="presParOf" srcId="{42FA28DE-6E28-427B-A167-B45E0718CC12}" destId="{50C8B243-A472-4405-BAF7-CB5D1236AC29}" srcOrd="1" destOrd="0" presId="urn:microsoft.com/office/officeart/2008/layout/LinedList"/>
    <dgm:cxn modelId="{C5F699C6-0B43-459B-89B2-33063DF0BBB1}" type="presParOf" srcId="{97B0AFB0-8DF0-4569-9EC5-C049760F3377}" destId="{8404FEDD-D568-44D2-9C00-D61A57B5CB83}" srcOrd="8" destOrd="0" presId="urn:microsoft.com/office/officeart/2008/layout/LinedList"/>
    <dgm:cxn modelId="{00E0B2B7-CC38-4FDE-AA79-302EF6CFD0BD}" type="presParOf" srcId="{97B0AFB0-8DF0-4569-9EC5-C049760F3377}" destId="{F7BE8F0A-CE7C-43E7-B555-B99FA0B308FE}" srcOrd="9" destOrd="0" presId="urn:microsoft.com/office/officeart/2008/layout/LinedList"/>
    <dgm:cxn modelId="{9E374DBA-3891-4C5D-9634-C83EF83A4560}" type="presParOf" srcId="{F7BE8F0A-CE7C-43E7-B555-B99FA0B308FE}" destId="{DD0C08DC-2A53-4662-AB58-A72DDA1CCC96}" srcOrd="0" destOrd="0" presId="urn:microsoft.com/office/officeart/2008/layout/LinedList"/>
    <dgm:cxn modelId="{AFA5DFE6-47A9-4EFF-9DDB-544121D63033}" type="presParOf" srcId="{F7BE8F0A-CE7C-43E7-B555-B99FA0B308FE}" destId="{AB754907-5F43-4E8D-B121-83677B736F9C}" srcOrd="1" destOrd="0" presId="urn:microsoft.com/office/officeart/2008/layout/LinedList"/>
    <dgm:cxn modelId="{E6C76CD3-300C-438F-89DF-9C2ED905A87D}" type="presParOf" srcId="{97B0AFB0-8DF0-4569-9EC5-C049760F3377}" destId="{D92D333F-5D89-411E-BF68-7E22B2A52934}" srcOrd="10" destOrd="0" presId="urn:microsoft.com/office/officeart/2008/layout/LinedList"/>
    <dgm:cxn modelId="{731DDAF2-F252-42AC-BC70-16AFB16CA437}" type="presParOf" srcId="{97B0AFB0-8DF0-4569-9EC5-C049760F3377}" destId="{5824E47C-E861-4D87-8BF9-5BC740156E27}" srcOrd="11" destOrd="0" presId="urn:microsoft.com/office/officeart/2008/layout/LinedList"/>
    <dgm:cxn modelId="{294B83A2-76AB-47A9-8463-C7E17B78391D}" type="presParOf" srcId="{5824E47C-E861-4D87-8BF9-5BC740156E27}" destId="{FD604B2A-A711-4EA3-A2AA-B980CC90FCBF}" srcOrd="0" destOrd="0" presId="urn:microsoft.com/office/officeart/2008/layout/LinedList"/>
    <dgm:cxn modelId="{080DEF28-9EEF-4A26-9512-EA1B44E0DBFC}" type="presParOf" srcId="{5824E47C-E861-4D87-8BF9-5BC740156E27}" destId="{54F9D3EB-6307-46CE-BE63-C89F4738C8C0}" srcOrd="1" destOrd="0" presId="urn:microsoft.com/office/officeart/2008/layout/LinedList"/>
  </dgm:cxnLst>
  <dgm:bg>
    <a:noFill/>
  </dgm:bg>
  <dgm:whole>
    <a:ln w="19050">
      <a:solidFill>
        <a:schemeClr val="accent2"/>
      </a:solidFill>
    </a:ln>
  </dgm:whole>
  <dgm:extLst>
    <a:ext uri="http://schemas.microsoft.com/office/drawing/2008/diagram">
      <dsp:dataModelExt xmlns:dsp="http://schemas.microsoft.com/office/drawing/2008/diagram" relId="rId13"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4BAA01F-63B1-4F9C-8647-398D951F07C2}">
      <dsp:nvSpPr>
        <dsp:cNvPr id="0" name=""/>
        <dsp:cNvSpPr/>
      </dsp:nvSpPr>
      <dsp:spPr>
        <a:xfrm>
          <a:off x="0" y="583664"/>
          <a:ext cx="8892480" cy="982800"/>
        </a:xfrm>
        <a:prstGeom prst="rect">
          <a:avLst/>
        </a:prstGeom>
        <a:solidFill>
          <a:schemeClr val="lt1">
            <a:alpha val="90000"/>
            <a:hueOff val="0"/>
            <a:satOff val="0"/>
            <a:lumOff val="0"/>
            <a:alphaOff val="0"/>
          </a:schemeClr>
        </a:solidFill>
        <a:ln w="9525" cap="flat" cmpd="sng" algn="ctr">
          <a:solidFill>
            <a:schemeClr val="accent5">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sp>
    <dsp:sp modelId="{242BB153-3A9C-4EC9-AEF4-83E287D3D6AB}">
      <dsp:nvSpPr>
        <dsp:cNvPr id="0" name=""/>
        <dsp:cNvSpPr/>
      </dsp:nvSpPr>
      <dsp:spPr>
        <a:xfrm>
          <a:off x="423348" y="8024"/>
          <a:ext cx="8466952" cy="1151280"/>
        </a:xfrm>
        <a:prstGeom prst="roundRect">
          <a:avLst/>
        </a:prstGeom>
        <a:gradFill rotWithShape="0">
          <a:gsLst>
            <a:gs pos="0">
              <a:schemeClr val="accent5">
                <a:hueOff val="0"/>
                <a:satOff val="0"/>
                <a:lumOff val="0"/>
                <a:alphaOff val="0"/>
                <a:tint val="50000"/>
                <a:satMod val="300000"/>
              </a:schemeClr>
            </a:gs>
            <a:gs pos="35000">
              <a:schemeClr val="accent5">
                <a:hueOff val="0"/>
                <a:satOff val="0"/>
                <a:lumOff val="0"/>
                <a:alphaOff val="0"/>
                <a:tint val="37000"/>
                <a:satMod val="300000"/>
              </a:schemeClr>
            </a:gs>
            <a:gs pos="100000">
              <a:schemeClr val="accent5">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235280" tIns="0" rIns="235280" bIns="0" numCol="1" spcCol="1270" anchor="ctr" anchorCtr="0">
          <a:noAutofit/>
        </a:bodyPr>
        <a:lstStyle/>
        <a:p>
          <a:pPr marL="0" lvl="0" indent="0" algn="l" defTabSz="1555750">
            <a:lnSpc>
              <a:spcPct val="90000"/>
            </a:lnSpc>
            <a:spcBef>
              <a:spcPct val="0"/>
            </a:spcBef>
            <a:spcAft>
              <a:spcPct val="35000"/>
            </a:spcAft>
            <a:buNone/>
          </a:pPr>
          <a:r>
            <a:rPr kumimoji="1" lang="ja-JP" altLang="en-US" sz="3500" b="1" kern="1200" dirty="0">
              <a:latin typeface="HG丸ｺﾞｼｯｸM-PRO" panose="020F0600000000000000" pitchFamily="50" charset="-128"/>
              <a:ea typeface="HG丸ｺﾞｼｯｸM-PRO" panose="020F0600000000000000" pitchFamily="50" charset="-128"/>
            </a:rPr>
            <a:t>採用時説明会（</a:t>
          </a:r>
          <a:r>
            <a:rPr kumimoji="1" lang="en-US" altLang="ja-JP" sz="3500" b="1" kern="1200" dirty="0">
              <a:latin typeface="HG丸ｺﾞｼｯｸM-PRO" panose="020F0600000000000000" pitchFamily="50" charset="-128"/>
              <a:ea typeface="HG丸ｺﾞｼｯｸM-PRO" panose="020F0600000000000000" pitchFamily="50" charset="-128"/>
            </a:rPr>
            <a:t>4</a:t>
          </a:r>
          <a:r>
            <a:rPr kumimoji="1" lang="ja-JP" altLang="en-US" sz="3500" b="1" kern="1200" dirty="0">
              <a:latin typeface="HG丸ｺﾞｼｯｸM-PRO" panose="020F0600000000000000" pitchFamily="50" charset="-128"/>
              <a:ea typeface="HG丸ｺﾞｼｯｸM-PRO" panose="020F0600000000000000" pitchFamily="50" charset="-128"/>
            </a:rPr>
            <a:t>月～</a:t>
          </a:r>
          <a:r>
            <a:rPr kumimoji="1" lang="en-US" altLang="ja-JP" sz="3500" b="1" kern="1200" dirty="0">
              <a:latin typeface="HG丸ｺﾞｼｯｸM-PRO" panose="020F0600000000000000" pitchFamily="50" charset="-128"/>
              <a:ea typeface="HG丸ｺﾞｼｯｸM-PRO" panose="020F0600000000000000" pitchFamily="50" charset="-128"/>
            </a:rPr>
            <a:t>7</a:t>
          </a:r>
          <a:r>
            <a:rPr kumimoji="1" lang="ja-JP" altLang="en-US" sz="3500" b="1" kern="1200" dirty="0">
              <a:latin typeface="HG丸ｺﾞｼｯｸM-PRO" panose="020F0600000000000000" pitchFamily="50" charset="-128"/>
              <a:ea typeface="HG丸ｺﾞｼｯｸM-PRO" panose="020F0600000000000000" pitchFamily="50" charset="-128"/>
            </a:rPr>
            <a:t>月頃）</a:t>
          </a:r>
        </a:p>
      </dsp:txBody>
      <dsp:txXfrm>
        <a:off x="479549" y="64225"/>
        <a:ext cx="8354550" cy="1038878"/>
      </dsp:txXfrm>
    </dsp:sp>
    <dsp:sp modelId="{6D9F35AD-2A8E-4D6E-81FC-84B3EE1A9303}">
      <dsp:nvSpPr>
        <dsp:cNvPr id="0" name=""/>
        <dsp:cNvSpPr/>
      </dsp:nvSpPr>
      <dsp:spPr>
        <a:xfrm>
          <a:off x="0" y="2352704"/>
          <a:ext cx="8892480" cy="982800"/>
        </a:xfrm>
        <a:prstGeom prst="rect">
          <a:avLst/>
        </a:prstGeom>
        <a:solidFill>
          <a:schemeClr val="lt1">
            <a:alpha val="90000"/>
            <a:hueOff val="0"/>
            <a:satOff val="0"/>
            <a:lumOff val="0"/>
            <a:alphaOff val="0"/>
          </a:schemeClr>
        </a:solidFill>
        <a:ln w="9525" cap="flat" cmpd="sng" algn="ctr">
          <a:solidFill>
            <a:schemeClr val="accent5">
              <a:hueOff val="-3986843"/>
              <a:satOff val="-30"/>
              <a:lumOff val="-20392"/>
              <a:alphaOff val="0"/>
            </a:schemeClr>
          </a:solidFill>
          <a:prstDash val="solid"/>
        </a:ln>
        <a:effectLst/>
      </dsp:spPr>
      <dsp:style>
        <a:lnRef idx="1">
          <a:scrgbClr r="0" g="0" b="0"/>
        </a:lnRef>
        <a:fillRef idx="1">
          <a:scrgbClr r="0" g="0" b="0"/>
        </a:fillRef>
        <a:effectRef idx="0">
          <a:scrgbClr r="0" g="0" b="0"/>
        </a:effectRef>
        <a:fontRef idx="minor"/>
      </dsp:style>
    </dsp:sp>
    <dsp:sp modelId="{175A88D2-B64E-4BBD-92AF-00085C20752B}">
      <dsp:nvSpPr>
        <dsp:cNvPr id="0" name=""/>
        <dsp:cNvSpPr/>
      </dsp:nvSpPr>
      <dsp:spPr>
        <a:xfrm>
          <a:off x="438545" y="1777064"/>
          <a:ext cx="8452984" cy="1151280"/>
        </a:xfrm>
        <a:prstGeom prst="roundRect">
          <a:avLst/>
        </a:prstGeom>
        <a:gradFill rotWithShape="0">
          <a:gsLst>
            <a:gs pos="0">
              <a:schemeClr val="accent5">
                <a:hueOff val="-3986843"/>
                <a:satOff val="-30"/>
                <a:lumOff val="-20392"/>
                <a:alphaOff val="0"/>
                <a:tint val="50000"/>
                <a:satMod val="300000"/>
              </a:schemeClr>
            </a:gs>
            <a:gs pos="35000">
              <a:schemeClr val="accent5">
                <a:hueOff val="-3986843"/>
                <a:satOff val="-30"/>
                <a:lumOff val="-20392"/>
                <a:alphaOff val="0"/>
                <a:tint val="37000"/>
                <a:satMod val="300000"/>
              </a:schemeClr>
            </a:gs>
            <a:gs pos="100000">
              <a:schemeClr val="accent5">
                <a:hueOff val="-3986843"/>
                <a:satOff val="-30"/>
                <a:lumOff val="-20392"/>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235280" tIns="0" rIns="235280" bIns="0" numCol="1" spcCol="1270" anchor="ctr" anchorCtr="0">
          <a:noAutofit/>
        </a:bodyPr>
        <a:lstStyle/>
        <a:p>
          <a:pPr marL="0" lvl="0" indent="0" algn="l" defTabSz="1555750">
            <a:lnSpc>
              <a:spcPct val="90000"/>
            </a:lnSpc>
            <a:spcBef>
              <a:spcPct val="0"/>
            </a:spcBef>
            <a:spcAft>
              <a:spcPct val="35000"/>
            </a:spcAft>
            <a:buNone/>
          </a:pPr>
          <a:r>
            <a:rPr kumimoji="1" lang="ja-JP" altLang="en-US" sz="3500" b="1" kern="1200" dirty="0">
              <a:latin typeface="HG丸ｺﾞｼｯｸM-PRO" panose="020F0600000000000000" pitchFamily="50" charset="-128"/>
              <a:ea typeface="HG丸ｺﾞｼｯｸM-PRO" panose="020F0600000000000000" pitchFamily="50" charset="-128"/>
            </a:rPr>
            <a:t>適格認定説明会（毎年</a:t>
          </a:r>
          <a:r>
            <a:rPr kumimoji="1" lang="en-US" altLang="ja-JP" sz="3500" b="1" kern="1200" dirty="0">
              <a:latin typeface="HG丸ｺﾞｼｯｸM-PRO" panose="020F0600000000000000" pitchFamily="50" charset="-128"/>
              <a:ea typeface="HG丸ｺﾞｼｯｸM-PRO" panose="020F0600000000000000" pitchFamily="50" charset="-128"/>
            </a:rPr>
            <a:t>12</a:t>
          </a:r>
          <a:r>
            <a:rPr kumimoji="1" lang="ja-JP" altLang="en-US" sz="3500" b="1" kern="1200" dirty="0">
              <a:latin typeface="HG丸ｺﾞｼｯｸM-PRO" panose="020F0600000000000000" pitchFamily="50" charset="-128"/>
              <a:ea typeface="HG丸ｺﾞｼｯｸM-PRO" panose="020F0600000000000000" pitchFamily="50" charset="-128"/>
            </a:rPr>
            <a:t>月～</a:t>
          </a:r>
          <a:r>
            <a:rPr kumimoji="1" lang="en-US" altLang="ja-JP" sz="3500" b="1" kern="1200" dirty="0">
              <a:latin typeface="HG丸ｺﾞｼｯｸM-PRO" panose="020F0600000000000000" pitchFamily="50" charset="-128"/>
              <a:ea typeface="HG丸ｺﾞｼｯｸM-PRO" panose="020F0600000000000000" pitchFamily="50" charset="-128"/>
            </a:rPr>
            <a:t>2</a:t>
          </a:r>
          <a:r>
            <a:rPr kumimoji="1" lang="ja-JP" altLang="en-US" sz="3500" b="1" kern="1200" dirty="0">
              <a:latin typeface="HG丸ｺﾞｼｯｸM-PRO" panose="020F0600000000000000" pitchFamily="50" charset="-128"/>
              <a:ea typeface="HG丸ｺﾞｼｯｸM-PRO" panose="020F0600000000000000" pitchFamily="50" charset="-128"/>
            </a:rPr>
            <a:t>月頃）</a:t>
          </a:r>
        </a:p>
      </dsp:txBody>
      <dsp:txXfrm>
        <a:off x="494746" y="1833265"/>
        <a:ext cx="8340582" cy="1038878"/>
      </dsp:txXfrm>
    </dsp:sp>
    <dsp:sp modelId="{913502D4-A6AA-4353-830D-4A4C58337138}">
      <dsp:nvSpPr>
        <dsp:cNvPr id="0" name=""/>
        <dsp:cNvSpPr/>
      </dsp:nvSpPr>
      <dsp:spPr>
        <a:xfrm>
          <a:off x="0" y="4121743"/>
          <a:ext cx="8892480" cy="982800"/>
        </a:xfrm>
        <a:prstGeom prst="rect">
          <a:avLst/>
        </a:prstGeom>
        <a:solidFill>
          <a:schemeClr val="lt1">
            <a:alpha val="90000"/>
            <a:hueOff val="0"/>
            <a:satOff val="0"/>
            <a:lumOff val="0"/>
            <a:alphaOff val="0"/>
          </a:schemeClr>
        </a:solidFill>
        <a:ln w="9525" cap="flat" cmpd="sng" algn="ctr">
          <a:solidFill>
            <a:schemeClr val="accent5">
              <a:hueOff val="-7973687"/>
              <a:satOff val="-60"/>
              <a:lumOff val="-40783"/>
              <a:alphaOff val="0"/>
            </a:schemeClr>
          </a:solidFill>
          <a:prstDash val="solid"/>
        </a:ln>
        <a:effectLst/>
      </dsp:spPr>
      <dsp:style>
        <a:lnRef idx="1">
          <a:scrgbClr r="0" g="0" b="0"/>
        </a:lnRef>
        <a:fillRef idx="1">
          <a:scrgbClr r="0" g="0" b="0"/>
        </a:fillRef>
        <a:effectRef idx="0">
          <a:scrgbClr r="0" g="0" b="0"/>
        </a:effectRef>
        <a:fontRef idx="minor"/>
      </dsp:style>
    </dsp:sp>
    <dsp:sp modelId="{E3D58071-DFFB-4479-B024-77E5F43F8B8A}">
      <dsp:nvSpPr>
        <dsp:cNvPr id="0" name=""/>
        <dsp:cNvSpPr/>
      </dsp:nvSpPr>
      <dsp:spPr>
        <a:xfrm>
          <a:off x="423348" y="3546104"/>
          <a:ext cx="8466952" cy="1151280"/>
        </a:xfrm>
        <a:prstGeom prst="roundRect">
          <a:avLst/>
        </a:prstGeom>
        <a:gradFill rotWithShape="0">
          <a:gsLst>
            <a:gs pos="0">
              <a:schemeClr val="accent5">
                <a:hueOff val="-7973687"/>
                <a:satOff val="-60"/>
                <a:lumOff val="-40783"/>
                <a:alphaOff val="0"/>
                <a:tint val="50000"/>
                <a:satMod val="300000"/>
              </a:schemeClr>
            </a:gs>
            <a:gs pos="35000">
              <a:schemeClr val="accent5">
                <a:hueOff val="-7973687"/>
                <a:satOff val="-60"/>
                <a:lumOff val="-40783"/>
                <a:alphaOff val="0"/>
                <a:tint val="37000"/>
                <a:satMod val="300000"/>
              </a:schemeClr>
            </a:gs>
            <a:gs pos="100000">
              <a:schemeClr val="accent5">
                <a:hueOff val="-7973687"/>
                <a:satOff val="-60"/>
                <a:lumOff val="-40783"/>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235280" tIns="0" rIns="235280" bIns="0" numCol="1" spcCol="1270" anchor="ctr" anchorCtr="0">
          <a:noAutofit/>
        </a:bodyPr>
        <a:lstStyle/>
        <a:p>
          <a:pPr marL="0" lvl="0" indent="0" algn="l" defTabSz="1555750">
            <a:lnSpc>
              <a:spcPct val="90000"/>
            </a:lnSpc>
            <a:spcBef>
              <a:spcPct val="0"/>
            </a:spcBef>
            <a:spcAft>
              <a:spcPct val="35000"/>
            </a:spcAft>
            <a:buNone/>
          </a:pPr>
          <a:r>
            <a:rPr kumimoji="1" lang="ja-JP" altLang="en-US" sz="3500" b="1" kern="1200" dirty="0">
              <a:latin typeface="HG丸ｺﾞｼｯｸM-PRO" panose="020F0600000000000000" pitchFamily="50" charset="-128"/>
              <a:ea typeface="HG丸ｺﾞｼｯｸM-PRO" panose="020F0600000000000000" pitchFamily="50" charset="-128"/>
            </a:rPr>
            <a:t>返還説明会（</a:t>
          </a:r>
          <a:r>
            <a:rPr kumimoji="1" lang="en-US" altLang="ja-JP" sz="3500" b="1" kern="1200" dirty="0">
              <a:latin typeface="HG丸ｺﾞｼｯｸM-PRO" panose="020F0600000000000000" pitchFamily="50" charset="-128"/>
              <a:ea typeface="HG丸ｺﾞｼｯｸM-PRO" panose="020F0600000000000000" pitchFamily="50" charset="-128"/>
            </a:rPr>
            <a:t>10</a:t>
          </a:r>
          <a:r>
            <a:rPr kumimoji="1" lang="ja-JP" altLang="en-US" sz="3500" b="1" kern="1200" dirty="0">
              <a:latin typeface="HG丸ｺﾞｼｯｸM-PRO" panose="020F0600000000000000" pitchFamily="50" charset="-128"/>
              <a:ea typeface="HG丸ｺﾞｼｯｸM-PRO" panose="020F0600000000000000" pitchFamily="50" charset="-128"/>
            </a:rPr>
            <a:t>月～</a:t>
          </a:r>
          <a:r>
            <a:rPr kumimoji="1" lang="en-US" altLang="ja-JP" sz="3500" b="1" kern="1200" dirty="0">
              <a:latin typeface="HG丸ｺﾞｼｯｸM-PRO" panose="020F0600000000000000" pitchFamily="50" charset="-128"/>
              <a:ea typeface="HG丸ｺﾞｼｯｸM-PRO" panose="020F0600000000000000" pitchFamily="50" charset="-128"/>
            </a:rPr>
            <a:t>12</a:t>
          </a:r>
          <a:r>
            <a:rPr kumimoji="1" lang="ja-JP" altLang="en-US" sz="3500" b="1" kern="1200" dirty="0">
              <a:latin typeface="HG丸ｺﾞｼｯｸM-PRO" panose="020F0600000000000000" pitchFamily="50" charset="-128"/>
              <a:ea typeface="HG丸ｺﾞｼｯｸM-PRO" panose="020F0600000000000000" pitchFamily="50" charset="-128"/>
            </a:rPr>
            <a:t>月頃）</a:t>
          </a:r>
        </a:p>
      </dsp:txBody>
      <dsp:txXfrm>
        <a:off x="479549" y="3602305"/>
        <a:ext cx="8354550" cy="1038878"/>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1F18BB5-B9FF-4CE5-811C-36A9DCBC1889}">
      <dsp:nvSpPr>
        <dsp:cNvPr id="0" name=""/>
        <dsp:cNvSpPr/>
      </dsp:nvSpPr>
      <dsp:spPr>
        <a:xfrm>
          <a:off x="0" y="0"/>
          <a:ext cx="3901256" cy="0"/>
        </a:xfrm>
        <a:prstGeom prst="line">
          <a:avLst/>
        </a:prstGeom>
        <a:gradFill rotWithShape="0">
          <a:gsLst>
            <a:gs pos="0">
              <a:schemeClr val="lt1">
                <a:hueOff val="0"/>
                <a:satOff val="0"/>
                <a:lumOff val="0"/>
                <a:alphaOff val="0"/>
                <a:tint val="50000"/>
                <a:satMod val="300000"/>
              </a:schemeClr>
            </a:gs>
            <a:gs pos="35000">
              <a:schemeClr val="lt1">
                <a:hueOff val="0"/>
                <a:satOff val="0"/>
                <a:lumOff val="0"/>
                <a:alphaOff val="0"/>
                <a:tint val="37000"/>
                <a:satMod val="300000"/>
              </a:schemeClr>
            </a:gs>
            <a:gs pos="100000">
              <a:schemeClr val="lt1">
                <a:hueOff val="0"/>
                <a:satOff val="0"/>
                <a:lumOff val="0"/>
                <a:alphaOff val="0"/>
                <a:tint val="15000"/>
                <a:satMod val="350000"/>
              </a:schemeClr>
            </a:gs>
          </a:gsLst>
          <a:lin ang="16200000" scaled="1"/>
        </a:gradFill>
        <a:ln w="9525" cap="flat" cmpd="sng" algn="ctr">
          <a:solidFill>
            <a:schemeClr val="accent2">
              <a:shade val="80000"/>
              <a:hueOff val="0"/>
              <a:satOff val="0"/>
              <a:lumOff val="0"/>
              <a:alphaOff val="0"/>
            </a:schemeClr>
          </a:solidFill>
          <a:prstDash val="solid"/>
        </a:ln>
        <a:effectLst>
          <a:outerShdw blurRad="40000" dist="20000" dir="5400000" rotWithShape="0">
            <a:srgbClr val="000000">
              <a:alpha val="38000"/>
            </a:srgbClr>
          </a:outerShdw>
        </a:effectLst>
      </dsp:spPr>
      <dsp:style>
        <a:lnRef idx="1">
          <a:scrgbClr r="0" g="0" b="0"/>
        </a:lnRef>
        <a:fillRef idx="2">
          <a:scrgbClr r="0" g="0" b="0"/>
        </a:fillRef>
        <a:effectRef idx="1">
          <a:scrgbClr r="0" g="0" b="0"/>
        </a:effectRef>
        <a:fontRef idx="minor">
          <a:schemeClr val="dk1"/>
        </a:fontRef>
      </dsp:style>
    </dsp:sp>
    <dsp:sp modelId="{9BFD5D6A-C74E-4488-98D9-3C70594B15E0}">
      <dsp:nvSpPr>
        <dsp:cNvPr id="0" name=""/>
        <dsp:cNvSpPr/>
      </dsp:nvSpPr>
      <dsp:spPr>
        <a:xfrm>
          <a:off x="0" y="2144"/>
          <a:ext cx="3901256" cy="73136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kumimoji="1" lang="ja-JP" altLang="en-US" sz="2000" kern="1200" dirty="0">
              <a:latin typeface="メイリオ" panose="020B0604030504040204" pitchFamily="50" charset="-128"/>
              <a:ea typeface="メイリオ" panose="020B0604030504040204" pitchFamily="50" charset="-128"/>
              <a:cs typeface="メイリオ" panose="020B0604030504040204" pitchFamily="50" charset="-128"/>
            </a:rPr>
            <a:t>□　改氏名・住所変更</a:t>
          </a:r>
        </a:p>
      </dsp:txBody>
      <dsp:txXfrm>
        <a:off x="0" y="2144"/>
        <a:ext cx="3901256" cy="731366"/>
      </dsp:txXfrm>
    </dsp:sp>
    <dsp:sp modelId="{7C9D2BAB-3819-45AC-B6A3-BD4D4E125657}">
      <dsp:nvSpPr>
        <dsp:cNvPr id="0" name=""/>
        <dsp:cNvSpPr/>
      </dsp:nvSpPr>
      <dsp:spPr>
        <a:xfrm>
          <a:off x="0" y="733511"/>
          <a:ext cx="3901256" cy="0"/>
        </a:xfrm>
        <a:prstGeom prst="line">
          <a:avLst/>
        </a:prstGeom>
        <a:gradFill rotWithShape="0">
          <a:gsLst>
            <a:gs pos="0">
              <a:schemeClr val="lt1">
                <a:hueOff val="0"/>
                <a:satOff val="0"/>
                <a:lumOff val="0"/>
                <a:alphaOff val="0"/>
                <a:tint val="50000"/>
                <a:satMod val="300000"/>
              </a:schemeClr>
            </a:gs>
            <a:gs pos="35000">
              <a:schemeClr val="lt1">
                <a:hueOff val="0"/>
                <a:satOff val="0"/>
                <a:lumOff val="0"/>
                <a:alphaOff val="0"/>
                <a:tint val="37000"/>
                <a:satMod val="300000"/>
              </a:schemeClr>
            </a:gs>
            <a:gs pos="100000">
              <a:schemeClr val="lt1">
                <a:hueOff val="0"/>
                <a:satOff val="0"/>
                <a:lumOff val="0"/>
                <a:alphaOff val="0"/>
                <a:tint val="15000"/>
                <a:satMod val="350000"/>
              </a:schemeClr>
            </a:gs>
          </a:gsLst>
          <a:lin ang="16200000" scaled="1"/>
        </a:gradFill>
        <a:ln w="9525" cap="flat" cmpd="sng" algn="ctr">
          <a:solidFill>
            <a:schemeClr val="accent2">
              <a:shade val="80000"/>
              <a:hueOff val="0"/>
              <a:satOff val="0"/>
              <a:lumOff val="0"/>
              <a:alphaOff val="0"/>
            </a:schemeClr>
          </a:solidFill>
          <a:prstDash val="solid"/>
        </a:ln>
        <a:effectLst>
          <a:outerShdw blurRad="40000" dist="20000" dir="5400000" rotWithShape="0">
            <a:srgbClr val="000000">
              <a:alpha val="38000"/>
            </a:srgbClr>
          </a:outerShdw>
        </a:effectLst>
      </dsp:spPr>
      <dsp:style>
        <a:lnRef idx="1">
          <a:scrgbClr r="0" g="0" b="0"/>
        </a:lnRef>
        <a:fillRef idx="2">
          <a:scrgbClr r="0" g="0" b="0"/>
        </a:fillRef>
        <a:effectRef idx="1">
          <a:scrgbClr r="0" g="0" b="0"/>
        </a:effectRef>
        <a:fontRef idx="minor">
          <a:schemeClr val="dk1"/>
        </a:fontRef>
      </dsp:style>
    </dsp:sp>
    <dsp:sp modelId="{9DF4175D-C542-4A00-BD06-381371069CF2}">
      <dsp:nvSpPr>
        <dsp:cNvPr id="0" name=""/>
        <dsp:cNvSpPr/>
      </dsp:nvSpPr>
      <dsp:spPr>
        <a:xfrm>
          <a:off x="0" y="733511"/>
          <a:ext cx="3901256" cy="73136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kumimoji="1" lang="ja-JP" altLang="en-US" sz="2000" kern="1200" dirty="0">
              <a:latin typeface="メイリオ" panose="020B0604030504040204" pitchFamily="50" charset="-128"/>
              <a:ea typeface="メイリオ" panose="020B0604030504040204" pitchFamily="50" charset="-128"/>
              <a:cs typeface="メイリオ" panose="020B0604030504040204" pitchFamily="50" charset="-128"/>
            </a:rPr>
            <a:t>□　退学</a:t>
          </a:r>
        </a:p>
      </dsp:txBody>
      <dsp:txXfrm>
        <a:off x="0" y="733511"/>
        <a:ext cx="3901256" cy="731366"/>
      </dsp:txXfrm>
    </dsp:sp>
    <dsp:sp modelId="{31E0C298-2B4C-417B-A94A-8A37B0DFCE99}">
      <dsp:nvSpPr>
        <dsp:cNvPr id="0" name=""/>
        <dsp:cNvSpPr/>
      </dsp:nvSpPr>
      <dsp:spPr>
        <a:xfrm>
          <a:off x="0" y="1464877"/>
          <a:ext cx="3901256" cy="0"/>
        </a:xfrm>
        <a:prstGeom prst="line">
          <a:avLst/>
        </a:prstGeom>
        <a:gradFill rotWithShape="0">
          <a:gsLst>
            <a:gs pos="0">
              <a:schemeClr val="lt1">
                <a:hueOff val="0"/>
                <a:satOff val="0"/>
                <a:lumOff val="0"/>
                <a:alphaOff val="0"/>
                <a:tint val="50000"/>
                <a:satMod val="300000"/>
              </a:schemeClr>
            </a:gs>
            <a:gs pos="35000">
              <a:schemeClr val="lt1">
                <a:hueOff val="0"/>
                <a:satOff val="0"/>
                <a:lumOff val="0"/>
                <a:alphaOff val="0"/>
                <a:tint val="37000"/>
                <a:satMod val="300000"/>
              </a:schemeClr>
            </a:gs>
            <a:gs pos="100000">
              <a:schemeClr val="lt1">
                <a:hueOff val="0"/>
                <a:satOff val="0"/>
                <a:lumOff val="0"/>
                <a:alphaOff val="0"/>
                <a:tint val="15000"/>
                <a:satMod val="350000"/>
              </a:schemeClr>
            </a:gs>
          </a:gsLst>
          <a:lin ang="16200000" scaled="1"/>
        </a:gradFill>
        <a:ln w="9525" cap="flat" cmpd="sng" algn="ctr">
          <a:solidFill>
            <a:schemeClr val="accent2">
              <a:shade val="80000"/>
              <a:hueOff val="0"/>
              <a:satOff val="0"/>
              <a:lumOff val="0"/>
              <a:alphaOff val="0"/>
            </a:schemeClr>
          </a:solidFill>
          <a:prstDash val="solid"/>
        </a:ln>
        <a:effectLst>
          <a:outerShdw blurRad="40000" dist="20000" dir="5400000" rotWithShape="0">
            <a:srgbClr val="000000">
              <a:alpha val="38000"/>
            </a:srgbClr>
          </a:outerShdw>
        </a:effectLst>
      </dsp:spPr>
      <dsp:style>
        <a:lnRef idx="1">
          <a:scrgbClr r="0" g="0" b="0"/>
        </a:lnRef>
        <a:fillRef idx="2">
          <a:scrgbClr r="0" g="0" b="0"/>
        </a:fillRef>
        <a:effectRef idx="1">
          <a:scrgbClr r="0" g="0" b="0"/>
        </a:effectRef>
        <a:fontRef idx="minor">
          <a:schemeClr val="dk1"/>
        </a:fontRef>
      </dsp:style>
    </dsp:sp>
    <dsp:sp modelId="{93E244E2-3283-4896-BE1B-F663F1E36DB8}">
      <dsp:nvSpPr>
        <dsp:cNvPr id="0" name=""/>
        <dsp:cNvSpPr/>
      </dsp:nvSpPr>
      <dsp:spPr>
        <a:xfrm>
          <a:off x="0" y="1464877"/>
          <a:ext cx="3901256" cy="73136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kumimoji="1" lang="ja-JP" altLang="en-US" sz="2000" kern="1200" dirty="0">
              <a:latin typeface="メイリオ" panose="020B0604030504040204" pitchFamily="50" charset="-128"/>
              <a:ea typeface="メイリオ" panose="020B0604030504040204" pitchFamily="50" charset="-128"/>
              <a:cs typeface="メイリオ" panose="020B0604030504040204" pitchFamily="50" charset="-128"/>
            </a:rPr>
            <a:t>□　休学・復学</a:t>
          </a:r>
        </a:p>
      </dsp:txBody>
      <dsp:txXfrm>
        <a:off x="0" y="1464877"/>
        <a:ext cx="3901256" cy="731366"/>
      </dsp:txXfrm>
    </dsp:sp>
    <dsp:sp modelId="{854CDCD2-4DF1-4446-881B-FB8C77A67705}">
      <dsp:nvSpPr>
        <dsp:cNvPr id="0" name=""/>
        <dsp:cNvSpPr/>
      </dsp:nvSpPr>
      <dsp:spPr>
        <a:xfrm>
          <a:off x="0" y="2191329"/>
          <a:ext cx="3901256" cy="0"/>
        </a:xfrm>
        <a:prstGeom prst="line">
          <a:avLst/>
        </a:prstGeom>
        <a:gradFill rotWithShape="0">
          <a:gsLst>
            <a:gs pos="0">
              <a:schemeClr val="lt1">
                <a:hueOff val="0"/>
                <a:satOff val="0"/>
                <a:lumOff val="0"/>
                <a:alphaOff val="0"/>
                <a:tint val="50000"/>
                <a:satMod val="300000"/>
              </a:schemeClr>
            </a:gs>
            <a:gs pos="35000">
              <a:schemeClr val="lt1">
                <a:hueOff val="0"/>
                <a:satOff val="0"/>
                <a:lumOff val="0"/>
                <a:alphaOff val="0"/>
                <a:tint val="37000"/>
                <a:satMod val="300000"/>
              </a:schemeClr>
            </a:gs>
            <a:gs pos="100000">
              <a:schemeClr val="lt1">
                <a:hueOff val="0"/>
                <a:satOff val="0"/>
                <a:lumOff val="0"/>
                <a:alphaOff val="0"/>
                <a:tint val="15000"/>
                <a:satMod val="350000"/>
              </a:schemeClr>
            </a:gs>
          </a:gsLst>
          <a:lin ang="16200000" scaled="1"/>
        </a:gradFill>
        <a:ln w="9525" cap="flat" cmpd="sng" algn="ctr">
          <a:solidFill>
            <a:schemeClr val="accent2">
              <a:shade val="80000"/>
              <a:hueOff val="0"/>
              <a:satOff val="0"/>
              <a:lumOff val="0"/>
              <a:alphaOff val="0"/>
            </a:schemeClr>
          </a:solidFill>
          <a:prstDash val="solid"/>
        </a:ln>
        <a:effectLst>
          <a:outerShdw blurRad="40000" dist="20000" dir="5400000" rotWithShape="0">
            <a:srgbClr val="000000">
              <a:alpha val="38000"/>
            </a:srgbClr>
          </a:outerShdw>
        </a:effectLst>
      </dsp:spPr>
      <dsp:style>
        <a:lnRef idx="1">
          <a:scrgbClr r="0" g="0" b="0"/>
        </a:lnRef>
        <a:fillRef idx="2">
          <a:scrgbClr r="0" g="0" b="0"/>
        </a:fillRef>
        <a:effectRef idx="1">
          <a:scrgbClr r="0" g="0" b="0"/>
        </a:effectRef>
        <a:fontRef idx="minor">
          <a:schemeClr val="dk1"/>
        </a:fontRef>
      </dsp:style>
    </dsp:sp>
    <dsp:sp modelId="{8566B5F2-5BE0-4FF3-BD90-AF63C9100C19}">
      <dsp:nvSpPr>
        <dsp:cNvPr id="0" name=""/>
        <dsp:cNvSpPr/>
      </dsp:nvSpPr>
      <dsp:spPr>
        <a:xfrm>
          <a:off x="0" y="2196243"/>
          <a:ext cx="3901256" cy="73136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kumimoji="1" lang="ja-JP" altLang="en-US" sz="2000" kern="1200" dirty="0">
              <a:latin typeface="メイリオ" panose="020B0604030504040204" pitchFamily="50" charset="-128"/>
              <a:ea typeface="メイリオ" panose="020B0604030504040204" pitchFamily="50" charset="-128"/>
              <a:cs typeface="メイリオ" panose="020B0604030504040204" pitchFamily="50" charset="-128"/>
            </a:rPr>
            <a:t>□　留学</a:t>
          </a:r>
        </a:p>
      </dsp:txBody>
      <dsp:txXfrm>
        <a:off x="0" y="2196243"/>
        <a:ext cx="3901256" cy="731366"/>
      </dsp:txXfrm>
    </dsp:sp>
    <dsp:sp modelId="{8404FEDD-D568-44D2-9C00-D61A57B5CB83}">
      <dsp:nvSpPr>
        <dsp:cNvPr id="0" name=""/>
        <dsp:cNvSpPr/>
      </dsp:nvSpPr>
      <dsp:spPr>
        <a:xfrm>
          <a:off x="0" y="2927610"/>
          <a:ext cx="3901256" cy="0"/>
        </a:xfrm>
        <a:prstGeom prst="line">
          <a:avLst/>
        </a:prstGeom>
        <a:gradFill rotWithShape="0">
          <a:gsLst>
            <a:gs pos="0">
              <a:schemeClr val="lt1">
                <a:hueOff val="0"/>
                <a:satOff val="0"/>
                <a:lumOff val="0"/>
                <a:alphaOff val="0"/>
                <a:tint val="50000"/>
                <a:satMod val="300000"/>
              </a:schemeClr>
            </a:gs>
            <a:gs pos="35000">
              <a:schemeClr val="lt1">
                <a:hueOff val="0"/>
                <a:satOff val="0"/>
                <a:lumOff val="0"/>
                <a:alphaOff val="0"/>
                <a:tint val="37000"/>
                <a:satMod val="300000"/>
              </a:schemeClr>
            </a:gs>
            <a:gs pos="100000">
              <a:schemeClr val="lt1">
                <a:hueOff val="0"/>
                <a:satOff val="0"/>
                <a:lumOff val="0"/>
                <a:alphaOff val="0"/>
                <a:tint val="15000"/>
                <a:satMod val="350000"/>
              </a:schemeClr>
            </a:gs>
          </a:gsLst>
          <a:lin ang="16200000" scaled="1"/>
        </a:gradFill>
        <a:ln w="9525" cap="flat" cmpd="sng" algn="ctr">
          <a:solidFill>
            <a:schemeClr val="accent2">
              <a:shade val="80000"/>
              <a:hueOff val="0"/>
              <a:satOff val="0"/>
              <a:lumOff val="0"/>
              <a:alphaOff val="0"/>
            </a:schemeClr>
          </a:solidFill>
          <a:prstDash val="solid"/>
        </a:ln>
        <a:effectLst>
          <a:outerShdw blurRad="40000" dist="20000" dir="5400000" rotWithShape="0">
            <a:srgbClr val="000000">
              <a:alpha val="38000"/>
            </a:srgbClr>
          </a:outerShdw>
        </a:effectLst>
      </dsp:spPr>
      <dsp:style>
        <a:lnRef idx="1">
          <a:scrgbClr r="0" g="0" b="0"/>
        </a:lnRef>
        <a:fillRef idx="2">
          <a:scrgbClr r="0" g="0" b="0"/>
        </a:fillRef>
        <a:effectRef idx="1">
          <a:scrgbClr r="0" g="0" b="0"/>
        </a:effectRef>
        <a:fontRef idx="minor">
          <a:schemeClr val="dk1"/>
        </a:fontRef>
      </dsp:style>
    </dsp:sp>
    <dsp:sp modelId="{DD0C08DC-2A53-4662-AB58-A72DDA1CCC96}">
      <dsp:nvSpPr>
        <dsp:cNvPr id="0" name=""/>
        <dsp:cNvSpPr/>
      </dsp:nvSpPr>
      <dsp:spPr>
        <a:xfrm>
          <a:off x="0" y="2927610"/>
          <a:ext cx="3901256" cy="73136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kumimoji="1" lang="ja-JP" altLang="en-US" sz="2000" kern="1200" dirty="0">
              <a:latin typeface="メイリオ" panose="020B0604030504040204" pitchFamily="50" charset="-128"/>
              <a:ea typeface="メイリオ" panose="020B0604030504040204" pitchFamily="50" charset="-128"/>
              <a:cs typeface="メイリオ" panose="020B0604030504040204" pitchFamily="50" charset="-128"/>
            </a:rPr>
            <a:t>□　転学・編入学</a:t>
          </a:r>
        </a:p>
      </dsp:txBody>
      <dsp:txXfrm>
        <a:off x="0" y="2927610"/>
        <a:ext cx="3901256" cy="731366"/>
      </dsp:txXfrm>
    </dsp:sp>
    <dsp:sp modelId="{D92D333F-5D89-411E-BF68-7E22B2A52934}">
      <dsp:nvSpPr>
        <dsp:cNvPr id="0" name=""/>
        <dsp:cNvSpPr/>
      </dsp:nvSpPr>
      <dsp:spPr>
        <a:xfrm>
          <a:off x="0" y="3658976"/>
          <a:ext cx="3901256" cy="0"/>
        </a:xfrm>
        <a:prstGeom prst="line">
          <a:avLst/>
        </a:prstGeom>
        <a:gradFill rotWithShape="0">
          <a:gsLst>
            <a:gs pos="0">
              <a:schemeClr val="lt1">
                <a:hueOff val="0"/>
                <a:satOff val="0"/>
                <a:lumOff val="0"/>
                <a:alphaOff val="0"/>
                <a:tint val="50000"/>
                <a:satMod val="300000"/>
              </a:schemeClr>
            </a:gs>
            <a:gs pos="35000">
              <a:schemeClr val="lt1">
                <a:hueOff val="0"/>
                <a:satOff val="0"/>
                <a:lumOff val="0"/>
                <a:alphaOff val="0"/>
                <a:tint val="37000"/>
                <a:satMod val="300000"/>
              </a:schemeClr>
            </a:gs>
            <a:gs pos="100000">
              <a:schemeClr val="lt1">
                <a:hueOff val="0"/>
                <a:satOff val="0"/>
                <a:lumOff val="0"/>
                <a:alphaOff val="0"/>
                <a:tint val="15000"/>
                <a:satMod val="350000"/>
              </a:schemeClr>
            </a:gs>
          </a:gsLst>
          <a:lin ang="16200000" scaled="1"/>
        </a:gradFill>
        <a:ln w="9525" cap="flat" cmpd="sng" algn="ctr">
          <a:solidFill>
            <a:schemeClr val="accent2">
              <a:shade val="80000"/>
              <a:hueOff val="0"/>
              <a:satOff val="0"/>
              <a:lumOff val="0"/>
              <a:alphaOff val="0"/>
            </a:schemeClr>
          </a:solidFill>
          <a:prstDash val="solid"/>
        </a:ln>
        <a:effectLst>
          <a:outerShdw blurRad="40000" dist="20000" dir="5400000" rotWithShape="0">
            <a:srgbClr val="000000">
              <a:alpha val="38000"/>
            </a:srgbClr>
          </a:outerShdw>
        </a:effectLst>
      </dsp:spPr>
      <dsp:style>
        <a:lnRef idx="1">
          <a:scrgbClr r="0" g="0" b="0"/>
        </a:lnRef>
        <a:fillRef idx="2">
          <a:scrgbClr r="0" g="0" b="0"/>
        </a:fillRef>
        <a:effectRef idx="1">
          <a:scrgbClr r="0" g="0" b="0"/>
        </a:effectRef>
        <a:fontRef idx="minor">
          <a:schemeClr val="dk1"/>
        </a:fontRef>
      </dsp:style>
    </dsp:sp>
    <dsp:sp modelId="{FD604B2A-A711-4EA3-A2AA-B980CC90FCBF}">
      <dsp:nvSpPr>
        <dsp:cNvPr id="0" name=""/>
        <dsp:cNvSpPr/>
      </dsp:nvSpPr>
      <dsp:spPr>
        <a:xfrm>
          <a:off x="0" y="3658976"/>
          <a:ext cx="3901256" cy="73136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kumimoji="1" lang="ja-JP" altLang="en-US" sz="2000" kern="1200" dirty="0">
              <a:latin typeface="メイリオ" panose="020B0604030504040204" pitchFamily="50" charset="-128"/>
              <a:ea typeface="メイリオ" panose="020B0604030504040204" pitchFamily="50" charset="-128"/>
              <a:cs typeface="メイリオ" panose="020B0604030504040204" pitchFamily="50" charset="-128"/>
            </a:rPr>
            <a:t>□　転学部（科）</a:t>
          </a:r>
        </a:p>
      </dsp:txBody>
      <dsp:txXfrm>
        <a:off x="0" y="3658976"/>
        <a:ext cx="3901256" cy="731366"/>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1F18BB5-B9FF-4CE5-811C-36A9DCBC1889}">
      <dsp:nvSpPr>
        <dsp:cNvPr id="0" name=""/>
        <dsp:cNvSpPr/>
      </dsp:nvSpPr>
      <dsp:spPr>
        <a:xfrm>
          <a:off x="0" y="0"/>
          <a:ext cx="4968553" cy="0"/>
        </a:xfrm>
        <a:prstGeom prst="line">
          <a:avLst/>
        </a:prstGeom>
        <a:gradFill rotWithShape="0">
          <a:gsLst>
            <a:gs pos="0">
              <a:schemeClr val="lt1">
                <a:hueOff val="0"/>
                <a:satOff val="0"/>
                <a:lumOff val="0"/>
                <a:alphaOff val="0"/>
                <a:shade val="51000"/>
                <a:satMod val="130000"/>
              </a:schemeClr>
            </a:gs>
            <a:gs pos="80000">
              <a:schemeClr val="lt1">
                <a:hueOff val="0"/>
                <a:satOff val="0"/>
                <a:lumOff val="0"/>
                <a:alphaOff val="0"/>
                <a:shade val="93000"/>
                <a:satMod val="130000"/>
              </a:schemeClr>
            </a:gs>
            <a:gs pos="100000">
              <a:schemeClr val="lt1">
                <a:hueOff val="0"/>
                <a:satOff val="0"/>
                <a:lumOff val="0"/>
                <a:alphaOff val="0"/>
                <a:shade val="94000"/>
                <a:satMod val="135000"/>
              </a:schemeClr>
            </a:gs>
          </a:gsLst>
          <a:lin ang="16200000" scaled="0"/>
        </a:gradFill>
        <a:ln w="9525" cap="flat" cmpd="sng" algn="ctr">
          <a:solidFill>
            <a:schemeClr val="accent2">
              <a:shade val="80000"/>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3">
          <a:scrgbClr r="0" g="0" b="0"/>
        </a:fillRef>
        <a:effectRef idx="2">
          <a:scrgbClr r="0" g="0" b="0"/>
        </a:effectRef>
        <a:fontRef idx="minor">
          <a:schemeClr val="lt1"/>
        </a:fontRef>
      </dsp:style>
    </dsp:sp>
    <dsp:sp modelId="{9BFD5D6A-C74E-4488-98D9-3C70594B15E0}">
      <dsp:nvSpPr>
        <dsp:cNvPr id="0" name=""/>
        <dsp:cNvSpPr/>
      </dsp:nvSpPr>
      <dsp:spPr>
        <a:xfrm>
          <a:off x="0" y="2144"/>
          <a:ext cx="4968553" cy="73136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kumimoji="1" lang="ja-JP" altLang="en-US" sz="2000" kern="1200">
              <a:latin typeface="メイリオ" panose="020B0604030504040204" pitchFamily="50" charset="-128"/>
              <a:ea typeface="メイリオ" panose="020B0604030504040204" pitchFamily="50" charset="-128"/>
              <a:cs typeface="メイリオ" panose="020B0604030504040204" pitchFamily="50" charset="-128"/>
            </a:rPr>
            <a:t>□ 振込</a:t>
          </a:r>
          <a:r>
            <a:rPr kumimoji="1" lang="ja-JP" altLang="en-US" sz="2000" kern="1200" dirty="0">
              <a:latin typeface="メイリオ" panose="020B0604030504040204" pitchFamily="50" charset="-128"/>
              <a:ea typeface="メイリオ" panose="020B0604030504040204" pitchFamily="50" charset="-128"/>
              <a:cs typeface="メイリオ" panose="020B0604030504040204" pitchFamily="50" charset="-128"/>
            </a:rPr>
            <a:t>口座の変更</a:t>
          </a:r>
        </a:p>
      </dsp:txBody>
      <dsp:txXfrm>
        <a:off x="0" y="2144"/>
        <a:ext cx="4968553" cy="731366"/>
      </dsp:txXfrm>
    </dsp:sp>
    <dsp:sp modelId="{7C9D2BAB-3819-45AC-B6A3-BD4D4E125657}">
      <dsp:nvSpPr>
        <dsp:cNvPr id="0" name=""/>
        <dsp:cNvSpPr/>
      </dsp:nvSpPr>
      <dsp:spPr>
        <a:xfrm>
          <a:off x="0" y="733511"/>
          <a:ext cx="4968553" cy="0"/>
        </a:xfrm>
        <a:prstGeom prst="line">
          <a:avLst/>
        </a:prstGeom>
        <a:gradFill rotWithShape="0">
          <a:gsLst>
            <a:gs pos="0">
              <a:schemeClr val="lt1">
                <a:hueOff val="0"/>
                <a:satOff val="0"/>
                <a:lumOff val="0"/>
                <a:alphaOff val="0"/>
                <a:shade val="51000"/>
                <a:satMod val="130000"/>
              </a:schemeClr>
            </a:gs>
            <a:gs pos="80000">
              <a:schemeClr val="lt1">
                <a:hueOff val="0"/>
                <a:satOff val="0"/>
                <a:lumOff val="0"/>
                <a:alphaOff val="0"/>
                <a:shade val="93000"/>
                <a:satMod val="130000"/>
              </a:schemeClr>
            </a:gs>
            <a:gs pos="100000">
              <a:schemeClr val="lt1">
                <a:hueOff val="0"/>
                <a:satOff val="0"/>
                <a:lumOff val="0"/>
                <a:alphaOff val="0"/>
                <a:shade val="94000"/>
                <a:satMod val="135000"/>
              </a:schemeClr>
            </a:gs>
          </a:gsLst>
          <a:lin ang="16200000" scaled="0"/>
        </a:gradFill>
        <a:ln w="9525" cap="flat" cmpd="sng" algn="ctr">
          <a:solidFill>
            <a:schemeClr val="accent2">
              <a:shade val="80000"/>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3">
          <a:scrgbClr r="0" g="0" b="0"/>
        </a:fillRef>
        <a:effectRef idx="2">
          <a:scrgbClr r="0" g="0" b="0"/>
        </a:effectRef>
        <a:fontRef idx="minor">
          <a:schemeClr val="lt1"/>
        </a:fontRef>
      </dsp:style>
    </dsp:sp>
    <dsp:sp modelId="{9DF4175D-C542-4A00-BD06-381371069CF2}">
      <dsp:nvSpPr>
        <dsp:cNvPr id="0" name=""/>
        <dsp:cNvSpPr/>
      </dsp:nvSpPr>
      <dsp:spPr>
        <a:xfrm>
          <a:off x="0" y="733511"/>
          <a:ext cx="4968553" cy="73136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kumimoji="1" lang="ja-JP" altLang="en-US" sz="2000" kern="1200" dirty="0">
              <a:latin typeface="メイリオ" panose="020B0604030504040204" pitchFamily="50" charset="-128"/>
              <a:ea typeface="メイリオ" panose="020B0604030504040204" pitchFamily="50" charset="-128"/>
              <a:cs typeface="メイリオ" panose="020B0604030504040204" pitchFamily="50" charset="-128"/>
            </a:rPr>
            <a:t>□ 貸与月額の変更（増額・減額）</a:t>
          </a:r>
        </a:p>
      </dsp:txBody>
      <dsp:txXfrm>
        <a:off x="0" y="733511"/>
        <a:ext cx="4968553" cy="731366"/>
      </dsp:txXfrm>
    </dsp:sp>
    <dsp:sp modelId="{31E0C298-2B4C-417B-A94A-8A37B0DFCE99}">
      <dsp:nvSpPr>
        <dsp:cNvPr id="0" name=""/>
        <dsp:cNvSpPr/>
      </dsp:nvSpPr>
      <dsp:spPr>
        <a:xfrm>
          <a:off x="0" y="1464877"/>
          <a:ext cx="4968553" cy="0"/>
        </a:xfrm>
        <a:prstGeom prst="line">
          <a:avLst/>
        </a:prstGeom>
        <a:gradFill rotWithShape="0">
          <a:gsLst>
            <a:gs pos="0">
              <a:schemeClr val="lt1">
                <a:hueOff val="0"/>
                <a:satOff val="0"/>
                <a:lumOff val="0"/>
                <a:alphaOff val="0"/>
                <a:shade val="51000"/>
                <a:satMod val="130000"/>
              </a:schemeClr>
            </a:gs>
            <a:gs pos="80000">
              <a:schemeClr val="lt1">
                <a:hueOff val="0"/>
                <a:satOff val="0"/>
                <a:lumOff val="0"/>
                <a:alphaOff val="0"/>
                <a:shade val="93000"/>
                <a:satMod val="130000"/>
              </a:schemeClr>
            </a:gs>
            <a:gs pos="100000">
              <a:schemeClr val="lt1">
                <a:hueOff val="0"/>
                <a:satOff val="0"/>
                <a:lumOff val="0"/>
                <a:alphaOff val="0"/>
                <a:shade val="94000"/>
                <a:satMod val="135000"/>
              </a:schemeClr>
            </a:gs>
          </a:gsLst>
          <a:lin ang="16200000" scaled="0"/>
        </a:gradFill>
        <a:ln w="9525" cap="flat" cmpd="sng" algn="ctr">
          <a:solidFill>
            <a:schemeClr val="accent2">
              <a:shade val="80000"/>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3">
          <a:scrgbClr r="0" g="0" b="0"/>
        </a:fillRef>
        <a:effectRef idx="2">
          <a:scrgbClr r="0" g="0" b="0"/>
        </a:effectRef>
        <a:fontRef idx="minor">
          <a:schemeClr val="lt1"/>
        </a:fontRef>
      </dsp:style>
    </dsp:sp>
    <dsp:sp modelId="{93E244E2-3283-4896-BE1B-F663F1E36DB8}">
      <dsp:nvSpPr>
        <dsp:cNvPr id="0" name=""/>
        <dsp:cNvSpPr/>
      </dsp:nvSpPr>
      <dsp:spPr>
        <a:xfrm>
          <a:off x="0" y="1464877"/>
          <a:ext cx="4968553" cy="73136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kumimoji="1" lang="ja-JP" altLang="en-US" sz="2000" kern="1200" dirty="0">
              <a:latin typeface="メイリオ" panose="020B0604030504040204" pitchFamily="50" charset="-128"/>
              <a:ea typeface="メイリオ" panose="020B0604030504040204" pitchFamily="50" charset="-128"/>
              <a:cs typeface="メイリオ" panose="020B0604030504040204" pitchFamily="50" charset="-128"/>
            </a:rPr>
            <a:t>□ 利率の算定方法の変更</a:t>
          </a:r>
          <a:r>
            <a:rPr kumimoji="1" lang="en-US" altLang="ja-JP" sz="2000" kern="1200" dirty="0">
              <a:latin typeface="メイリオ" panose="020B0604030504040204" pitchFamily="50" charset="-128"/>
              <a:ea typeface="メイリオ" panose="020B0604030504040204" pitchFamily="50" charset="-128"/>
              <a:cs typeface="メイリオ" panose="020B0604030504040204" pitchFamily="50" charset="-128"/>
            </a:rPr>
            <a:t>(</a:t>
          </a:r>
          <a:r>
            <a:rPr kumimoji="1" lang="ja-JP" altLang="en-US" sz="2000" kern="1200" dirty="0">
              <a:latin typeface="メイリオ" panose="020B0604030504040204" pitchFamily="50" charset="-128"/>
              <a:ea typeface="メイリオ" panose="020B0604030504040204" pitchFamily="50" charset="-128"/>
              <a:cs typeface="メイリオ" panose="020B0604030504040204" pitchFamily="50" charset="-128"/>
            </a:rPr>
            <a:t>第二種のみ</a:t>
          </a:r>
          <a:r>
            <a:rPr kumimoji="1" lang="en-US" altLang="ja-JP" sz="2000" kern="1200" dirty="0">
              <a:latin typeface="メイリオ" panose="020B0604030504040204" pitchFamily="50" charset="-128"/>
              <a:ea typeface="メイリオ" panose="020B0604030504040204" pitchFamily="50" charset="-128"/>
              <a:cs typeface="メイリオ" panose="020B0604030504040204" pitchFamily="50" charset="-128"/>
            </a:rPr>
            <a:t>)</a:t>
          </a:r>
          <a:endParaRPr kumimoji="1" lang="ja-JP" altLang="en-US" sz="2000" kern="1200" dirty="0">
            <a:latin typeface="メイリオ" panose="020B0604030504040204" pitchFamily="50" charset="-128"/>
            <a:ea typeface="メイリオ" panose="020B0604030504040204" pitchFamily="50" charset="-128"/>
            <a:cs typeface="メイリオ" panose="020B0604030504040204" pitchFamily="50" charset="-128"/>
          </a:endParaRPr>
        </a:p>
      </dsp:txBody>
      <dsp:txXfrm>
        <a:off x="0" y="1464877"/>
        <a:ext cx="4968553" cy="731366"/>
      </dsp:txXfrm>
    </dsp:sp>
    <dsp:sp modelId="{1764B8BA-5A4E-40FD-8129-F2EABB5B89C3}">
      <dsp:nvSpPr>
        <dsp:cNvPr id="0" name=""/>
        <dsp:cNvSpPr/>
      </dsp:nvSpPr>
      <dsp:spPr>
        <a:xfrm>
          <a:off x="0" y="2196244"/>
          <a:ext cx="4968553" cy="0"/>
        </a:xfrm>
        <a:prstGeom prst="line">
          <a:avLst/>
        </a:prstGeom>
        <a:gradFill rotWithShape="0">
          <a:gsLst>
            <a:gs pos="0">
              <a:schemeClr val="lt1">
                <a:hueOff val="0"/>
                <a:satOff val="0"/>
                <a:lumOff val="0"/>
                <a:alphaOff val="0"/>
                <a:shade val="51000"/>
                <a:satMod val="130000"/>
              </a:schemeClr>
            </a:gs>
            <a:gs pos="80000">
              <a:schemeClr val="lt1">
                <a:hueOff val="0"/>
                <a:satOff val="0"/>
                <a:lumOff val="0"/>
                <a:alphaOff val="0"/>
                <a:shade val="93000"/>
                <a:satMod val="130000"/>
              </a:schemeClr>
            </a:gs>
            <a:gs pos="100000">
              <a:schemeClr val="lt1">
                <a:hueOff val="0"/>
                <a:satOff val="0"/>
                <a:lumOff val="0"/>
                <a:alphaOff val="0"/>
                <a:shade val="94000"/>
                <a:satMod val="135000"/>
              </a:schemeClr>
            </a:gs>
          </a:gsLst>
          <a:lin ang="16200000" scaled="0"/>
        </a:gradFill>
        <a:ln w="9525" cap="flat" cmpd="sng" algn="ctr">
          <a:solidFill>
            <a:schemeClr val="accent2">
              <a:shade val="80000"/>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3">
          <a:scrgbClr r="0" g="0" b="0"/>
        </a:fillRef>
        <a:effectRef idx="2">
          <a:scrgbClr r="0" g="0" b="0"/>
        </a:effectRef>
        <a:fontRef idx="minor">
          <a:schemeClr val="lt1"/>
        </a:fontRef>
      </dsp:style>
    </dsp:sp>
    <dsp:sp modelId="{8C27AFA5-1C9F-4D7B-BA19-A3EFCDAFDE11}">
      <dsp:nvSpPr>
        <dsp:cNvPr id="0" name=""/>
        <dsp:cNvSpPr/>
      </dsp:nvSpPr>
      <dsp:spPr>
        <a:xfrm>
          <a:off x="0" y="2196243"/>
          <a:ext cx="4968553" cy="73136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kumimoji="1" lang="ja-JP" altLang="en-US" sz="2000" kern="1200" dirty="0">
              <a:latin typeface="メイリオ" panose="020B0604030504040204" pitchFamily="50" charset="-128"/>
              <a:ea typeface="メイリオ" panose="020B0604030504040204" pitchFamily="50" charset="-128"/>
              <a:cs typeface="メイリオ" panose="020B0604030504040204" pitchFamily="50" charset="-128"/>
            </a:rPr>
            <a:t>□ 返還方式の変更（第一種のみ）</a:t>
          </a:r>
        </a:p>
      </dsp:txBody>
      <dsp:txXfrm>
        <a:off x="0" y="2196243"/>
        <a:ext cx="4968553" cy="731366"/>
      </dsp:txXfrm>
    </dsp:sp>
    <dsp:sp modelId="{8404FEDD-D568-44D2-9C00-D61A57B5CB83}">
      <dsp:nvSpPr>
        <dsp:cNvPr id="0" name=""/>
        <dsp:cNvSpPr/>
      </dsp:nvSpPr>
      <dsp:spPr>
        <a:xfrm>
          <a:off x="0" y="2927610"/>
          <a:ext cx="4968553" cy="0"/>
        </a:xfrm>
        <a:prstGeom prst="line">
          <a:avLst/>
        </a:prstGeom>
        <a:gradFill rotWithShape="0">
          <a:gsLst>
            <a:gs pos="0">
              <a:schemeClr val="lt1">
                <a:hueOff val="0"/>
                <a:satOff val="0"/>
                <a:lumOff val="0"/>
                <a:alphaOff val="0"/>
                <a:shade val="51000"/>
                <a:satMod val="130000"/>
              </a:schemeClr>
            </a:gs>
            <a:gs pos="80000">
              <a:schemeClr val="lt1">
                <a:hueOff val="0"/>
                <a:satOff val="0"/>
                <a:lumOff val="0"/>
                <a:alphaOff val="0"/>
                <a:shade val="93000"/>
                <a:satMod val="130000"/>
              </a:schemeClr>
            </a:gs>
            <a:gs pos="100000">
              <a:schemeClr val="lt1">
                <a:hueOff val="0"/>
                <a:satOff val="0"/>
                <a:lumOff val="0"/>
                <a:alphaOff val="0"/>
                <a:shade val="94000"/>
                <a:satMod val="135000"/>
              </a:schemeClr>
            </a:gs>
          </a:gsLst>
          <a:lin ang="16200000" scaled="0"/>
        </a:gradFill>
        <a:ln w="9525" cap="flat" cmpd="sng" algn="ctr">
          <a:solidFill>
            <a:schemeClr val="accent2">
              <a:shade val="80000"/>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3">
          <a:scrgbClr r="0" g="0" b="0"/>
        </a:fillRef>
        <a:effectRef idx="2">
          <a:scrgbClr r="0" g="0" b="0"/>
        </a:effectRef>
        <a:fontRef idx="minor">
          <a:schemeClr val="lt1"/>
        </a:fontRef>
      </dsp:style>
    </dsp:sp>
    <dsp:sp modelId="{DD0C08DC-2A53-4662-AB58-A72DDA1CCC96}">
      <dsp:nvSpPr>
        <dsp:cNvPr id="0" name=""/>
        <dsp:cNvSpPr/>
      </dsp:nvSpPr>
      <dsp:spPr>
        <a:xfrm>
          <a:off x="0" y="2927610"/>
          <a:ext cx="4968553" cy="73136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ts val="0"/>
            </a:spcAft>
            <a:buNone/>
          </a:pPr>
          <a:r>
            <a:rPr kumimoji="1" lang="ja-JP" altLang="en-US" sz="2000" kern="1200" dirty="0">
              <a:latin typeface="メイリオ" panose="020B0604030504040204" pitchFamily="50" charset="-128"/>
              <a:ea typeface="メイリオ" panose="020B0604030504040204" pitchFamily="50" charset="-128"/>
              <a:cs typeface="メイリオ" panose="020B0604030504040204" pitchFamily="50" charset="-128"/>
            </a:rPr>
            <a:t>□ 連帯保証人・保証人の変更</a:t>
          </a:r>
          <a:endParaRPr kumimoji="1" lang="en-US" altLang="ja-JP" sz="2000" kern="1200" dirty="0">
            <a:latin typeface="メイリオ" panose="020B0604030504040204" pitchFamily="50" charset="-128"/>
            <a:ea typeface="メイリオ" panose="020B0604030504040204" pitchFamily="50" charset="-128"/>
            <a:cs typeface="メイリオ" panose="020B0604030504040204" pitchFamily="50" charset="-128"/>
          </a:endParaRPr>
        </a:p>
        <a:p>
          <a:pPr marL="0" lvl="0" indent="0" algn="l" defTabSz="889000">
            <a:lnSpc>
              <a:spcPct val="50000"/>
            </a:lnSpc>
            <a:spcBef>
              <a:spcPct val="0"/>
            </a:spcBef>
            <a:spcAft>
              <a:spcPts val="0"/>
            </a:spcAft>
            <a:buNone/>
          </a:pPr>
          <a:r>
            <a:rPr kumimoji="1" lang="ja-JP" altLang="en-US" sz="1700" kern="1200" dirty="0">
              <a:latin typeface="メイリオ" panose="020B0604030504040204" pitchFamily="50" charset="-128"/>
              <a:ea typeface="メイリオ" panose="020B0604030504040204" pitchFamily="50" charset="-128"/>
              <a:cs typeface="メイリオ" panose="020B0604030504040204" pitchFamily="50" charset="-128"/>
            </a:rPr>
            <a:t>　 （住所変更等含む）</a:t>
          </a:r>
        </a:p>
      </dsp:txBody>
      <dsp:txXfrm>
        <a:off x="0" y="2927610"/>
        <a:ext cx="4968553" cy="731366"/>
      </dsp:txXfrm>
    </dsp:sp>
    <dsp:sp modelId="{D92D333F-5D89-411E-BF68-7E22B2A52934}">
      <dsp:nvSpPr>
        <dsp:cNvPr id="0" name=""/>
        <dsp:cNvSpPr/>
      </dsp:nvSpPr>
      <dsp:spPr>
        <a:xfrm>
          <a:off x="0" y="3658976"/>
          <a:ext cx="4968553" cy="0"/>
        </a:xfrm>
        <a:prstGeom prst="line">
          <a:avLst/>
        </a:prstGeom>
        <a:gradFill rotWithShape="0">
          <a:gsLst>
            <a:gs pos="0">
              <a:schemeClr val="lt1">
                <a:hueOff val="0"/>
                <a:satOff val="0"/>
                <a:lumOff val="0"/>
                <a:alphaOff val="0"/>
                <a:shade val="51000"/>
                <a:satMod val="130000"/>
              </a:schemeClr>
            </a:gs>
            <a:gs pos="80000">
              <a:schemeClr val="lt1">
                <a:hueOff val="0"/>
                <a:satOff val="0"/>
                <a:lumOff val="0"/>
                <a:alphaOff val="0"/>
                <a:shade val="93000"/>
                <a:satMod val="130000"/>
              </a:schemeClr>
            </a:gs>
            <a:gs pos="100000">
              <a:schemeClr val="lt1">
                <a:hueOff val="0"/>
                <a:satOff val="0"/>
                <a:lumOff val="0"/>
                <a:alphaOff val="0"/>
                <a:shade val="94000"/>
                <a:satMod val="135000"/>
              </a:schemeClr>
            </a:gs>
          </a:gsLst>
          <a:lin ang="16200000" scaled="0"/>
        </a:gradFill>
        <a:ln w="9525" cap="flat" cmpd="sng" algn="ctr">
          <a:solidFill>
            <a:schemeClr val="accent2">
              <a:shade val="80000"/>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3">
          <a:scrgbClr r="0" g="0" b="0"/>
        </a:fillRef>
        <a:effectRef idx="2">
          <a:scrgbClr r="0" g="0" b="0"/>
        </a:effectRef>
        <a:fontRef idx="minor">
          <a:schemeClr val="lt1"/>
        </a:fontRef>
      </dsp:style>
    </dsp:sp>
    <dsp:sp modelId="{FD604B2A-A711-4EA3-A2AA-B980CC90FCBF}">
      <dsp:nvSpPr>
        <dsp:cNvPr id="0" name=""/>
        <dsp:cNvSpPr/>
      </dsp:nvSpPr>
      <dsp:spPr>
        <a:xfrm>
          <a:off x="0" y="3658976"/>
          <a:ext cx="4968553" cy="73136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144000" rIns="76200" bIns="76200" numCol="1" spcCol="1270" anchor="ctr" anchorCtr="0">
          <a:noAutofit/>
        </a:bodyPr>
        <a:lstStyle/>
        <a:p>
          <a:pPr marL="0" lvl="0" indent="0" algn="l" defTabSz="889000">
            <a:lnSpc>
              <a:spcPct val="70000"/>
            </a:lnSpc>
            <a:spcBef>
              <a:spcPct val="0"/>
            </a:spcBef>
            <a:spcAft>
              <a:spcPts val="0"/>
            </a:spcAft>
            <a:buNone/>
          </a:pPr>
          <a:r>
            <a:rPr kumimoji="1" lang="ja-JP" altLang="en-US" sz="2000" kern="1200" dirty="0">
              <a:latin typeface="メイリオ" panose="020B0604030504040204" pitchFamily="50" charset="-128"/>
              <a:ea typeface="メイリオ" panose="020B0604030504040204" pitchFamily="50" charset="-128"/>
              <a:cs typeface="メイリオ" panose="020B0604030504040204" pitchFamily="50" charset="-128"/>
            </a:rPr>
            <a:t>□ 機関保証制度への変更</a:t>
          </a:r>
          <a:r>
            <a:rPr kumimoji="1" lang="ja-JP" altLang="en-US" sz="1700" b="1" kern="1200" dirty="0">
              <a:solidFill>
                <a:srgbClr val="FF0000"/>
              </a:solidFill>
              <a:latin typeface="メイリオ" panose="020B0604030504040204" pitchFamily="50" charset="-128"/>
              <a:ea typeface="メイリオ" panose="020B0604030504040204" pitchFamily="50" charset="-128"/>
              <a:cs typeface="メイリオ" panose="020B0604030504040204" pitchFamily="50" charset="-128"/>
            </a:rPr>
            <a:t>（機関保証制度</a:t>
          </a:r>
          <a:endParaRPr kumimoji="1" lang="en-US" altLang="ja-JP" sz="1700" b="1" kern="1200" dirty="0">
            <a:solidFill>
              <a:srgbClr val="FF0000"/>
            </a:solidFill>
            <a:latin typeface="メイリオ" panose="020B0604030504040204" pitchFamily="50" charset="-128"/>
            <a:ea typeface="メイリオ" panose="020B0604030504040204" pitchFamily="50" charset="-128"/>
            <a:cs typeface="メイリオ" panose="020B0604030504040204" pitchFamily="50" charset="-128"/>
          </a:endParaRPr>
        </a:p>
        <a:p>
          <a:pPr marL="0" lvl="0" indent="0" algn="l" defTabSz="889000">
            <a:lnSpc>
              <a:spcPct val="70000"/>
            </a:lnSpc>
            <a:spcBef>
              <a:spcPct val="0"/>
            </a:spcBef>
            <a:spcAft>
              <a:spcPts val="0"/>
            </a:spcAft>
            <a:buNone/>
          </a:pPr>
          <a:r>
            <a:rPr kumimoji="1" lang="ja-JP" altLang="en-US" sz="1700" b="1" kern="1200" dirty="0">
              <a:solidFill>
                <a:srgbClr val="FF0000"/>
              </a:solidFill>
              <a:latin typeface="メイリオ" panose="020B0604030504040204" pitchFamily="50" charset="-128"/>
              <a:ea typeface="メイリオ" panose="020B0604030504040204" pitchFamily="50" charset="-128"/>
              <a:cs typeface="メイリオ" panose="020B0604030504040204" pitchFamily="50" charset="-128"/>
            </a:rPr>
            <a:t>　　から人的保証制度への変更はできません。）</a:t>
          </a:r>
          <a:endParaRPr kumimoji="1" lang="ja-JP" altLang="en-US" sz="1700" kern="1200" dirty="0">
            <a:solidFill>
              <a:srgbClr val="FF0000"/>
            </a:solidFill>
            <a:latin typeface="メイリオ" panose="020B0604030504040204" pitchFamily="50" charset="-128"/>
            <a:ea typeface="メイリオ" panose="020B0604030504040204" pitchFamily="50" charset="-128"/>
            <a:cs typeface="メイリオ" panose="020B0604030504040204" pitchFamily="50" charset="-128"/>
          </a:endParaRPr>
        </a:p>
      </dsp:txBody>
      <dsp:txXfrm>
        <a:off x="0" y="3658976"/>
        <a:ext cx="4968553" cy="731366"/>
      </dsp:txXfrm>
    </dsp:sp>
  </dsp:spTree>
</dsp:drawing>
</file>

<file path=ppt/diagrams/layout1.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3.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1.png"/></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png"/></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png"/></Relationships>
</file>

<file path=ppt/drawings/_rels/vmlDrawing4.vml.rels><?xml version="1.0" encoding="UTF-8" standalone="yes"?>
<Relationships xmlns="http://schemas.openxmlformats.org/package/2006/relationships"><Relationship Id="rId1" Type="http://schemas.openxmlformats.org/officeDocument/2006/relationships/image" Target="../media/image1.png"/></Relationships>
</file>

<file path=ppt/drawings/_rels/vmlDrawing5.vml.rels><?xml version="1.0" encoding="UTF-8" standalone="yes"?>
<Relationships xmlns="http://schemas.openxmlformats.org/package/2006/relationships"><Relationship Id="rId1" Type="http://schemas.openxmlformats.org/officeDocument/2006/relationships/image" Target="../media/image1.png"/></Relationships>
</file>

<file path=ppt/drawings/_rels/vmlDrawing6.vml.rels><?xml version="1.0" encoding="UTF-8" standalone="yes"?>
<Relationships xmlns="http://schemas.openxmlformats.org/package/2006/relationships"><Relationship Id="rId1" Type="http://schemas.openxmlformats.org/officeDocument/2006/relationships/image" Target="../media/image1.png"/></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1" y="0"/>
            <a:ext cx="2918621" cy="493237"/>
          </a:xfrm>
          <a:prstGeom prst="rect">
            <a:avLst/>
          </a:prstGeom>
        </p:spPr>
        <p:txBody>
          <a:bodyPr vert="horz" lIns="90644" tIns="45322" rIns="90644" bIns="45322" rtlCol="0"/>
          <a:lstStyle>
            <a:lvl1pPr algn="l">
              <a:defRPr sz="1200"/>
            </a:lvl1pPr>
          </a:lstStyle>
          <a:p>
            <a:endParaRPr kumimoji="1" lang="ja-JP" altLang="en-US"/>
          </a:p>
        </p:txBody>
      </p:sp>
      <p:sp>
        <p:nvSpPr>
          <p:cNvPr id="3" name="日付プレースホルダー 2"/>
          <p:cNvSpPr>
            <a:spLocks noGrp="1"/>
          </p:cNvSpPr>
          <p:nvPr>
            <p:ph type="dt" sz="quarter" idx="1"/>
          </p:nvPr>
        </p:nvSpPr>
        <p:spPr>
          <a:xfrm>
            <a:off x="3815572" y="0"/>
            <a:ext cx="2918621" cy="493237"/>
          </a:xfrm>
          <a:prstGeom prst="rect">
            <a:avLst/>
          </a:prstGeom>
        </p:spPr>
        <p:txBody>
          <a:bodyPr vert="horz" lIns="90644" tIns="45322" rIns="90644" bIns="45322" rtlCol="0"/>
          <a:lstStyle>
            <a:lvl1pPr algn="r">
              <a:defRPr sz="1200"/>
            </a:lvl1pPr>
          </a:lstStyle>
          <a:p>
            <a:fld id="{F9DED495-055B-49F6-BDFA-F56B42F62D63}" type="datetimeFigureOut">
              <a:rPr kumimoji="1" lang="ja-JP" altLang="en-US" smtClean="0"/>
              <a:t>2020/5/13</a:t>
            </a:fld>
            <a:endParaRPr kumimoji="1" lang="ja-JP" altLang="en-US"/>
          </a:p>
        </p:txBody>
      </p:sp>
      <p:sp>
        <p:nvSpPr>
          <p:cNvPr id="4" name="フッター プレースホルダー 3"/>
          <p:cNvSpPr>
            <a:spLocks noGrp="1"/>
          </p:cNvSpPr>
          <p:nvPr>
            <p:ph type="ftr" sz="quarter" idx="2"/>
          </p:nvPr>
        </p:nvSpPr>
        <p:spPr>
          <a:xfrm>
            <a:off x="1" y="9371501"/>
            <a:ext cx="2918621" cy="493236"/>
          </a:xfrm>
          <a:prstGeom prst="rect">
            <a:avLst/>
          </a:prstGeom>
        </p:spPr>
        <p:txBody>
          <a:bodyPr vert="horz" lIns="90644" tIns="45322" rIns="90644" bIns="45322" rtlCol="0" anchor="b"/>
          <a:lstStyle>
            <a:lvl1pPr algn="l">
              <a:defRPr sz="1200"/>
            </a:lvl1pPr>
          </a:lstStyle>
          <a:p>
            <a:endParaRPr kumimoji="1" lang="ja-JP" altLang="en-US"/>
          </a:p>
        </p:txBody>
      </p:sp>
      <p:sp>
        <p:nvSpPr>
          <p:cNvPr id="5" name="スライド番号プレースホルダー 4"/>
          <p:cNvSpPr>
            <a:spLocks noGrp="1"/>
          </p:cNvSpPr>
          <p:nvPr>
            <p:ph type="sldNum" sz="quarter" idx="3"/>
          </p:nvPr>
        </p:nvSpPr>
        <p:spPr>
          <a:xfrm>
            <a:off x="3815572" y="9371501"/>
            <a:ext cx="2918621" cy="493236"/>
          </a:xfrm>
          <a:prstGeom prst="rect">
            <a:avLst/>
          </a:prstGeom>
        </p:spPr>
        <p:txBody>
          <a:bodyPr vert="horz" lIns="90644" tIns="45322" rIns="90644" bIns="45322" rtlCol="0" anchor="b"/>
          <a:lstStyle>
            <a:lvl1pPr algn="r">
              <a:defRPr sz="1200"/>
            </a:lvl1pPr>
          </a:lstStyle>
          <a:p>
            <a:fld id="{DCAC7267-507A-452C-83EB-8DCB8B956DF6}" type="slidenum">
              <a:rPr kumimoji="1" lang="ja-JP" altLang="en-US" smtClean="0"/>
              <a:t>‹#›</a:t>
            </a:fld>
            <a:endParaRPr kumimoji="1" lang="ja-JP" altLang="en-US"/>
          </a:p>
        </p:txBody>
      </p:sp>
    </p:spTree>
    <p:extLst>
      <p:ext uri="{BB962C8B-B14F-4D97-AF65-F5344CB8AC3E}">
        <p14:creationId xmlns:p14="http://schemas.microsoft.com/office/powerpoint/2010/main" val="1803332719"/>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1" y="0"/>
            <a:ext cx="2918621" cy="493237"/>
          </a:xfrm>
          <a:prstGeom prst="rect">
            <a:avLst/>
          </a:prstGeom>
        </p:spPr>
        <p:txBody>
          <a:bodyPr vert="horz" lIns="90632" tIns="45314" rIns="90632" bIns="45314" rtlCol="0"/>
          <a:lstStyle>
            <a:lvl1pPr algn="l" fontAlgn="auto">
              <a:spcBef>
                <a:spcPts val="0"/>
              </a:spcBef>
              <a:spcAft>
                <a:spcPts val="0"/>
              </a:spcAft>
              <a:defRPr sz="1200">
                <a:latin typeface="+mn-lt"/>
                <a:ea typeface="+mn-ea"/>
                <a:cs typeface="+mn-cs"/>
              </a:defRPr>
            </a:lvl1pPr>
          </a:lstStyle>
          <a:p>
            <a:pPr>
              <a:defRPr/>
            </a:pPr>
            <a:endParaRPr lang="ja-JP" altLang="en-US"/>
          </a:p>
        </p:txBody>
      </p:sp>
      <p:sp>
        <p:nvSpPr>
          <p:cNvPr id="3" name="日付プレースホルダー 2"/>
          <p:cNvSpPr>
            <a:spLocks noGrp="1"/>
          </p:cNvSpPr>
          <p:nvPr>
            <p:ph type="dt" idx="1"/>
          </p:nvPr>
        </p:nvSpPr>
        <p:spPr>
          <a:xfrm>
            <a:off x="3815572" y="0"/>
            <a:ext cx="2918621" cy="493237"/>
          </a:xfrm>
          <a:prstGeom prst="rect">
            <a:avLst/>
          </a:prstGeom>
        </p:spPr>
        <p:txBody>
          <a:bodyPr vert="horz" lIns="90632" tIns="45314" rIns="90632" bIns="45314" rtlCol="0"/>
          <a:lstStyle>
            <a:lvl1pPr algn="r" fontAlgn="auto">
              <a:spcBef>
                <a:spcPts val="0"/>
              </a:spcBef>
              <a:spcAft>
                <a:spcPts val="0"/>
              </a:spcAft>
              <a:defRPr sz="1200">
                <a:latin typeface="+mn-lt"/>
                <a:ea typeface="+mn-ea"/>
                <a:cs typeface="+mn-cs"/>
              </a:defRPr>
            </a:lvl1pPr>
          </a:lstStyle>
          <a:p>
            <a:pPr>
              <a:defRPr/>
            </a:pPr>
            <a:fld id="{901D8F64-3F52-44BB-AC73-17D2610051CE}" type="datetimeFigureOut">
              <a:rPr lang="ja-JP" altLang="en-US"/>
              <a:pPr>
                <a:defRPr/>
              </a:pPr>
              <a:t>2020/5/13</a:t>
            </a:fld>
            <a:endParaRPr lang="ja-JP" altLang="en-US"/>
          </a:p>
        </p:txBody>
      </p:sp>
      <p:sp>
        <p:nvSpPr>
          <p:cNvPr id="4" name="スライド イメージ プレースホルダー 3"/>
          <p:cNvSpPr>
            <a:spLocks noGrp="1" noRot="1" noChangeAspect="1"/>
          </p:cNvSpPr>
          <p:nvPr>
            <p:ph type="sldImg" idx="2"/>
          </p:nvPr>
        </p:nvSpPr>
        <p:spPr>
          <a:xfrm>
            <a:off x="903288" y="741363"/>
            <a:ext cx="4929187" cy="3697287"/>
          </a:xfrm>
          <a:prstGeom prst="rect">
            <a:avLst/>
          </a:prstGeom>
          <a:noFill/>
          <a:ln w="12700">
            <a:solidFill>
              <a:prstClr val="black"/>
            </a:solidFill>
          </a:ln>
        </p:spPr>
        <p:txBody>
          <a:bodyPr vert="horz" lIns="90632" tIns="45314" rIns="90632" bIns="45314" rtlCol="0" anchor="ctr"/>
          <a:lstStyle/>
          <a:p>
            <a:pPr lvl="0"/>
            <a:endParaRPr lang="ja-JP" altLang="en-US" noProof="0"/>
          </a:p>
        </p:txBody>
      </p:sp>
      <p:sp>
        <p:nvSpPr>
          <p:cNvPr id="5" name="ノート プレースホルダー 4"/>
          <p:cNvSpPr>
            <a:spLocks noGrp="1"/>
          </p:cNvSpPr>
          <p:nvPr>
            <p:ph type="body" sz="quarter" idx="3"/>
          </p:nvPr>
        </p:nvSpPr>
        <p:spPr>
          <a:xfrm>
            <a:off x="673891" y="4686538"/>
            <a:ext cx="5387982" cy="4439132"/>
          </a:xfrm>
          <a:prstGeom prst="rect">
            <a:avLst/>
          </a:prstGeom>
        </p:spPr>
        <p:txBody>
          <a:bodyPr vert="horz" lIns="90632" tIns="45314" rIns="90632" bIns="45314" rtlCol="0"/>
          <a:lstStyle/>
          <a:p>
            <a:pPr lvl="0"/>
            <a:r>
              <a:rPr lang="ja-JP" altLang="en-US" noProof="0"/>
              <a:t>マスター テキストの書式設定</a:t>
            </a:r>
          </a:p>
          <a:p>
            <a:pPr lvl="1"/>
            <a:r>
              <a:rPr lang="ja-JP" altLang="en-US" noProof="0"/>
              <a:t>第 </a:t>
            </a:r>
            <a:r>
              <a:rPr lang="en-US" altLang="ja-JP" noProof="0"/>
              <a:t>2 </a:t>
            </a:r>
            <a:r>
              <a:rPr lang="ja-JP" altLang="en-US" noProof="0"/>
              <a:t>レベル</a:t>
            </a:r>
          </a:p>
          <a:p>
            <a:pPr lvl="2"/>
            <a:r>
              <a:rPr lang="ja-JP" altLang="en-US" noProof="0"/>
              <a:t>第 </a:t>
            </a:r>
            <a:r>
              <a:rPr lang="en-US" altLang="ja-JP" noProof="0"/>
              <a:t>3 </a:t>
            </a:r>
            <a:r>
              <a:rPr lang="ja-JP" altLang="en-US" noProof="0"/>
              <a:t>レベル</a:t>
            </a:r>
          </a:p>
          <a:p>
            <a:pPr lvl="3"/>
            <a:r>
              <a:rPr lang="ja-JP" altLang="en-US" noProof="0"/>
              <a:t>第 </a:t>
            </a:r>
            <a:r>
              <a:rPr lang="en-US" altLang="ja-JP" noProof="0"/>
              <a:t>4 </a:t>
            </a:r>
            <a:r>
              <a:rPr lang="ja-JP" altLang="en-US" noProof="0"/>
              <a:t>レベル</a:t>
            </a:r>
          </a:p>
          <a:p>
            <a:pPr lvl="4"/>
            <a:r>
              <a:rPr lang="ja-JP" altLang="en-US" noProof="0"/>
              <a:t>第 </a:t>
            </a:r>
            <a:r>
              <a:rPr lang="en-US" altLang="ja-JP" noProof="0"/>
              <a:t>5 </a:t>
            </a:r>
            <a:r>
              <a:rPr lang="ja-JP" altLang="en-US" noProof="0"/>
              <a:t>レベル</a:t>
            </a:r>
          </a:p>
        </p:txBody>
      </p:sp>
      <p:sp>
        <p:nvSpPr>
          <p:cNvPr id="6" name="フッター プレースホルダー 5"/>
          <p:cNvSpPr>
            <a:spLocks noGrp="1"/>
          </p:cNvSpPr>
          <p:nvPr>
            <p:ph type="ftr" sz="quarter" idx="4"/>
          </p:nvPr>
        </p:nvSpPr>
        <p:spPr>
          <a:xfrm>
            <a:off x="1" y="9371501"/>
            <a:ext cx="2918621" cy="493236"/>
          </a:xfrm>
          <a:prstGeom prst="rect">
            <a:avLst/>
          </a:prstGeom>
        </p:spPr>
        <p:txBody>
          <a:bodyPr vert="horz" lIns="90632" tIns="45314" rIns="90632" bIns="45314" rtlCol="0" anchor="b"/>
          <a:lstStyle>
            <a:lvl1pPr algn="l" fontAlgn="auto">
              <a:spcBef>
                <a:spcPts val="0"/>
              </a:spcBef>
              <a:spcAft>
                <a:spcPts val="0"/>
              </a:spcAft>
              <a:defRPr sz="1200">
                <a:latin typeface="+mn-lt"/>
                <a:ea typeface="+mn-ea"/>
                <a:cs typeface="+mn-cs"/>
              </a:defRPr>
            </a:lvl1pPr>
          </a:lstStyle>
          <a:p>
            <a:pPr>
              <a:defRPr/>
            </a:pPr>
            <a:endParaRPr lang="ja-JP" altLang="en-US"/>
          </a:p>
        </p:txBody>
      </p:sp>
      <p:sp>
        <p:nvSpPr>
          <p:cNvPr id="7" name="スライド番号プレースホルダー 6"/>
          <p:cNvSpPr>
            <a:spLocks noGrp="1"/>
          </p:cNvSpPr>
          <p:nvPr>
            <p:ph type="sldNum" sz="quarter" idx="5"/>
          </p:nvPr>
        </p:nvSpPr>
        <p:spPr>
          <a:xfrm>
            <a:off x="3815572" y="9371501"/>
            <a:ext cx="2918621" cy="493236"/>
          </a:xfrm>
          <a:prstGeom prst="rect">
            <a:avLst/>
          </a:prstGeom>
        </p:spPr>
        <p:txBody>
          <a:bodyPr vert="horz" lIns="90632" tIns="45314" rIns="90632" bIns="45314" rtlCol="0" anchor="b"/>
          <a:lstStyle>
            <a:lvl1pPr algn="r" fontAlgn="auto">
              <a:spcBef>
                <a:spcPts val="0"/>
              </a:spcBef>
              <a:spcAft>
                <a:spcPts val="0"/>
              </a:spcAft>
              <a:defRPr sz="1200">
                <a:latin typeface="+mn-lt"/>
                <a:ea typeface="+mn-ea"/>
                <a:cs typeface="+mn-cs"/>
              </a:defRPr>
            </a:lvl1pPr>
          </a:lstStyle>
          <a:p>
            <a:pPr>
              <a:defRPr/>
            </a:pPr>
            <a:fld id="{1178F273-08F5-4EE3-8A0E-874FBB38F35A}" type="slidenum">
              <a:rPr lang="ja-JP" altLang="en-US"/>
              <a:pPr>
                <a:defRPr/>
              </a:pPr>
              <a:t>‹#›</a:t>
            </a:fld>
            <a:endParaRPr lang="ja-JP" altLang="en-US"/>
          </a:p>
        </p:txBody>
      </p:sp>
    </p:spTree>
    <p:extLst>
      <p:ext uri="{BB962C8B-B14F-4D97-AF65-F5344CB8AC3E}">
        <p14:creationId xmlns:p14="http://schemas.microsoft.com/office/powerpoint/2010/main" val="3519909871"/>
      </p:ext>
    </p:extLst>
  </p:cSld>
  <p:clrMap bg1="lt1" tx1="dk1" bg2="lt2" tx2="dk2" accent1="accent1" accent2="accent2" accent3="accent3" accent4="accent4" accent5="accent5" accent6="accent6" hlink="hlink" folHlink="folHlink"/>
  <p:hf hdr="0" ftr="0" dt="0"/>
  <p:notesStyle>
    <a:lvl1pPr algn="l" rtl="0" eaLnBrk="0" fontAlgn="base" hangingPunct="0">
      <a:spcBef>
        <a:spcPct val="30000"/>
      </a:spcBef>
      <a:spcAft>
        <a:spcPct val="0"/>
      </a:spcAft>
      <a:defRPr kumimoji="1" sz="1200" kern="1200">
        <a:solidFill>
          <a:schemeClr val="tx1"/>
        </a:solidFill>
        <a:latin typeface="+mn-lt"/>
        <a:ea typeface="+mn-ea"/>
        <a:cs typeface="+mn-cs"/>
      </a:defRPr>
    </a:lvl1pPr>
    <a:lvl2pPr marL="457200" algn="l" rtl="0" eaLnBrk="0" fontAlgn="base" hangingPunct="0">
      <a:spcBef>
        <a:spcPct val="30000"/>
      </a:spcBef>
      <a:spcAft>
        <a:spcPct val="0"/>
      </a:spcAft>
      <a:defRPr kumimoji="1" sz="1200" kern="1200">
        <a:solidFill>
          <a:schemeClr val="tx1"/>
        </a:solidFill>
        <a:latin typeface="+mn-lt"/>
        <a:ea typeface="+mn-ea"/>
        <a:cs typeface="+mn-cs"/>
      </a:defRPr>
    </a:lvl2pPr>
    <a:lvl3pPr marL="914400" algn="l" rtl="0" eaLnBrk="0" fontAlgn="base" hangingPunct="0">
      <a:spcBef>
        <a:spcPct val="30000"/>
      </a:spcBef>
      <a:spcAft>
        <a:spcPct val="0"/>
      </a:spcAft>
      <a:defRPr kumimoji="1" sz="1200" kern="1200">
        <a:solidFill>
          <a:schemeClr val="tx1"/>
        </a:solidFill>
        <a:latin typeface="+mn-lt"/>
        <a:ea typeface="+mn-ea"/>
        <a:cs typeface="+mn-cs"/>
      </a:defRPr>
    </a:lvl3pPr>
    <a:lvl4pPr marL="1371600" algn="l" rtl="0" eaLnBrk="0" fontAlgn="base" hangingPunct="0">
      <a:spcBef>
        <a:spcPct val="30000"/>
      </a:spcBef>
      <a:spcAft>
        <a:spcPct val="0"/>
      </a:spcAft>
      <a:defRPr kumimoji="1" sz="1200" kern="1200">
        <a:solidFill>
          <a:schemeClr val="tx1"/>
        </a:solidFill>
        <a:latin typeface="+mn-lt"/>
        <a:ea typeface="+mn-ea"/>
        <a:cs typeface="+mn-cs"/>
      </a:defRPr>
    </a:lvl4pPr>
    <a:lvl5pPr marL="1828800" algn="l" rtl="0" eaLnBrk="0" fontAlgn="base" hangingPunct="0">
      <a:spcBef>
        <a:spcPct val="30000"/>
      </a:spcBef>
      <a:spcAft>
        <a:spcPct val="0"/>
      </a:spcAft>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スライド イメージ プレースホルダー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8131" name="ノート プレースホルダー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ja-JP" altLang="en-US" dirty="0"/>
              <a:t>今から、日本学生支援機構の貸与奨学金に関する採用時説明会を開催いたします。</a:t>
            </a:r>
          </a:p>
        </p:txBody>
      </p:sp>
      <p:sp>
        <p:nvSpPr>
          <p:cNvPr id="48132" name="スライド番号プレースホルダー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kumimoji="1" sz="1200">
                <a:solidFill>
                  <a:schemeClr val="tx1"/>
                </a:solidFill>
                <a:latin typeface="Calibri" pitchFamily="34" charset="0"/>
                <a:ea typeface="ＭＳ Ｐゴシック" pitchFamily="50" charset="-128"/>
              </a:defRPr>
            </a:lvl1pPr>
            <a:lvl2pPr marL="736486" indent="-283264" eaLnBrk="0" hangingPunct="0">
              <a:spcBef>
                <a:spcPct val="30000"/>
              </a:spcBef>
              <a:defRPr kumimoji="1" sz="1200">
                <a:solidFill>
                  <a:schemeClr val="tx1"/>
                </a:solidFill>
                <a:latin typeface="Calibri" pitchFamily="34" charset="0"/>
                <a:ea typeface="ＭＳ Ｐゴシック" pitchFamily="50" charset="-128"/>
              </a:defRPr>
            </a:lvl2pPr>
            <a:lvl3pPr marL="1133056" indent="-226611" eaLnBrk="0" hangingPunct="0">
              <a:spcBef>
                <a:spcPct val="30000"/>
              </a:spcBef>
              <a:defRPr kumimoji="1" sz="1200">
                <a:solidFill>
                  <a:schemeClr val="tx1"/>
                </a:solidFill>
                <a:latin typeface="Calibri" pitchFamily="34" charset="0"/>
                <a:ea typeface="ＭＳ Ｐゴシック" pitchFamily="50" charset="-128"/>
              </a:defRPr>
            </a:lvl3pPr>
            <a:lvl4pPr marL="1586278" indent="-226611" eaLnBrk="0" hangingPunct="0">
              <a:spcBef>
                <a:spcPct val="30000"/>
              </a:spcBef>
              <a:defRPr kumimoji="1" sz="1200">
                <a:solidFill>
                  <a:schemeClr val="tx1"/>
                </a:solidFill>
                <a:latin typeface="Calibri" pitchFamily="34" charset="0"/>
                <a:ea typeface="ＭＳ Ｐゴシック" pitchFamily="50" charset="-128"/>
              </a:defRPr>
            </a:lvl4pPr>
            <a:lvl5pPr marL="2039501" indent="-226611" eaLnBrk="0" hangingPunct="0">
              <a:spcBef>
                <a:spcPct val="30000"/>
              </a:spcBef>
              <a:defRPr kumimoji="1" sz="1200">
                <a:solidFill>
                  <a:schemeClr val="tx1"/>
                </a:solidFill>
                <a:latin typeface="Calibri" pitchFamily="34" charset="0"/>
                <a:ea typeface="ＭＳ Ｐゴシック" pitchFamily="50" charset="-128"/>
              </a:defRPr>
            </a:lvl5pPr>
            <a:lvl6pPr marL="2492723" indent="-226611" eaLnBrk="0" fontAlgn="base" hangingPunct="0">
              <a:spcBef>
                <a:spcPct val="30000"/>
              </a:spcBef>
              <a:spcAft>
                <a:spcPct val="0"/>
              </a:spcAft>
              <a:defRPr kumimoji="1" sz="1200">
                <a:solidFill>
                  <a:schemeClr val="tx1"/>
                </a:solidFill>
                <a:latin typeface="Calibri" pitchFamily="34" charset="0"/>
                <a:ea typeface="ＭＳ Ｐゴシック" pitchFamily="50" charset="-128"/>
              </a:defRPr>
            </a:lvl6pPr>
            <a:lvl7pPr marL="2945945" indent="-226611" eaLnBrk="0" fontAlgn="base" hangingPunct="0">
              <a:spcBef>
                <a:spcPct val="30000"/>
              </a:spcBef>
              <a:spcAft>
                <a:spcPct val="0"/>
              </a:spcAft>
              <a:defRPr kumimoji="1" sz="1200">
                <a:solidFill>
                  <a:schemeClr val="tx1"/>
                </a:solidFill>
                <a:latin typeface="Calibri" pitchFamily="34" charset="0"/>
                <a:ea typeface="ＭＳ Ｐゴシック" pitchFamily="50" charset="-128"/>
              </a:defRPr>
            </a:lvl7pPr>
            <a:lvl8pPr marL="3399168" indent="-226611" eaLnBrk="0" fontAlgn="base" hangingPunct="0">
              <a:spcBef>
                <a:spcPct val="30000"/>
              </a:spcBef>
              <a:spcAft>
                <a:spcPct val="0"/>
              </a:spcAft>
              <a:defRPr kumimoji="1" sz="1200">
                <a:solidFill>
                  <a:schemeClr val="tx1"/>
                </a:solidFill>
                <a:latin typeface="Calibri" pitchFamily="34" charset="0"/>
                <a:ea typeface="ＭＳ Ｐゴシック" pitchFamily="50" charset="-128"/>
              </a:defRPr>
            </a:lvl8pPr>
            <a:lvl9pPr marL="3852390" indent="-226611" eaLnBrk="0" fontAlgn="base" hangingPunct="0">
              <a:spcBef>
                <a:spcPct val="30000"/>
              </a:spcBef>
              <a:spcAft>
                <a:spcPct val="0"/>
              </a:spcAft>
              <a:defRPr kumimoji="1" sz="1200">
                <a:solidFill>
                  <a:schemeClr val="tx1"/>
                </a:solidFill>
                <a:latin typeface="Calibri" pitchFamily="34" charset="0"/>
                <a:ea typeface="ＭＳ Ｐゴシック" pitchFamily="50" charset="-128"/>
              </a:defRPr>
            </a:lvl9pPr>
          </a:lstStyle>
          <a:p>
            <a:pPr eaLnBrk="1" fontAlgn="base" hangingPunct="1">
              <a:spcBef>
                <a:spcPct val="0"/>
              </a:spcBef>
              <a:spcAft>
                <a:spcPct val="0"/>
              </a:spcAft>
            </a:pPr>
            <a:fld id="{58A9EE6B-73BD-45EC-B523-A194DC645842}" type="slidenum">
              <a:rPr lang="ja-JP" altLang="en-US" smtClean="0"/>
              <a:pPr eaLnBrk="1" fontAlgn="base" hangingPunct="1">
                <a:spcBef>
                  <a:spcPct val="0"/>
                </a:spcBef>
                <a:spcAft>
                  <a:spcPct val="0"/>
                </a:spcAft>
              </a:pPr>
              <a:t>1</a:t>
            </a:fld>
            <a:endParaRPr lang="ja-JP"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スライド イメージ プレースホルダー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3971" name="ノート プレースホルダー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ts val="991"/>
              </a:spcBef>
              <a:buClr>
                <a:srgbClr val="FC0128"/>
              </a:buClr>
              <a:buSzPct val="80000"/>
            </a:pPr>
            <a:r>
              <a:rPr lang="ja-JP" altLang="en-US" sz="1100" dirty="0">
                <a:latin typeface="+mn-ea"/>
                <a:cs typeface="メイリオ" pitchFamily="50" charset="-128"/>
              </a:rPr>
              <a:t>奨学金の返還が困難な人を対象として、３つの救済制度が設けられています。</a:t>
            </a:r>
            <a:endParaRPr lang="en-US" altLang="ja-JP" sz="1100" dirty="0">
              <a:solidFill>
                <a:srgbClr val="404040"/>
              </a:solidFill>
              <a:latin typeface="+mn-ea"/>
              <a:cs typeface="メイリオ" pitchFamily="50" charset="-128"/>
            </a:endParaRPr>
          </a:p>
          <a:p>
            <a:pPr eaLnBrk="1" hangingPunct="1">
              <a:spcBef>
                <a:spcPts val="991"/>
              </a:spcBef>
              <a:buClr>
                <a:srgbClr val="FC0128"/>
              </a:buClr>
              <a:buSzPct val="80000"/>
            </a:pPr>
            <a:r>
              <a:rPr lang="ja-JP" altLang="en-US" sz="1100" dirty="0">
                <a:solidFill>
                  <a:srgbClr val="404040"/>
                </a:solidFill>
                <a:latin typeface="+mn-ea"/>
                <a:cs typeface="メイリオ" pitchFamily="50" charset="-128"/>
              </a:rPr>
              <a:t>（１）在学猶予</a:t>
            </a:r>
            <a:endParaRPr lang="en-US" altLang="ja-JP" sz="1100" dirty="0">
              <a:solidFill>
                <a:srgbClr val="404040"/>
              </a:solidFill>
              <a:latin typeface="+mn-ea"/>
              <a:cs typeface="メイリオ" pitchFamily="50" charset="-128"/>
            </a:endParaRPr>
          </a:p>
          <a:p>
            <a:pPr eaLnBrk="1" hangingPunct="1">
              <a:spcBef>
                <a:spcPts val="991"/>
              </a:spcBef>
              <a:buClr>
                <a:srgbClr val="FC0128"/>
              </a:buClr>
              <a:buSzPct val="80000"/>
            </a:pPr>
            <a:r>
              <a:rPr lang="ja-JP" altLang="en-US" sz="1100" dirty="0">
                <a:solidFill>
                  <a:srgbClr val="404040"/>
                </a:solidFill>
                <a:latin typeface="+mn-ea"/>
                <a:cs typeface="メイリオ" pitchFamily="50" charset="-128"/>
              </a:rPr>
              <a:t>大学や大学院に進学・辞退または留年した場合には、スカラネットパーソナルから「在学猶予願」を申請してください。スカラネットパーソナルが利用できない場合は、在学している学校で証明を受けて、学校から申請します。スカラネットパーソナルについては後ほど説明します。</a:t>
            </a:r>
            <a:endParaRPr lang="en-US" altLang="ja-JP" sz="1100" dirty="0">
              <a:solidFill>
                <a:srgbClr val="404040"/>
              </a:solidFill>
              <a:latin typeface="+mn-ea"/>
              <a:cs typeface="メイリオ" pitchFamily="50" charset="-128"/>
            </a:endParaRPr>
          </a:p>
          <a:p>
            <a:pPr eaLnBrk="1" hangingPunct="1">
              <a:spcBef>
                <a:spcPts val="991"/>
              </a:spcBef>
              <a:buClr>
                <a:srgbClr val="FC0128"/>
              </a:buClr>
              <a:buSzPct val="80000"/>
            </a:pPr>
            <a:r>
              <a:rPr lang="ja-JP" altLang="en-US" sz="1100" dirty="0">
                <a:solidFill>
                  <a:srgbClr val="404040"/>
                </a:solidFill>
                <a:latin typeface="+mn-ea"/>
                <a:cs typeface="メイリオ" pitchFamily="50" charset="-128"/>
              </a:rPr>
              <a:t>（２）減額返還</a:t>
            </a:r>
            <a:endParaRPr lang="en-US" altLang="ja-JP" sz="1100" dirty="0">
              <a:solidFill>
                <a:srgbClr val="404040"/>
              </a:solidFill>
              <a:latin typeface="+mn-ea"/>
              <a:cs typeface="メイリオ" pitchFamily="50" charset="-128"/>
            </a:endParaRPr>
          </a:p>
          <a:p>
            <a:pPr eaLnBrk="1" hangingPunct="1">
              <a:spcBef>
                <a:spcPts val="991"/>
              </a:spcBef>
              <a:buClr>
                <a:srgbClr val="FC0128"/>
              </a:buClr>
              <a:buSzPct val="80000"/>
            </a:pPr>
            <a:r>
              <a:rPr lang="ja-JP" altLang="en-US" sz="1100" dirty="0">
                <a:solidFill>
                  <a:srgbClr val="404040"/>
                </a:solidFill>
                <a:latin typeface="+mn-ea"/>
                <a:cs typeface="メイリオ" pitchFamily="50" charset="-128"/>
              </a:rPr>
              <a:t>病気や失業などで返還が困難になった場合に申請してください。</a:t>
            </a:r>
            <a:r>
              <a:rPr lang="en-US" altLang="ja-JP" sz="1100" dirty="0">
                <a:solidFill>
                  <a:srgbClr val="404040"/>
                </a:solidFill>
                <a:latin typeface="+mn-ea"/>
                <a:cs typeface="メイリオ" pitchFamily="50" charset="-128"/>
              </a:rPr>
              <a:t>1</a:t>
            </a:r>
            <a:r>
              <a:rPr lang="ja-JP" altLang="en-US" sz="1100" dirty="0">
                <a:solidFill>
                  <a:srgbClr val="404040"/>
                </a:solidFill>
                <a:latin typeface="+mn-ea"/>
                <a:cs typeface="メイリオ" pitchFamily="50" charset="-128"/>
              </a:rPr>
              <a:t>年ごとに手続きをし、通算して</a:t>
            </a:r>
            <a:r>
              <a:rPr lang="en-US" altLang="ja-JP" sz="1100" dirty="0">
                <a:solidFill>
                  <a:srgbClr val="404040"/>
                </a:solidFill>
                <a:latin typeface="+mn-ea"/>
                <a:cs typeface="メイリオ" pitchFamily="50" charset="-128"/>
              </a:rPr>
              <a:t>15</a:t>
            </a:r>
            <a:r>
              <a:rPr lang="ja-JP" altLang="en-US" sz="1100" dirty="0">
                <a:solidFill>
                  <a:srgbClr val="404040"/>
                </a:solidFill>
                <a:latin typeface="+mn-ea"/>
                <a:cs typeface="メイリオ" pitchFamily="50" charset="-128"/>
              </a:rPr>
              <a:t>年まで申請できます。</a:t>
            </a:r>
            <a:endParaRPr lang="en-US" altLang="ja-JP" sz="1100" dirty="0">
              <a:solidFill>
                <a:srgbClr val="404040"/>
              </a:solidFill>
              <a:latin typeface="+mn-ea"/>
              <a:cs typeface="メイリオ" pitchFamily="50" charset="-128"/>
            </a:endParaRPr>
          </a:p>
          <a:p>
            <a:pPr eaLnBrk="1" hangingPunct="1">
              <a:spcBef>
                <a:spcPts val="991"/>
              </a:spcBef>
              <a:buClr>
                <a:srgbClr val="FC0128"/>
              </a:buClr>
              <a:buSzPct val="80000"/>
            </a:pPr>
            <a:r>
              <a:rPr lang="ja-JP" altLang="en-US" sz="1100" dirty="0">
                <a:solidFill>
                  <a:srgbClr val="404040"/>
                </a:solidFill>
                <a:latin typeface="+mn-ea"/>
                <a:cs typeface="メイリオ" pitchFamily="50" charset="-128"/>
              </a:rPr>
              <a:t>１／２の場合は６か月分の金額を１２か月で返還します。また、１／３の場合は４か月分の金額を１２か月で返還します。日本学生支援機構に皆さん自身が申請します。</a:t>
            </a:r>
            <a:endParaRPr lang="en-US" altLang="ja-JP" sz="1100" dirty="0">
              <a:solidFill>
                <a:srgbClr val="404040"/>
              </a:solidFill>
              <a:latin typeface="+mn-ea"/>
              <a:cs typeface="メイリオ" pitchFamily="50" charset="-128"/>
            </a:endParaRPr>
          </a:p>
          <a:p>
            <a:pPr eaLnBrk="1" hangingPunct="1">
              <a:spcBef>
                <a:spcPts val="991"/>
              </a:spcBef>
              <a:buClr>
                <a:srgbClr val="FC0128"/>
              </a:buClr>
              <a:buSzPct val="80000"/>
            </a:pPr>
            <a:r>
              <a:rPr lang="en-US" altLang="ja-JP" sz="1100" dirty="0">
                <a:solidFill>
                  <a:srgbClr val="404040"/>
                </a:solidFill>
                <a:latin typeface="+mn-ea"/>
                <a:cs typeface="メイリオ" pitchFamily="50" charset="-128"/>
              </a:rPr>
              <a:t>※</a:t>
            </a:r>
            <a:r>
              <a:rPr lang="ja-JP" altLang="en-US" sz="1100" dirty="0">
                <a:solidFill>
                  <a:srgbClr val="404040"/>
                </a:solidFill>
                <a:latin typeface="+mn-ea"/>
                <a:cs typeface="メイリオ" pitchFamily="50" charset="-128"/>
              </a:rPr>
              <a:t>第二種奨学金を含め、返還予定総額は変わりません。また、返還すべき元金や利息が免除されるわけではありません。</a:t>
            </a:r>
            <a:endParaRPr lang="en-US" altLang="ja-JP" sz="1100" dirty="0">
              <a:solidFill>
                <a:srgbClr val="404040"/>
              </a:solidFill>
              <a:latin typeface="+mn-ea"/>
              <a:cs typeface="メイリオ" pitchFamily="50" charset="-128"/>
            </a:endParaRPr>
          </a:p>
          <a:p>
            <a:pPr eaLnBrk="1" hangingPunct="1">
              <a:spcBef>
                <a:spcPts val="991"/>
              </a:spcBef>
              <a:buClr>
                <a:srgbClr val="FC0128"/>
              </a:buClr>
              <a:buSzPct val="80000"/>
            </a:pPr>
            <a:r>
              <a:rPr lang="en-US" altLang="ja-JP" sz="1100" dirty="0">
                <a:solidFill>
                  <a:srgbClr val="404040"/>
                </a:solidFill>
                <a:latin typeface="+mn-ea"/>
                <a:cs typeface="メイリオ" pitchFamily="50" charset="-128"/>
              </a:rPr>
              <a:t>※</a:t>
            </a:r>
            <a:r>
              <a:rPr lang="ja-JP" altLang="en-US" sz="1100" dirty="0">
                <a:solidFill>
                  <a:srgbClr val="404040"/>
                </a:solidFill>
                <a:latin typeface="+mn-ea"/>
                <a:cs typeface="メイリオ" pitchFamily="50" charset="-128"/>
              </a:rPr>
              <a:t>返還方法で「所得連動返還方式」を選択した場合には、減額返還を申し込むことはできません。</a:t>
            </a:r>
            <a:endParaRPr lang="en-US" altLang="ja-JP" sz="1100" dirty="0">
              <a:solidFill>
                <a:srgbClr val="404040"/>
              </a:solidFill>
              <a:latin typeface="+mn-ea"/>
              <a:cs typeface="メイリオ" pitchFamily="50" charset="-128"/>
            </a:endParaRPr>
          </a:p>
          <a:p>
            <a:pPr eaLnBrk="1" hangingPunct="1">
              <a:spcBef>
                <a:spcPts val="991"/>
              </a:spcBef>
              <a:buClr>
                <a:srgbClr val="FC0128"/>
              </a:buClr>
              <a:buSzPct val="80000"/>
            </a:pPr>
            <a:r>
              <a:rPr lang="ja-JP" altLang="en-US" sz="1100" dirty="0">
                <a:solidFill>
                  <a:srgbClr val="404040"/>
                </a:solidFill>
                <a:latin typeface="+mn-ea"/>
                <a:cs typeface="メイリオ" pitchFamily="50" charset="-128"/>
              </a:rPr>
              <a:t>（３）返還期限猶予</a:t>
            </a:r>
            <a:endParaRPr lang="en-US" altLang="ja-JP" sz="1100" dirty="0">
              <a:solidFill>
                <a:srgbClr val="404040"/>
              </a:solidFill>
              <a:latin typeface="+mn-ea"/>
              <a:cs typeface="メイリオ" pitchFamily="50" charset="-128"/>
            </a:endParaRPr>
          </a:p>
          <a:p>
            <a:pPr defTabSz="906445" eaLnBrk="1" hangingPunct="1">
              <a:spcBef>
                <a:spcPts val="991"/>
              </a:spcBef>
              <a:buClr>
                <a:srgbClr val="FC0128"/>
              </a:buClr>
              <a:buSzPct val="80000"/>
              <a:defRPr/>
            </a:pPr>
            <a:r>
              <a:rPr lang="ja-JP" altLang="en-US" sz="1100" dirty="0">
                <a:solidFill>
                  <a:srgbClr val="404040"/>
                </a:solidFill>
                <a:latin typeface="+mn-ea"/>
                <a:cs typeface="メイリオ" pitchFamily="50" charset="-128"/>
              </a:rPr>
              <a:t>低収入や失業などで返還が困難になった場合に申請してください。通算して</a:t>
            </a:r>
            <a:r>
              <a:rPr lang="en-US" altLang="ja-JP" sz="1100" dirty="0">
                <a:solidFill>
                  <a:srgbClr val="404040"/>
                </a:solidFill>
                <a:latin typeface="+mn-ea"/>
                <a:cs typeface="メイリオ" pitchFamily="50" charset="-128"/>
              </a:rPr>
              <a:t>10</a:t>
            </a:r>
            <a:r>
              <a:rPr lang="ja-JP" altLang="en-US" sz="1100" dirty="0">
                <a:solidFill>
                  <a:srgbClr val="404040"/>
                </a:solidFill>
                <a:latin typeface="+mn-ea"/>
                <a:cs typeface="メイリオ" pitchFamily="50" charset="-128"/>
              </a:rPr>
              <a:t>年まで申請できます。</a:t>
            </a:r>
            <a:endParaRPr lang="en-US" altLang="ja-JP" sz="1100" dirty="0">
              <a:solidFill>
                <a:srgbClr val="404040"/>
              </a:solidFill>
              <a:latin typeface="+mn-ea"/>
              <a:cs typeface="メイリオ" pitchFamily="50" charset="-128"/>
            </a:endParaRPr>
          </a:p>
          <a:p>
            <a:pPr eaLnBrk="1" hangingPunct="1">
              <a:spcBef>
                <a:spcPts val="991"/>
              </a:spcBef>
              <a:buClr>
                <a:srgbClr val="FC0128"/>
              </a:buClr>
              <a:buSzPct val="80000"/>
            </a:pPr>
            <a:r>
              <a:rPr lang="ja-JP" altLang="en-US" sz="1100" dirty="0">
                <a:solidFill>
                  <a:srgbClr val="404040"/>
                </a:solidFill>
                <a:latin typeface="+mn-ea"/>
                <a:cs typeface="メイリオ" pitchFamily="50" charset="-128"/>
              </a:rPr>
              <a:t>１年ごとに手続きをし、期限の猶予を皆さん自身が直接、日本学生支援機構に申請します。</a:t>
            </a:r>
            <a:endParaRPr lang="en-US" altLang="ja-JP" sz="1100" dirty="0">
              <a:solidFill>
                <a:srgbClr val="404040"/>
              </a:solidFill>
              <a:latin typeface="+mn-ea"/>
              <a:cs typeface="メイリオ" pitchFamily="50" charset="-128"/>
            </a:endParaRPr>
          </a:p>
          <a:p>
            <a:pPr eaLnBrk="1" hangingPunct="1">
              <a:spcBef>
                <a:spcPts val="991"/>
              </a:spcBef>
              <a:buClr>
                <a:srgbClr val="FC0128"/>
              </a:buClr>
              <a:buSzPct val="80000"/>
            </a:pPr>
            <a:r>
              <a:rPr lang="en-US" altLang="ja-JP" sz="1100" dirty="0">
                <a:solidFill>
                  <a:srgbClr val="404040"/>
                </a:solidFill>
                <a:latin typeface="+mn-ea"/>
                <a:cs typeface="メイリオ" pitchFamily="50" charset="-128"/>
              </a:rPr>
              <a:t>※</a:t>
            </a:r>
            <a:r>
              <a:rPr lang="ja-JP" altLang="en-US" sz="1100" dirty="0">
                <a:solidFill>
                  <a:srgbClr val="404040"/>
                </a:solidFill>
                <a:latin typeface="+mn-ea"/>
                <a:cs typeface="メイリオ" pitchFamily="50" charset="-128"/>
              </a:rPr>
              <a:t>第二種奨学金を含め、返還予定総額は変わりません。また、返還すべき元金や利息が免除されるわけではありません。</a:t>
            </a:r>
            <a:endParaRPr lang="en-US" altLang="ja-JP" sz="1100" dirty="0">
              <a:solidFill>
                <a:srgbClr val="404040"/>
              </a:solidFill>
              <a:latin typeface="+mn-ea"/>
              <a:cs typeface="メイリオ" pitchFamily="50" charset="-128"/>
            </a:endParaRPr>
          </a:p>
        </p:txBody>
      </p:sp>
      <p:sp>
        <p:nvSpPr>
          <p:cNvPr id="83972" name="スライド番号プレースホルダー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kumimoji="1" sz="1200">
                <a:solidFill>
                  <a:schemeClr val="tx1"/>
                </a:solidFill>
                <a:latin typeface="Calibri" pitchFamily="34" charset="0"/>
                <a:ea typeface="ＭＳ Ｐゴシック" pitchFamily="50" charset="-128"/>
              </a:defRPr>
            </a:lvl1pPr>
            <a:lvl2pPr marL="736486" indent="-283264" eaLnBrk="0" hangingPunct="0">
              <a:spcBef>
                <a:spcPct val="30000"/>
              </a:spcBef>
              <a:defRPr kumimoji="1" sz="1200">
                <a:solidFill>
                  <a:schemeClr val="tx1"/>
                </a:solidFill>
                <a:latin typeface="Calibri" pitchFamily="34" charset="0"/>
                <a:ea typeface="ＭＳ Ｐゴシック" pitchFamily="50" charset="-128"/>
              </a:defRPr>
            </a:lvl2pPr>
            <a:lvl3pPr marL="1133056" indent="-226611" eaLnBrk="0" hangingPunct="0">
              <a:spcBef>
                <a:spcPct val="30000"/>
              </a:spcBef>
              <a:defRPr kumimoji="1" sz="1200">
                <a:solidFill>
                  <a:schemeClr val="tx1"/>
                </a:solidFill>
                <a:latin typeface="Calibri" pitchFamily="34" charset="0"/>
                <a:ea typeface="ＭＳ Ｐゴシック" pitchFamily="50" charset="-128"/>
              </a:defRPr>
            </a:lvl3pPr>
            <a:lvl4pPr marL="1586278" indent="-226611" eaLnBrk="0" hangingPunct="0">
              <a:spcBef>
                <a:spcPct val="30000"/>
              </a:spcBef>
              <a:defRPr kumimoji="1" sz="1200">
                <a:solidFill>
                  <a:schemeClr val="tx1"/>
                </a:solidFill>
                <a:latin typeface="Calibri" pitchFamily="34" charset="0"/>
                <a:ea typeface="ＭＳ Ｐゴシック" pitchFamily="50" charset="-128"/>
              </a:defRPr>
            </a:lvl4pPr>
            <a:lvl5pPr marL="2039501" indent="-226611" eaLnBrk="0" hangingPunct="0">
              <a:spcBef>
                <a:spcPct val="30000"/>
              </a:spcBef>
              <a:defRPr kumimoji="1" sz="1200">
                <a:solidFill>
                  <a:schemeClr val="tx1"/>
                </a:solidFill>
                <a:latin typeface="Calibri" pitchFamily="34" charset="0"/>
                <a:ea typeface="ＭＳ Ｐゴシック" pitchFamily="50" charset="-128"/>
              </a:defRPr>
            </a:lvl5pPr>
            <a:lvl6pPr marL="2492723" indent="-226611" eaLnBrk="0" fontAlgn="base" hangingPunct="0">
              <a:spcBef>
                <a:spcPct val="30000"/>
              </a:spcBef>
              <a:spcAft>
                <a:spcPct val="0"/>
              </a:spcAft>
              <a:defRPr kumimoji="1" sz="1200">
                <a:solidFill>
                  <a:schemeClr val="tx1"/>
                </a:solidFill>
                <a:latin typeface="Calibri" pitchFamily="34" charset="0"/>
                <a:ea typeface="ＭＳ Ｐゴシック" pitchFamily="50" charset="-128"/>
              </a:defRPr>
            </a:lvl6pPr>
            <a:lvl7pPr marL="2945945" indent="-226611" eaLnBrk="0" fontAlgn="base" hangingPunct="0">
              <a:spcBef>
                <a:spcPct val="30000"/>
              </a:spcBef>
              <a:spcAft>
                <a:spcPct val="0"/>
              </a:spcAft>
              <a:defRPr kumimoji="1" sz="1200">
                <a:solidFill>
                  <a:schemeClr val="tx1"/>
                </a:solidFill>
                <a:latin typeface="Calibri" pitchFamily="34" charset="0"/>
                <a:ea typeface="ＭＳ Ｐゴシック" pitchFamily="50" charset="-128"/>
              </a:defRPr>
            </a:lvl7pPr>
            <a:lvl8pPr marL="3399168" indent="-226611" eaLnBrk="0" fontAlgn="base" hangingPunct="0">
              <a:spcBef>
                <a:spcPct val="30000"/>
              </a:spcBef>
              <a:spcAft>
                <a:spcPct val="0"/>
              </a:spcAft>
              <a:defRPr kumimoji="1" sz="1200">
                <a:solidFill>
                  <a:schemeClr val="tx1"/>
                </a:solidFill>
                <a:latin typeface="Calibri" pitchFamily="34" charset="0"/>
                <a:ea typeface="ＭＳ Ｐゴシック" pitchFamily="50" charset="-128"/>
              </a:defRPr>
            </a:lvl8pPr>
            <a:lvl9pPr marL="3852390" indent="-226611" eaLnBrk="0" fontAlgn="base" hangingPunct="0">
              <a:spcBef>
                <a:spcPct val="30000"/>
              </a:spcBef>
              <a:spcAft>
                <a:spcPct val="0"/>
              </a:spcAft>
              <a:defRPr kumimoji="1" sz="1200">
                <a:solidFill>
                  <a:schemeClr val="tx1"/>
                </a:solidFill>
                <a:latin typeface="Calibri" pitchFamily="34" charset="0"/>
                <a:ea typeface="ＭＳ Ｐゴシック" pitchFamily="50" charset="-128"/>
              </a:defRPr>
            </a:lvl9pPr>
          </a:lstStyle>
          <a:p>
            <a:pPr eaLnBrk="1" fontAlgn="base" hangingPunct="1">
              <a:spcBef>
                <a:spcPct val="0"/>
              </a:spcBef>
              <a:spcAft>
                <a:spcPct val="0"/>
              </a:spcAft>
            </a:pPr>
            <a:fld id="{C586BDC2-045D-4984-A0D4-B32D8790F796}" type="slidenum">
              <a:rPr lang="ja-JP" altLang="en-US" smtClean="0"/>
              <a:pPr eaLnBrk="1" fontAlgn="base" hangingPunct="1">
                <a:spcBef>
                  <a:spcPct val="0"/>
                </a:spcBef>
                <a:spcAft>
                  <a:spcPct val="0"/>
                </a:spcAft>
              </a:pPr>
              <a:t>10</a:t>
            </a:fld>
            <a:endParaRPr lang="ja-JP"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スライド イメージ プレースホルダー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4995" name="ノート プレースホルダー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ts val="991"/>
              </a:spcBef>
              <a:buClr>
                <a:srgbClr val="FC0128"/>
              </a:buClr>
              <a:buSzPct val="80000"/>
            </a:pPr>
            <a:r>
              <a:rPr lang="ja-JP" altLang="en-US" dirty="0">
                <a:latin typeface="+mn-ea"/>
              </a:rPr>
              <a:t>延滞してしまった場合は、</a:t>
            </a:r>
            <a:endParaRPr lang="en-US" altLang="ja-JP" dirty="0">
              <a:latin typeface="+mn-ea"/>
            </a:endParaRPr>
          </a:p>
          <a:p>
            <a:pPr eaLnBrk="1" hangingPunct="1">
              <a:spcBef>
                <a:spcPts val="991"/>
              </a:spcBef>
              <a:buClr>
                <a:srgbClr val="FC0128"/>
              </a:buClr>
              <a:buSzPct val="80000"/>
            </a:pPr>
            <a:r>
              <a:rPr lang="ja-JP" altLang="en-US" dirty="0">
                <a:latin typeface="+mn-ea"/>
              </a:rPr>
              <a:t>延滞金の賦課</a:t>
            </a:r>
            <a:endParaRPr lang="en-US" altLang="ja-JP" dirty="0">
              <a:latin typeface="+mn-ea"/>
            </a:endParaRPr>
          </a:p>
          <a:p>
            <a:pPr eaLnBrk="1" hangingPunct="1">
              <a:spcBef>
                <a:spcPts val="991"/>
              </a:spcBef>
              <a:buClr>
                <a:srgbClr val="FC0128"/>
              </a:buClr>
              <a:buSzPct val="80000"/>
            </a:pPr>
            <a:r>
              <a:rPr lang="ja-JP" altLang="en-US" dirty="0">
                <a:latin typeface="+mn-ea"/>
              </a:rPr>
              <a:t>機関保証を選択している人は、日本学生支援機構から保証機関へ保証債務の弁済を請求し、保証機関からの督促</a:t>
            </a:r>
          </a:p>
          <a:p>
            <a:pPr eaLnBrk="1" hangingPunct="1">
              <a:spcBef>
                <a:spcPts val="991"/>
              </a:spcBef>
              <a:buClr>
                <a:srgbClr val="FC0128"/>
              </a:buClr>
              <a:buSzPct val="80000"/>
            </a:pPr>
            <a:r>
              <a:rPr lang="ja-JP" altLang="en-US" dirty="0">
                <a:latin typeface="+mn-ea"/>
              </a:rPr>
              <a:t>人的保証を選択している人は、連帯保証人・保証人への督促</a:t>
            </a:r>
          </a:p>
          <a:p>
            <a:pPr eaLnBrk="1" hangingPunct="1">
              <a:spcBef>
                <a:spcPts val="991"/>
              </a:spcBef>
              <a:buClr>
                <a:srgbClr val="FC0128"/>
              </a:buClr>
              <a:buSzPct val="80000"/>
            </a:pPr>
            <a:r>
              <a:rPr lang="ja-JP" altLang="en-US" dirty="0">
                <a:latin typeface="+mn-ea"/>
              </a:rPr>
              <a:t>個人信用情報機関への登録</a:t>
            </a:r>
          </a:p>
          <a:p>
            <a:pPr eaLnBrk="1" hangingPunct="1">
              <a:spcBef>
                <a:spcPts val="991"/>
              </a:spcBef>
              <a:buClr>
                <a:srgbClr val="FC0128"/>
              </a:buClr>
              <a:buSzPct val="80000"/>
            </a:pPr>
            <a:r>
              <a:rPr lang="ja-JP" altLang="en-US" dirty="0">
                <a:latin typeface="+mn-ea"/>
              </a:rPr>
              <a:t>裁判所への法的手続き</a:t>
            </a:r>
            <a:endParaRPr lang="en-US" altLang="ja-JP" dirty="0">
              <a:latin typeface="+mn-ea"/>
            </a:endParaRPr>
          </a:p>
          <a:p>
            <a:pPr eaLnBrk="1" hangingPunct="1">
              <a:spcBef>
                <a:spcPts val="991"/>
              </a:spcBef>
              <a:buClr>
                <a:srgbClr val="FC0128"/>
              </a:buClr>
              <a:buSzPct val="80000"/>
            </a:pPr>
            <a:endParaRPr lang="en-US" altLang="ja-JP" dirty="0">
              <a:latin typeface="+mn-ea"/>
            </a:endParaRPr>
          </a:p>
          <a:p>
            <a:pPr eaLnBrk="1" hangingPunct="1">
              <a:spcBef>
                <a:spcPts val="991"/>
              </a:spcBef>
              <a:buClr>
                <a:srgbClr val="FC0128"/>
              </a:buClr>
              <a:buSzPct val="80000"/>
            </a:pPr>
            <a:r>
              <a:rPr lang="ja-JP" altLang="en-US" dirty="0">
                <a:latin typeface="+mn-ea"/>
              </a:rPr>
              <a:t>の対象となります。</a:t>
            </a:r>
            <a:r>
              <a:rPr lang="ja-JP" altLang="en-US" dirty="0">
                <a:latin typeface="+mn-ea"/>
                <a:cs typeface="メイリオ" pitchFamily="50" charset="-128"/>
              </a:rPr>
              <a:t>延滞する前に、必ず、日本学生支援機構に相談してください。</a:t>
            </a:r>
          </a:p>
          <a:p>
            <a:pPr eaLnBrk="1" hangingPunct="1">
              <a:spcBef>
                <a:spcPts val="991"/>
              </a:spcBef>
              <a:buClr>
                <a:srgbClr val="FC0128"/>
              </a:buClr>
              <a:buSzPct val="80000"/>
            </a:pPr>
            <a:endParaRPr lang="en-US" altLang="ja-JP" dirty="0">
              <a:latin typeface="+mn-ea"/>
            </a:endParaRPr>
          </a:p>
        </p:txBody>
      </p:sp>
      <p:sp>
        <p:nvSpPr>
          <p:cNvPr id="84996" name="スライド番号プレースホルダー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kumimoji="1" sz="1200">
                <a:solidFill>
                  <a:schemeClr val="tx1"/>
                </a:solidFill>
                <a:latin typeface="Calibri" pitchFamily="34" charset="0"/>
                <a:ea typeface="ＭＳ Ｐゴシック" pitchFamily="50" charset="-128"/>
              </a:defRPr>
            </a:lvl1pPr>
            <a:lvl2pPr marL="736486" indent="-283264" eaLnBrk="0" hangingPunct="0">
              <a:spcBef>
                <a:spcPct val="30000"/>
              </a:spcBef>
              <a:defRPr kumimoji="1" sz="1200">
                <a:solidFill>
                  <a:schemeClr val="tx1"/>
                </a:solidFill>
                <a:latin typeface="Calibri" pitchFamily="34" charset="0"/>
                <a:ea typeface="ＭＳ Ｐゴシック" pitchFamily="50" charset="-128"/>
              </a:defRPr>
            </a:lvl2pPr>
            <a:lvl3pPr marL="1133056" indent="-226611" eaLnBrk="0" hangingPunct="0">
              <a:spcBef>
                <a:spcPct val="30000"/>
              </a:spcBef>
              <a:defRPr kumimoji="1" sz="1200">
                <a:solidFill>
                  <a:schemeClr val="tx1"/>
                </a:solidFill>
                <a:latin typeface="Calibri" pitchFamily="34" charset="0"/>
                <a:ea typeface="ＭＳ Ｐゴシック" pitchFamily="50" charset="-128"/>
              </a:defRPr>
            </a:lvl3pPr>
            <a:lvl4pPr marL="1586278" indent="-226611" eaLnBrk="0" hangingPunct="0">
              <a:spcBef>
                <a:spcPct val="30000"/>
              </a:spcBef>
              <a:defRPr kumimoji="1" sz="1200">
                <a:solidFill>
                  <a:schemeClr val="tx1"/>
                </a:solidFill>
                <a:latin typeface="Calibri" pitchFamily="34" charset="0"/>
                <a:ea typeface="ＭＳ Ｐゴシック" pitchFamily="50" charset="-128"/>
              </a:defRPr>
            </a:lvl4pPr>
            <a:lvl5pPr marL="2039501" indent="-226611" eaLnBrk="0" hangingPunct="0">
              <a:spcBef>
                <a:spcPct val="30000"/>
              </a:spcBef>
              <a:defRPr kumimoji="1" sz="1200">
                <a:solidFill>
                  <a:schemeClr val="tx1"/>
                </a:solidFill>
                <a:latin typeface="Calibri" pitchFamily="34" charset="0"/>
                <a:ea typeface="ＭＳ Ｐゴシック" pitchFamily="50" charset="-128"/>
              </a:defRPr>
            </a:lvl5pPr>
            <a:lvl6pPr marL="2492723" indent="-226611" eaLnBrk="0" fontAlgn="base" hangingPunct="0">
              <a:spcBef>
                <a:spcPct val="30000"/>
              </a:spcBef>
              <a:spcAft>
                <a:spcPct val="0"/>
              </a:spcAft>
              <a:defRPr kumimoji="1" sz="1200">
                <a:solidFill>
                  <a:schemeClr val="tx1"/>
                </a:solidFill>
                <a:latin typeface="Calibri" pitchFamily="34" charset="0"/>
                <a:ea typeface="ＭＳ Ｐゴシック" pitchFamily="50" charset="-128"/>
              </a:defRPr>
            </a:lvl6pPr>
            <a:lvl7pPr marL="2945945" indent="-226611" eaLnBrk="0" fontAlgn="base" hangingPunct="0">
              <a:spcBef>
                <a:spcPct val="30000"/>
              </a:spcBef>
              <a:spcAft>
                <a:spcPct val="0"/>
              </a:spcAft>
              <a:defRPr kumimoji="1" sz="1200">
                <a:solidFill>
                  <a:schemeClr val="tx1"/>
                </a:solidFill>
                <a:latin typeface="Calibri" pitchFamily="34" charset="0"/>
                <a:ea typeface="ＭＳ Ｐゴシック" pitchFamily="50" charset="-128"/>
              </a:defRPr>
            </a:lvl7pPr>
            <a:lvl8pPr marL="3399168" indent="-226611" eaLnBrk="0" fontAlgn="base" hangingPunct="0">
              <a:spcBef>
                <a:spcPct val="30000"/>
              </a:spcBef>
              <a:spcAft>
                <a:spcPct val="0"/>
              </a:spcAft>
              <a:defRPr kumimoji="1" sz="1200">
                <a:solidFill>
                  <a:schemeClr val="tx1"/>
                </a:solidFill>
                <a:latin typeface="Calibri" pitchFamily="34" charset="0"/>
                <a:ea typeface="ＭＳ Ｐゴシック" pitchFamily="50" charset="-128"/>
              </a:defRPr>
            </a:lvl8pPr>
            <a:lvl9pPr marL="3852390" indent="-226611" eaLnBrk="0" fontAlgn="base" hangingPunct="0">
              <a:spcBef>
                <a:spcPct val="30000"/>
              </a:spcBef>
              <a:spcAft>
                <a:spcPct val="0"/>
              </a:spcAft>
              <a:defRPr kumimoji="1" sz="1200">
                <a:solidFill>
                  <a:schemeClr val="tx1"/>
                </a:solidFill>
                <a:latin typeface="Calibri" pitchFamily="34" charset="0"/>
                <a:ea typeface="ＭＳ Ｐゴシック" pitchFamily="50" charset="-128"/>
              </a:defRPr>
            </a:lvl9pPr>
          </a:lstStyle>
          <a:p>
            <a:pPr eaLnBrk="1" fontAlgn="base" hangingPunct="1">
              <a:spcBef>
                <a:spcPct val="0"/>
              </a:spcBef>
              <a:spcAft>
                <a:spcPct val="0"/>
              </a:spcAft>
            </a:pPr>
            <a:fld id="{8BEDA3C1-BB92-41C2-945E-5A948D820E1E}" type="slidenum">
              <a:rPr lang="ja-JP" altLang="en-US" smtClean="0"/>
              <a:pPr eaLnBrk="1" fontAlgn="base" hangingPunct="1">
                <a:spcBef>
                  <a:spcPct val="0"/>
                </a:spcBef>
                <a:spcAft>
                  <a:spcPct val="0"/>
                </a:spcAft>
              </a:pPr>
              <a:t>11</a:t>
            </a:fld>
            <a:endParaRPr lang="ja-JP" alt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スライド イメージ プレースホルダー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1443" name="ノート プレースホルダー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defTabSz="906445" eaLnBrk="1" hangingPunct="1">
              <a:spcBef>
                <a:spcPct val="0"/>
              </a:spcBef>
              <a:defRPr/>
            </a:pPr>
            <a:r>
              <a:rPr lang="ja-JP" altLang="en-US" dirty="0">
                <a:latin typeface="+mn-ea"/>
              </a:rPr>
              <a:t>日本学生支援機構のホームページにある「奨学金貸与・返還シミュレーション」を使って、毎月の返還額を試算することができます。</a:t>
            </a:r>
            <a:endParaRPr lang="en-US" altLang="ja-JP" dirty="0">
              <a:latin typeface="+mn-ea"/>
            </a:endParaRPr>
          </a:p>
          <a:p>
            <a:pPr defTabSz="906445" eaLnBrk="1" hangingPunct="1">
              <a:spcBef>
                <a:spcPct val="0"/>
              </a:spcBef>
              <a:defRPr/>
            </a:pPr>
            <a:endParaRPr lang="en-US" altLang="ja-JP" dirty="0">
              <a:latin typeface="+mn-ea"/>
            </a:endParaRPr>
          </a:p>
          <a:p>
            <a:pPr defTabSz="906445" eaLnBrk="1" hangingPunct="1">
              <a:spcBef>
                <a:spcPct val="0"/>
              </a:spcBef>
              <a:defRPr/>
            </a:pPr>
            <a:r>
              <a:rPr lang="ja-JP" altLang="en-US" dirty="0">
                <a:latin typeface="+mn-ea"/>
              </a:rPr>
              <a:t>貸与中から、「毎月の返還額はいくらになるのか」、「返還期間はどれくらいなのか」といった試算をして、返還額を確認し、将来の返還を意識して、貸与月額を選択するようにしてください。</a:t>
            </a:r>
            <a:endParaRPr lang="en-US" altLang="ja-JP" dirty="0">
              <a:latin typeface="+mn-ea"/>
            </a:endParaRPr>
          </a:p>
          <a:p>
            <a:pPr defTabSz="906445" eaLnBrk="1" hangingPunct="1">
              <a:spcBef>
                <a:spcPct val="0"/>
              </a:spcBef>
              <a:defRPr/>
            </a:pPr>
            <a:endParaRPr lang="en-US" altLang="ja-JP" dirty="0">
              <a:latin typeface="+mn-ea"/>
            </a:endParaRPr>
          </a:p>
        </p:txBody>
      </p:sp>
      <p:sp>
        <p:nvSpPr>
          <p:cNvPr id="61444" name="スライド番号プレースホルダー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kumimoji="1" sz="1200">
                <a:solidFill>
                  <a:schemeClr val="tx1"/>
                </a:solidFill>
                <a:latin typeface="Calibri" pitchFamily="34" charset="0"/>
                <a:ea typeface="ＭＳ Ｐゴシック" pitchFamily="50" charset="-128"/>
              </a:defRPr>
            </a:lvl1pPr>
            <a:lvl2pPr marL="736486" indent="-283264" eaLnBrk="0" hangingPunct="0">
              <a:spcBef>
                <a:spcPct val="30000"/>
              </a:spcBef>
              <a:defRPr kumimoji="1" sz="1200">
                <a:solidFill>
                  <a:schemeClr val="tx1"/>
                </a:solidFill>
                <a:latin typeface="Calibri" pitchFamily="34" charset="0"/>
                <a:ea typeface="ＭＳ Ｐゴシック" pitchFamily="50" charset="-128"/>
              </a:defRPr>
            </a:lvl2pPr>
            <a:lvl3pPr marL="1133056" indent="-226611" eaLnBrk="0" hangingPunct="0">
              <a:spcBef>
                <a:spcPct val="30000"/>
              </a:spcBef>
              <a:defRPr kumimoji="1" sz="1200">
                <a:solidFill>
                  <a:schemeClr val="tx1"/>
                </a:solidFill>
                <a:latin typeface="Calibri" pitchFamily="34" charset="0"/>
                <a:ea typeface="ＭＳ Ｐゴシック" pitchFamily="50" charset="-128"/>
              </a:defRPr>
            </a:lvl3pPr>
            <a:lvl4pPr marL="1586278" indent="-226611" eaLnBrk="0" hangingPunct="0">
              <a:spcBef>
                <a:spcPct val="30000"/>
              </a:spcBef>
              <a:defRPr kumimoji="1" sz="1200">
                <a:solidFill>
                  <a:schemeClr val="tx1"/>
                </a:solidFill>
                <a:latin typeface="Calibri" pitchFamily="34" charset="0"/>
                <a:ea typeface="ＭＳ Ｐゴシック" pitchFamily="50" charset="-128"/>
              </a:defRPr>
            </a:lvl4pPr>
            <a:lvl5pPr marL="2039501" indent="-226611" eaLnBrk="0" hangingPunct="0">
              <a:spcBef>
                <a:spcPct val="30000"/>
              </a:spcBef>
              <a:defRPr kumimoji="1" sz="1200">
                <a:solidFill>
                  <a:schemeClr val="tx1"/>
                </a:solidFill>
                <a:latin typeface="Calibri" pitchFamily="34" charset="0"/>
                <a:ea typeface="ＭＳ Ｐゴシック" pitchFamily="50" charset="-128"/>
              </a:defRPr>
            </a:lvl5pPr>
            <a:lvl6pPr marL="2492723" indent="-226611" eaLnBrk="0" fontAlgn="base" hangingPunct="0">
              <a:spcBef>
                <a:spcPct val="30000"/>
              </a:spcBef>
              <a:spcAft>
                <a:spcPct val="0"/>
              </a:spcAft>
              <a:defRPr kumimoji="1" sz="1200">
                <a:solidFill>
                  <a:schemeClr val="tx1"/>
                </a:solidFill>
                <a:latin typeface="Calibri" pitchFamily="34" charset="0"/>
                <a:ea typeface="ＭＳ Ｐゴシック" pitchFamily="50" charset="-128"/>
              </a:defRPr>
            </a:lvl6pPr>
            <a:lvl7pPr marL="2945945" indent="-226611" eaLnBrk="0" fontAlgn="base" hangingPunct="0">
              <a:spcBef>
                <a:spcPct val="30000"/>
              </a:spcBef>
              <a:spcAft>
                <a:spcPct val="0"/>
              </a:spcAft>
              <a:defRPr kumimoji="1" sz="1200">
                <a:solidFill>
                  <a:schemeClr val="tx1"/>
                </a:solidFill>
                <a:latin typeface="Calibri" pitchFamily="34" charset="0"/>
                <a:ea typeface="ＭＳ Ｐゴシック" pitchFamily="50" charset="-128"/>
              </a:defRPr>
            </a:lvl7pPr>
            <a:lvl8pPr marL="3399168" indent="-226611" eaLnBrk="0" fontAlgn="base" hangingPunct="0">
              <a:spcBef>
                <a:spcPct val="30000"/>
              </a:spcBef>
              <a:spcAft>
                <a:spcPct val="0"/>
              </a:spcAft>
              <a:defRPr kumimoji="1" sz="1200">
                <a:solidFill>
                  <a:schemeClr val="tx1"/>
                </a:solidFill>
                <a:latin typeface="Calibri" pitchFamily="34" charset="0"/>
                <a:ea typeface="ＭＳ Ｐゴシック" pitchFamily="50" charset="-128"/>
              </a:defRPr>
            </a:lvl8pPr>
            <a:lvl9pPr marL="3852390" indent="-226611" eaLnBrk="0" fontAlgn="base" hangingPunct="0">
              <a:spcBef>
                <a:spcPct val="30000"/>
              </a:spcBef>
              <a:spcAft>
                <a:spcPct val="0"/>
              </a:spcAft>
              <a:defRPr kumimoji="1" sz="1200">
                <a:solidFill>
                  <a:schemeClr val="tx1"/>
                </a:solidFill>
                <a:latin typeface="Calibri" pitchFamily="34" charset="0"/>
                <a:ea typeface="ＭＳ Ｐゴシック" pitchFamily="50" charset="-128"/>
              </a:defRPr>
            </a:lvl9pPr>
          </a:lstStyle>
          <a:p>
            <a:pPr eaLnBrk="1" fontAlgn="base" hangingPunct="1">
              <a:spcBef>
                <a:spcPct val="0"/>
              </a:spcBef>
              <a:spcAft>
                <a:spcPct val="0"/>
              </a:spcAft>
            </a:pPr>
            <a:fld id="{789C0BB1-1665-48FB-8A60-B99ABC362A91}" type="slidenum">
              <a:rPr lang="ja-JP" altLang="en-US" smtClean="0"/>
              <a:pPr eaLnBrk="1" fontAlgn="base" hangingPunct="1">
                <a:spcBef>
                  <a:spcPct val="0"/>
                </a:spcBef>
                <a:spcAft>
                  <a:spcPct val="0"/>
                </a:spcAft>
              </a:pPr>
              <a:t>12</a:t>
            </a:fld>
            <a:endParaRPr lang="ja-JP" alt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スライド イメージ プレースホルダー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0419" name="ノート プレースホルダー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ja-JP" altLang="en-US" dirty="0"/>
              <a:t>スカラネット・パーソナルでは、奨学金に関する情報の閲覧や各種届出等などを行うことができます。</a:t>
            </a:r>
            <a:endParaRPr lang="en-US" altLang="ja-JP" dirty="0"/>
          </a:p>
          <a:p>
            <a:pPr eaLnBrk="1" hangingPunct="1">
              <a:spcBef>
                <a:spcPct val="0"/>
              </a:spcBef>
            </a:pPr>
            <a:endParaRPr lang="en-US" altLang="ja-JP" dirty="0"/>
          </a:p>
          <a:p>
            <a:pPr eaLnBrk="1" hangingPunct="1">
              <a:spcBef>
                <a:spcPct val="0"/>
              </a:spcBef>
            </a:pPr>
            <a:r>
              <a:rPr lang="ja-JP" altLang="en-US" dirty="0"/>
              <a:t>また、在学中、奨学金を継続するには、毎年、このサイトを通して、「奨学金継続願」を提出することになります。</a:t>
            </a:r>
            <a:endParaRPr lang="en-US" altLang="ja-JP" dirty="0"/>
          </a:p>
          <a:p>
            <a:pPr eaLnBrk="1" hangingPunct="1">
              <a:spcBef>
                <a:spcPct val="0"/>
              </a:spcBef>
            </a:pPr>
            <a:endParaRPr lang="en-US" altLang="ja-JP" dirty="0"/>
          </a:p>
          <a:p>
            <a:pPr eaLnBrk="1" hangingPunct="1">
              <a:spcBef>
                <a:spcPct val="0"/>
              </a:spcBef>
            </a:pPr>
            <a:r>
              <a:rPr lang="ja-JP" altLang="en-US" dirty="0"/>
              <a:t>「奨学生のしおり」を参考に、できるだけ早めの登録をお願いします。</a:t>
            </a:r>
            <a:endParaRPr lang="en-US" altLang="ja-JP" dirty="0"/>
          </a:p>
          <a:p>
            <a:pPr eaLnBrk="1" hangingPunct="1">
              <a:spcBef>
                <a:spcPct val="0"/>
              </a:spcBef>
            </a:pPr>
            <a:r>
              <a:rPr lang="ja-JP" altLang="en-US" dirty="0"/>
              <a:t>遅くとも、「奨学金継続願」を提出する１２月上旬頃までには、必ず登録をしてください。</a:t>
            </a:r>
            <a:endParaRPr lang="en-US" altLang="ja-JP" dirty="0"/>
          </a:p>
        </p:txBody>
      </p:sp>
      <p:sp>
        <p:nvSpPr>
          <p:cNvPr id="60420" name="スライド番号プレースホルダー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kumimoji="1" sz="1200">
                <a:solidFill>
                  <a:schemeClr val="tx1"/>
                </a:solidFill>
                <a:latin typeface="Calibri" pitchFamily="34" charset="0"/>
                <a:ea typeface="ＭＳ Ｐゴシック" pitchFamily="50" charset="-128"/>
              </a:defRPr>
            </a:lvl1pPr>
            <a:lvl2pPr marL="736486" indent="-283264" eaLnBrk="0" hangingPunct="0">
              <a:spcBef>
                <a:spcPct val="30000"/>
              </a:spcBef>
              <a:defRPr kumimoji="1" sz="1200">
                <a:solidFill>
                  <a:schemeClr val="tx1"/>
                </a:solidFill>
                <a:latin typeface="Calibri" pitchFamily="34" charset="0"/>
                <a:ea typeface="ＭＳ Ｐゴシック" pitchFamily="50" charset="-128"/>
              </a:defRPr>
            </a:lvl2pPr>
            <a:lvl3pPr marL="1133056" indent="-226611" eaLnBrk="0" hangingPunct="0">
              <a:spcBef>
                <a:spcPct val="30000"/>
              </a:spcBef>
              <a:defRPr kumimoji="1" sz="1200">
                <a:solidFill>
                  <a:schemeClr val="tx1"/>
                </a:solidFill>
                <a:latin typeface="Calibri" pitchFamily="34" charset="0"/>
                <a:ea typeface="ＭＳ Ｐゴシック" pitchFamily="50" charset="-128"/>
              </a:defRPr>
            </a:lvl3pPr>
            <a:lvl4pPr marL="1586278" indent="-226611" eaLnBrk="0" hangingPunct="0">
              <a:spcBef>
                <a:spcPct val="30000"/>
              </a:spcBef>
              <a:defRPr kumimoji="1" sz="1200">
                <a:solidFill>
                  <a:schemeClr val="tx1"/>
                </a:solidFill>
                <a:latin typeface="Calibri" pitchFamily="34" charset="0"/>
                <a:ea typeface="ＭＳ Ｐゴシック" pitchFamily="50" charset="-128"/>
              </a:defRPr>
            </a:lvl4pPr>
            <a:lvl5pPr marL="2039501" indent="-226611" eaLnBrk="0" hangingPunct="0">
              <a:spcBef>
                <a:spcPct val="30000"/>
              </a:spcBef>
              <a:defRPr kumimoji="1" sz="1200">
                <a:solidFill>
                  <a:schemeClr val="tx1"/>
                </a:solidFill>
                <a:latin typeface="Calibri" pitchFamily="34" charset="0"/>
                <a:ea typeface="ＭＳ Ｐゴシック" pitchFamily="50" charset="-128"/>
              </a:defRPr>
            </a:lvl5pPr>
            <a:lvl6pPr marL="2492723" indent="-226611" eaLnBrk="0" fontAlgn="base" hangingPunct="0">
              <a:spcBef>
                <a:spcPct val="30000"/>
              </a:spcBef>
              <a:spcAft>
                <a:spcPct val="0"/>
              </a:spcAft>
              <a:defRPr kumimoji="1" sz="1200">
                <a:solidFill>
                  <a:schemeClr val="tx1"/>
                </a:solidFill>
                <a:latin typeface="Calibri" pitchFamily="34" charset="0"/>
                <a:ea typeface="ＭＳ Ｐゴシック" pitchFamily="50" charset="-128"/>
              </a:defRPr>
            </a:lvl6pPr>
            <a:lvl7pPr marL="2945945" indent="-226611" eaLnBrk="0" fontAlgn="base" hangingPunct="0">
              <a:spcBef>
                <a:spcPct val="30000"/>
              </a:spcBef>
              <a:spcAft>
                <a:spcPct val="0"/>
              </a:spcAft>
              <a:defRPr kumimoji="1" sz="1200">
                <a:solidFill>
                  <a:schemeClr val="tx1"/>
                </a:solidFill>
                <a:latin typeface="Calibri" pitchFamily="34" charset="0"/>
                <a:ea typeface="ＭＳ Ｐゴシック" pitchFamily="50" charset="-128"/>
              </a:defRPr>
            </a:lvl7pPr>
            <a:lvl8pPr marL="3399168" indent="-226611" eaLnBrk="0" fontAlgn="base" hangingPunct="0">
              <a:spcBef>
                <a:spcPct val="30000"/>
              </a:spcBef>
              <a:spcAft>
                <a:spcPct val="0"/>
              </a:spcAft>
              <a:defRPr kumimoji="1" sz="1200">
                <a:solidFill>
                  <a:schemeClr val="tx1"/>
                </a:solidFill>
                <a:latin typeface="Calibri" pitchFamily="34" charset="0"/>
                <a:ea typeface="ＭＳ Ｐゴシック" pitchFamily="50" charset="-128"/>
              </a:defRPr>
            </a:lvl8pPr>
            <a:lvl9pPr marL="3852390" indent="-226611" eaLnBrk="0" fontAlgn="base" hangingPunct="0">
              <a:spcBef>
                <a:spcPct val="30000"/>
              </a:spcBef>
              <a:spcAft>
                <a:spcPct val="0"/>
              </a:spcAft>
              <a:defRPr kumimoji="1" sz="1200">
                <a:solidFill>
                  <a:schemeClr val="tx1"/>
                </a:solidFill>
                <a:latin typeface="Calibri" pitchFamily="34" charset="0"/>
                <a:ea typeface="ＭＳ Ｐゴシック" pitchFamily="50" charset="-128"/>
              </a:defRPr>
            </a:lvl9pPr>
          </a:lstStyle>
          <a:p>
            <a:pPr eaLnBrk="1" fontAlgn="base" hangingPunct="1">
              <a:spcBef>
                <a:spcPct val="0"/>
              </a:spcBef>
              <a:spcAft>
                <a:spcPct val="0"/>
              </a:spcAft>
            </a:pPr>
            <a:fld id="{4FCF5513-6199-4769-8F60-E88983FF5077}" type="slidenum">
              <a:rPr lang="ja-JP" altLang="en-US" smtClean="0"/>
              <a:pPr eaLnBrk="1" fontAlgn="base" hangingPunct="1">
                <a:spcBef>
                  <a:spcPct val="0"/>
                </a:spcBef>
                <a:spcAft>
                  <a:spcPct val="0"/>
                </a:spcAft>
              </a:pPr>
              <a:t>13</a:t>
            </a:fld>
            <a:endParaRPr lang="ja-JP" alt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スライド イメージ プレースホルダー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6323" name="ノート プレースホルダー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ja-JP" altLang="en-US" dirty="0"/>
          </a:p>
        </p:txBody>
      </p:sp>
      <p:sp>
        <p:nvSpPr>
          <p:cNvPr id="56324" name="スライド番号プレースホルダー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kumimoji="1" sz="1200">
                <a:solidFill>
                  <a:schemeClr val="tx1"/>
                </a:solidFill>
                <a:latin typeface="Calibri" pitchFamily="34" charset="0"/>
                <a:ea typeface="ＭＳ Ｐゴシック" pitchFamily="50" charset="-128"/>
              </a:defRPr>
            </a:lvl1pPr>
            <a:lvl2pPr marL="736486" indent="-283264" eaLnBrk="0" hangingPunct="0">
              <a:spcBef>
                <a:spcPct val="30000"/>
              </a:spcBef>
              <a:defRPr kumimoji="1" sz="1200">
                <a:solidFill>
                  <a:schemeClr val="tx1"/>
                </a:solidFill>
                <a:latin typeface="Calibri" pitchFamily="34" charset="0"/>
                <a:ea typeface="ＭＳ Ｐゴシック" pitchFamily="50" charset="-128"/>
              </a:defRPr>
            </a:lvl2pPr>
            <a:lvl3pPr marL="1133056" indent="-226611" eaLnBrk="0" hangingPunct="0">
              <a:spcBef>
                <a:spcPct val="30000"/>
              </a:spcBef>
              <a:defRPr kumimoji="1" sz="1200">
                <a:solidFill>
                  <a:schemeClr val="tx1"/>
                </a:solidFill>
                <a:latin typeface="Calibri" pitchFamily="34" charset="0"/>
                <a:ea typeface="ＭＳ Ｐゴシック" pitchFamily="50" charset="-128"/>
              </a:defRPr>
            </a:lvl3pPr>
            <a:lvl4pPr marL="1586278" indent="-226611" eaLnBrk="0" hangingPunct="0">
              <a:spcBef>
                <a:spcPct val="30000"/>
              </a:spcBef>
              <a:defRPr kumimoji="1" sz="1200">
                <a:solidFill>
                  <a:schemeClr val="tx1"/>
                </a:solidFill>
                <a:latin typeface="Calibri" pitchFamily="34" charset="0"/>
                <a:ea typeface="ＭＳ Ｐゴシック" pitchFamily="50" charset="-128"/>
              </a:defRPr>
            </a:lvl4pPr>
            <a:lvl5pPr marL="2039501" indent="-226611" eaLnBrk="0" hangingPunct="0">
              <a:spcBef>
                <a:spcPct val="30000"/>
              </a:spcBef>
              <a:defRPr kumimoji="1" sz="1200">
                <a:solidFill>
                  <a:schemeClr val="tx1"/>
                </a:solidFill>
                <a:latin typeface="Calibri" pitchFamily="34" charset="0"/>
                <a:ea typeface="ＭＳ Ｐゴシック" pitchFamily="50" charset="-128"/>
              </a:defRPr>
            </a:lvl5pPr>
            <a:lvl6pPr marL="2492723" indent="-226611" eaLnBrk="0" fontAlgn="base" hangingPunct="0">
              <a:spcBef>
                <a:spcPct val="30000"/>
              </a:spcBef>
              <a:spcAft>
                <a:spcPct val="0"/>
              </a:spcAft>
              <a:defRPr kumimoji="1" sz="1200">
                <a:solidFill>
                  <a:schemeClr val="tx1"/>
                </a:solidFill>
                <a:latin typeface="Calibri" pitchFamily="34" charset="0"/>
                <a:ea typeface="ＭＳ Ｐゴシック" pitchFamily="50" charset="-128"/>
              </a:defRPr>
            </a:lvl6pPr>
            <a:lvl7pPr marL="2945945" indent="-226611" eaLnBrk="0" fontAlgn="base" hangingPunct="0">
              <a:spcBef>
                <a:spcPct val="30000"/>
              </a:spcBef>
              <a:spcAft>
                <a:spcPct val="0"/>
              </a:spcAft>
              <a:defRPr kumimoji="1" sz="1200">
                <a:solidFill>
                  <a:schemeClr val="tx1"/>
                </a:solidFill>
                <a:latin typeface="Calibri" pitchFamily="34" charset="0"/>
                <a:ea typeface="ＭＳ Ｐゴシック" pitchFamily="50" charset="-128"/>
              </a:defRPr>
            </a:lvl7pPr>
            <a:lvl8pPr marL="3399168" indent="-226611" eaLnBrk="0" fontAlgn="base" hangingPunct="0">
              <a:spcBef>
                <a:spcPct val="30000"/>
              </a:spcBef>
              <a:spcAft>
                <a:spcPct val="0"/>
              </a:spcAft>
              <a:defRPr kumimoji="1" sz="1200">
                <a:solidFill>
                  <a:schemeClr val="tx1"/>
                </a:solidFill>
                <a:latin typeface="Calibri" pitchFamily="34" charset="0"/>
                <a:ea typeface="ＭＳ Ｐゴシック" pitchFamily="50" charset="-128"/>
              </a:defRPr>
            </a:lvl8pPr>
            <a:lvl9pPr marL="3852390" indent="-226611" eaLnBrk="0" fontAlgn="base" hangingPunct="0">
              <a:spcBef>
                <a:spcPct val="30000"/>
              </a:spcBef>
              <a:spcAft>
                <a:spcPct val="0"/>
              </a:spcAft>
              <a:defRPr kumimoji="1" sz="1200">
                <a:solidFill>
                  <a:schemeClr val="tx1"/>
                </a:solidFill>
                <a:latin typeface="Calibri" pitchFamily="34" charset="0"/>
                <a:ea typeface="ＭＳ Ｐゴシック" pitchFamily="50" charset="-128"/>
              </a:defRPr>
            </a:lvl9pPr>
          </a:lstStyle>
          <a:p>
            <a:pPr eaLnBrk="1" fontAlgn="base" hangingPunct="1">
              <a:spcBef>
                <a:spcPct val="0"/>
              </a:spcBef>
              <a:spcAft>
                <a:spcPct val="0"/>
              </a:spcAft>
            </a:pPr>
            <a:fld id="{A056E6B6-7F6B-4BCC-A3E7-BF6D99FC072D}" type="slidenum">
              <a:rPr lang="ja-JP" altLang="en-US" smtClean="0"/>
              <a:pPr eaLnBrk="1" fontAlgn="base" hangingPunct="1">
                <a:spcBef>
                  <a:spcPct val="0"/>
                </a:spcBef>
                <a:spcAft>
                  <a:spcPct val="0"/>
                </a:spcAft>
              </a:pPr>
              <a:t>14</a:t>
            </a:fld>
            <a:endParaRPr lang="ja-JP" alt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スライド イメージ プレースホルダー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5539" name="ノート プレースホルダー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ja-JP" altLang="en-US" dirty="0"/>
              <a:t>それでは、この説明会の後に、皆さんに提出して頂く「返還誓約書」の作成方法について説明します。</a:t>
            </a:r>
            <a:endParaRPr lang="en-US" altLang="ja-JP" dirty="0"/>
          </a:p>
          <a:p>
            <a:pPr eaLnBrk="1" hangingPunct="1">
              <a:spcBef>
                <a:spcPct val="0"/>
              </a:spcBef>
            </a:pPr>
            <a:endParaRPr lang="en-US" altLang="ja-JP" dirty="0"/>
          </a:p>
          <a:p>
            <a:pPr eaLnBrk="1" hangingPunct="1">
              <a:spcBef>
                <a:spcPct val="0"/>
              </a:spcBef>
            </a:pPr>
            <a:r>
              <a:rPr lang="ja-JP" altLang="en-US" dirty="0"/>
              <a:t>「返還誓約書」とは、あなたと日本学生支援機構との間の奨学金の貸し借りを確認する契約書です。</a:t>
            </a:r>
          </a:p>
          <a:p>
            <a:pPr eaLnBrk="1" hangingPunct="1">
              <a:spcBef>
                <a:spcPct val="0"/>
              </a:spcBef>
            </a:pPr>
            <a:r>
              <a:rPr lang="ja-JP" altLang="en-US" dirty="0"/>
              <a:t>今から説明する内容を理解し、必要事項を漏れなく記入・押印のうえ、添付書類を全て揃えて、●月●日までに奨学金担当窓口まで提出してください。</a:t>
            </a:r>
            <a:endParaRPr lang="en-US" altLang="ja-JP" dirty="0"/>
          </a:p>
          <a:p>
            <a:pPr eaLnBrk="1" hangingPunct="1">
              <a:spcBef>
                <a:spcPct val="0"/>
              </a:spcBef>
            </a:pPr>
            <a:endParaRPr lang="en-US" altLang="ja-JP" dirty="0"/>
          </a:p>
          <a:p>
            <a:pPr eaLnBrk="1" hangingPunct="1">
              <a:spcBef>
                <a:spcPct val="0"/>
              </a:spcBef>
            </a:pPr>
            <a:r>
              <a:rPr lang="ja-JP" altLang="en-US" dirty="0"/>
              <a:t>提出時には、添付書類を全て揃える必要があります。不備は認められません。</a:t>
            </a:r>
            <a:endParaRPr lang="en-US" altLang="ja-JP" dirty="0"/>
          </a:p>
          <a:p>
            <a:pPr eaLnBrk="1" hangingPunct="1">
              <a:spcBef>
                <a:spcPct val="0"/>
              </a:spcBef>
            </a:pPr>
            <a:r>
              <a:rPr lang="ja-JP" altLang="en-US" dirty="0"/>
              <a:t>説明をしっかり理解し、期限までに必ず提出してください。</a:t>
            </a:r>
            <a:endParaRPr lang="en-US" altLang="ja-JP" dirty="0"/>
          </a:p>
          <a:p>
            <a:pPr eaLnBrk="1" hangingPunct="1">
              <a:spcBef>
                <a:spcPct val="0"/>
              </a:spcBef>
            </a:pPr>
            <a:r>
              <a:rPr lang="ja-JP" altLang="en-US" dirty="0"/>
              <a:t>期限までに提出できない場合は、奨学金の振込が打ち切られ、振込済の奨学金もすぐに全額を返金しなければなりません。</a:t>
            </a:r>
            <a:endParaRPr lang="en-US" altLang="ja-JP" dirty="0"/>
          </a:p>
          <a:p>
            <a:pPr eaLnBrk="1" hangingPunct="1">
              <a:spcBef>
                <a:spcPct val="0"/>
              </a:spcBef>
            </a:pPr>
            <a:endParaRPr lang="en-US" altLang="ja-JP" dirty="0"/>
          </a:p>
          <a:p>
            <a:pPr eaLnBrk="1" hangingPunct="1">
              <a:spcBef>
                <a:spcPct val="0"/>
              </a:spcBef>
            </a:pPr>
            <a:r>
              <a:rPr lang="ja-JP" altLang="en-US" dirty="0"/>
              <a:t>書類を整えるうえでわからないことがあれば、すぐに奨学金担当窓口に相談してください。</a:t>
            </a:r>
            <a:endParaRPr lang="en-US" altLang="ja-JP" dirty="0"/>
          </a:p>
        </p:txBody>
      </p:sp>
      <p:sp>
        <p:nvSpPr>
          <p:cNvPr id="65540" name="スライド番号プレースホルダー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kumimoji="1" sz="1200">
                <a:solidFill>
                  <a:schemeClr val="tx1"/>
                </a:solidFill>
                <a:latin typeface="Calibri" pitchFamily="34" charset="0"/>
                <a:ea typeface="ＭＳ Ｐゴシック" pitchFamily="50" charset="-128"/>
              </a:defRPr>
            </a:lvl1pPr>
            <a:lvl2pPr marL="736486" indent="-283264" eaLnBrk="0" hangingPunct="0">
              <a:spcBef>
                <a:spcPct val="30000"/>
              </a:spcBef>
              <a:defRPr kumimoji="1" sz="1200">
                <a:solidFill>
                  <a:schemeClr val="tx1"/>
                </a:solidFill>
                <a:latin typeface="Calibri" pitchFamily="34" charset="0"/>
                <a:ea typeface="ＭＳ Ｐゴシック" pitchFamily="50" charset="-128"/>
              </a:defRPr>
            </a:lvl2pPr>
            <a:lvl3pPr marL="1133056" indent="-226611" eaLnBrk="0" hangingPunct="0">
              <a:spcBef>
                <a:spcPct val="30000"/>
              </a:spcBef>
              <a:defRPr kumimoji="1" sz="1200">
                <a:solidFill>
                  <a:schemeClr val="tx1"/>
                </a:solidFill>
                <a:latin typeface="Calibri" pitchFamily="34" charset="0"/>
                <a:ea typeface="ＭＳ Ｐゴシック" pitchFamily="50" charset="-128"/>
              </a:defRPr>
            </a:lvl3pPr>
            <a:lvl4pPr marL="1586278" indent="-226611" eaLnBrk="0" hangingPunct="0">
              <a:spcBef>
                <a:spcPct val="30000"/>
              </a:spcBef>
              <a:defRPr kumimoji="1" sz="1200">
                <a:solidFill>
                  <a:schemeClr val="tx1"/>
                </a:solidFill>
                <a:latin typeface="Calibri" pitchFamily="34" charset="0"/>
                <a:ea typeface="ＭＳ Ｐゴシック" pitchFamily="50" charset="-128"/>
              </a:defRPr>
            </a:lvl4pPr>
            <a:lvl5pPr marL="2039501" indent="-226611" eaLnBrk="0" hangingPunct="0">
              <a:spcBef>
                <a:spcPct val="30000"/>
              </a:spcBef>
              <a:defRPr kumimoji="1" sz="1200">
                <a:solidFill>
                  <a:schemeClr val="tx1"/>
                </a:solidFill>
                <a:latin typeface="Calibri" pitchFamily="34" charset="0"/>
                <a:ea typeface="ＭＳ Ｐゴシック" pitchFamily="50" charset="-128"/>
              </a:defRPr>
            </a:lvl5pPr>
            <a:lvl6pPr marL="2492723" indent="-226611" eaLnBrk="0" fontAlgn="base" hangingPunct="0">
              <a:spcBef>
                <a:spcPct val="30000"/>
              </a:spcBef>
              <a:spcAft>
                <a:spcPct val="0"/>
              </a:spcAft>
              <a:defRPr kumimoji="1" sz="1200">
                <a:solidFill>
                  <a:schemeClr val="tx1"/>
                </a:solidFill>
                <a:latin typeface="Calibri" pitchFamily="34" charset="0"/>
                <a:ea typeface="ＭＳ Ｐゴシック" pitchFamily="50" charset="-128"/>
              </a:defRPr>
            </a:lvl6pPr>
            <a:lvl7pPr marL="2945945" indent="-226611" eaLnBrk="0" fontAlgn="base" hangingPunct="0">
              <a:spcBef>
                <a:spcPct val="30000"/>
              </a:spcBef>
              <a:spcAft>
                <a:spcPct val="0"/>
              </a:spcAft>
              <a:defRPr kumimoji="1" sz="1200">
                <a:solidFill>
                  <a:schemeClr val="tx1"/>
                </a:solidFill>
                <a:latin typeface="Calibri" pitchFamily="34" charset="0"/>
                <a:ea typeface="ＭＳ Ｐゴシック" pitchFamily="50" charset="-128"/>
              </a:defRPr>
            </a:lvl7pPr>
            <a:lvl8pPr marL="3399168" indent="-226611" eaLnBrk="0" fontAlgn="base" hangingPunct="0">
              <a:spcBef>
                <a:spcPct val="30000"/>
              </a:spcBef>
              <a:spcAft>
                <a:spcPct val="0"/>
              </a:spcAft>
              <a:defRPr kumimoji="1" sz="1200">
                <a:solidFill>
                  <a:schemeClr val="tx1"/>
                </a:solidFill>
                <a:latin typeface="Calibri" pitchFamily="34" charset="0"/>
                <a:ea typeface="ＭＳ Ｐゴシック" pitchFamily="50" charset="-128"/>
              </a:defRPr>
            </a:lvl8pPr>
            <a:lvl9pPr marL="3852390" indent="-226611" eaLnBrk="0" fontAlgn="base" hangingPunct="0">
              <a:spcBef>
                <a:spcPct val="30000"/>
              </a:spcBef>
              <a:spcAft>
                <a:spcPct val="0"/>
              </a:spcAft>
              <a:defRPr kumimoji="1" sz="1200">
                <a:solidFill>
                  <a:schemeClr val="tx1"/>
                </a:solidFill>
                <a:latin typeface="Calibri" pitchFamily="34" charset="0"/>
                <a:ea typeface="ＭＳ Ｐゴシック" pitchFamily="50" charset="-128"/>
              </a:defRPr>
            </a:lvl9pPr>
          </a:lstStyle>
          <a:p>
            <a:pPr eaLnBrk="1" fontAlgn="base" hangingPunct="1">
              <a:spcBef>
                <a:spcPct val="0"/>
              </a:spcBef>
              <a:spcAft>
                <a:spcPct val="0"/>
              </a:spcAft>
            </a:pPr>
            <a:fld id="{6BA7A87D-2126-4691-AB19-4E0F9E9F808C}" type="slidenum">
              <a:rPr lang="ja-JP" altLang="en-US" smtClean="0"/>
              <a:pPr eaLnBrk="1" fontAlgn="base" hangingPunct="1">
                <a:spcBef>
                  <a:spcPct val="0"/>
                </a:spcBef>
                <a:spcAft>
                  <a:spcPct val="0"/>
                </a:spcAft>
              </a:pPr>
              <a:t>15</a:t>
            </a:fld>
            <a:endParaRPr lang="ja-JP" alt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スライド イメージ プレースホルダー 1"/>
          <p:cNvSpPr>
            <a:spLocks noGrp="1" noRot="1" noChangeAspect="1" noTextEdit="1"/>
          </p:cNvSpPr>
          <p:nvPr>
            <p:ph type="sldImg"/>
          </p:nvPr>
        </p:nvSpPr>
        <p:spPr bwMode="auto">
          <a:xfrm>
            <a:off x="903288" y="108620"/>
            <a:ext cx="4929187" cy="3697287"/>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6563" name="ノート プレースホルダー 2"/>
          <p:cNvSpPr>
            <a:spLocks noGrp="1"/>
          </p:cNvSpPr>
          <p:nvPr>
            <p:ph type="body" idx="1"/>
          </p:nvPr>
        </p:nvSpPr>
        <p:spPr bwMode="auto">
          <a:xfrm>
            <a:off x="673890" y="3832286"/>
            <a:ext cx="5387982" cy="4439132"/>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ja-JP" altLang="en-US" sz="1100" dirty="0">
                <a:solidFill>
                  <a:schemeClr val="tx1"/>
                </a:solidFill>
              </a:rPr>
              <a:t>まずお願いです。「返還誓約書」を作成する際は、貸与奨学金の「奨学生のしおり」を参照し、慎重に作成してください。</a:t>
            </a:r>
            <a:endParaRPr lang="en-US" altLang="ja-JP" sz="1100" dirty="0">
              <a:solidFill>
                <a:schemeClr val="tx1"/>
              </a:solidFill>
            </a:endParaRPr>
          </a:p>
          <a:p>
            <a:pPr eaLnBrk="1" hangingPunct="1">
              <a:spcBef>
                <a:spcPct val="0"/>
              </a:spcBef>
            </a:pPr>
            <a:endParaRPr lang="en-US" altLang="ja-JP" sz="1100" dirty="0">
              <a:solidFill>
                <a:schemeClr val="tx1"/>
              </a:solidFill>
            </a:endParaRPr>
          </a:p>
          <a:p>
            <a:pPr eaLnBrk="1" hangingPunct="1">
              <a:spcBef>
                <a:spcPct val="0"/>
              </a:spcBef>
            </a:pPr>
            <a:r>
              <a:rPr lang="ja-JP" altLang="ja-JP" sz="1100" dirty="0">
                <a:solidFill>
                  <a:schemeClr val="tx1"/>
                </a:solidFill>
              </a:rPr>
              <a:t>返還誓約書には</a:t>
            </a:r>
            <a:r>
              <a:rPr lang="ja-JP" altLang="en-US" sz="1100" dirty="0">
                <a:solidFill>
                  <a:schemeClr val="tx1"/>
                </a:solidFill>
              </a:rPr>
              <a:t>皆さん自身</a:t>
            </a:r>
            <a:r>
              <a:rPr lang="ja-JP" altLang="ja-JP" sz="1100" dirty="0">
                <a:solidFill>
                  <a:schemeClr val="tx1"/>
                </a:solidFill>
              </a:rPr>
              <a:t>がスカラネットで入力した情報が印字されています。印字内容に誤りがないか十分確認してください。</a:t>
            </a:r>
            <a:endParaRPr lang="ja-JP" altLang="en-US" sz="1100" dirty="0">
              <a:solidFill>
                <a:schemeClr val="tx1"/>
              </a:solidFill>
            </a:endParaRPr>
          </a:p>
          <a:p>
            <a:pPr defTabSz="906445" eaLnBrk="1" hangingPunct="1">
              <a:spcBef>
                <a:spcPct val="0"/>
              </a:spcBef>
              <a:defRPr/>
            </a:pPr>
            <a:r>
              <a:rPr lang="ja-JP" altLang="en-US" sz="1100" dirty="0">
                <a:solidFill>
                  <a:schemeClr val="tx1"/>
                </a:solidFill>
              </a:rPr>
              <a:t>誤りがある場合は所定の用紙への記入が必要になることもありますので、奨学金担当窓口に相談してください。</a:t>
            </a:r>
            <a:endParaRPr lang="en-US" altLang="ja-JP" sz="1100" dirty="0">
              <a:solidFill>
                <a:schemeClr val="tx1"/>
              </a:solidFill>
            </a:endParaRPr>
          </a:p>
          <a:p>
            <a:pPr eaLnBrk="1" hangingPunct="1">
              <a:spcBef>
                <a:spcPct val="0"/>
              </a:spcBef>
            </a:pPr>
            <a:endParaRPr lang="en-US" altLang="ja-JP" sz="1100" dirty="0">
              <a:solidFill>
                <a:schemeClr val="tx1"/>
              </a:solidFill>
            </a:endParaRPr>
          </a:p>
          <a:p>
            <a:pPr eaLnBrk="1" hangingPunct="1">
              <a:spcBef>
                <a:spcPct val="0"/>
              </a:spcBef>
            </a:pPr>
            <a:r>
              <a:rPr lang="ja-JP" altLang="ja-JP" sz="1100" dirty="0">
                <a:solidFill>
                  <a:schemeClr val="tx1"/>
                </a:solidFill>
              </a:rPr>
              <a:t>①には</a:t>
            </a:r>
            <a:r>
              <a:rPr lang="ja-JP" altLang="en-US" sz="1100" dirty="0">
                <a:solidFill>
                  <a:schemeClr val="tx1"/>
                </a:solidFill>
              </a:rPr>
              <a:t>皆さん</a:t>
            </a:r>
            <a:r>
              <a:rPr lang="ja-JP" altLang="ja-JP" sz="1100" dirty="0">
                <a:solidFill>
                  <a:schemeClr val="tx1"/>
                </a:solidFill>
              </a:rPr>
              <a:t>が</a:t>
            </a:r>
            <a:r>
              <a:rPr lang="ja-JP" altLang="en-US" sz="1100" dirty="0">
                <a:solidFill>
                  <a:schemeClr val="tx1"/>
                </a:solidFill>
              </a:rPr>
              <a:t>利用する</a:t>
            </a:r>
            <a:r>
              <a:rPr lang="ja-JP" altLang="ja-JP" sz="1100" dirty="0">
                <a:solidFill>
                  <a:schemeClr val="tx1"/>
                </a:solidFill>
              </a:rPr>
              <a:t>奨学金の種類が印字されています。</a:t>
            </a:r>
          </a:p>
          <a:p>
            <a:pPr eaLnBrk="1" hangingPunct="1">
              <a:spcBef>
                <a:spcPct val="0"/>
              </a:spcBef>
            </a:pPr>
            <a:endParaRPr lang="en-US" altLang="ja-JP" sz="1100" dirty="0">
              <a:solidFill>
                <a:schemeClr val="tx1"/>
              </a:solidFill>
            </a:endParaRPr>
          </a:p>
          <a:p>
            <a:pPr eaLnBrk="1" hangingPunct="1">
              <a:spcBef>
                <a:spcPct val="0"/>
              </a:spcBef>
            </a:pPr>
            <a:r>
              <a:rPr lang="ja-JP" altLang="ja-JP" sz="1100" dirty="0">
                <a:solidFill>
                  <a:schemeClr val="tx1"/>
                </a:solidFill>
              </a:rPr>
              <a:t>②には</a:t>
            </a:r>
            <a:r>
              <a:rPr lang="ja-JP" altLang="en-US" sz="1100" dirty="0">
                <a:solidFill>
                  <a:schemeClr val="tx1"/>
                </a:solidFill>
              </a:rPr>
              <a:t>皆さん</a:t>
            </a:r>
            <a:r>
              <a:rPr lang="ja-JP" altLang="ja-JP" sz="1100" dirty="0">
                <a:solidFill>
                  <a:schemeClr val="tx1"/>
                </a:solidFill>
              </a:rPr>
              <a:t>が選択した貸与月額で、予定の貸与終期まで奨学金の貸与を受けた場合の借用総額が印字されています。</a:t>
            </a:r>
            <a:endParaRPr lang="en-US" altLang="ja-JP" sz="1100" dirty="0">
              <a:solidFill>
                <a:schemeClr val="tx1"/>
              </a:solidFill>
            </a:endParaRPr>
          </a:p>
          <a:p>
            <a:pPr eaLnBrk="1" hangingPunct="1">
              <a:spcBef>
                <a:spcPct val="0"/>
              </a:spcBef>
            </a:pPr>
            <a:endParaRPr lang="en-US" altLang="ja-JP" sz="1100" dirty="0">
              <a:solidFill>
                <a:schemeClr val="tx1"/>
              </a:solidFill>
            </a:endParaRPr>
          </a:p>
          <a:p>
            <a:pPr eaLnBrk="1" hangingPunct="1">
              <a:spcBef>
                <a:spcPct val="0"/>
              </a:spcBef>
            </a:pPr>
            <a:r>
              <a:rPr lang="ja-JP" altLang="ja-JP" sz="1100" dirty="0">
                <a:solidFill>
                  <a:schemeClr val="tx1"/>
                </a:solidFill>
              </a:rPr>
              <a:t>③には</a:t>
            </a:r>
            <a:r>
              <a:rPr lang="ja-JP" altLang="en-US" sz="1100" dirty="0">
                <a:solidFill>
                  <a:schemeClr val="tx1"/>
                </a:solidFill>
              </a:rPr>
              <a:t>皆さん</a:t>
            </a:r>
            <a:r>
              <a:rPr lang="ja-JP" altLang="ja-JP" sz="1100" dirty="0">
                <a:solidFill>
                  <a:schemeClr val="tx1"/>
                </a:solidFill>
              </a:rPr>
              <a:t>の奨学生番号、住所、氏名、</a:t>
            </a:r>
            <a:r>
              <a:rPr lang="ja-JP" altLang="en-US" sz="1100" dirty="0">
                <a:solidFill>
                  <a:schemeClr val="tx1"/>
                </a:solidFill>
              </a:rPr>
              <a:t>性別、</a:t>
            </a:r>
            <a:r>
              <a:rPr lang="ja-JP" altLang="ja-JP" sz="1100" dirty="0">
                <a:solidFill>
                  <a:schemeClr val="tx1"/>
                </a:solidFill>
              </a:rPr>
              <a:t>生年月日</a:t>
            </a:r>
            <a:r>
              <a:rPr lang="ja-JP" altLang="en-US" sz="1100" dirty="0">
                <a:solidFill>
                  <a:schemeClr val="tx1"/>
                </a:solidFill>
              </a:rPr>
              <a:t>が印字されています。</a:t>
            </a:r>
            <a:endParaRPr lang="en-US" altLang="ja-JP" sz="1100" dirty="0">
              <a:solidFill>
                <a:schemeClr val="tx1"/>
              </a:solidFill>
            </a:endParaRPr>
          </a:p>
          <a:p>
            <a:pPr eaLnBrk="1" hangingPunct="1">
              <a:spcBef>
                <a:spcPct val="0"/>
              </a:spcBef>
            </a:pPr>
            <a:endParaRPr lang="en-US" altLang="ja-JP" sz="1100" dirty="0">
              <a:solidFill>
                <a:schemeClr val="tx1"/>
              </a:solidFill>
            </a:endParaRPr>
          </a:p>
          <a:p>
            <a:pPr eaLnBrk="1" hangingPunct="1">
              <a:spcBef>
                <a:spcPct val="0"/>
              </a:spcBef>
            </a:pPr>
            <a:r>
              <a:rPr lang="ja-JP" altLang="en-US" sz="1100" dirty="0">
                <a:solidFill>
                  <a:schemeClr val="tx1"/>
                </a:solidFill>
              </a:rPr>
              <a:t>④には、</a:t>
            </a:r>
            <a:r>
              <a:rPr lang="ja-JP" altLang="ja-JP" sz="1100" dirty="0">
                <a:solidFill>
                  <a:schemeClr val="tx1"/>
                </a:solidFill>
              </a:rPr>
              <a:t>機関保証制度を選択した人は本人以外の連絡先の情報、未成年者</a:t>
            </a:r>
            <a:r>
              <a:rPr lang="ja-JP" altLang="en-US" sz="1100" dirty="0">
                <a:solidFill>
                  <a:schemeClr val="tx1"/>
                </a:solidFill>
              </a:rPr>
              <a:t>の場合</a:t>
            </a:r>
            <a:r>
              <a:rPr lang="ja-JP" altLang="ja-JP" sz="1100" dirty="0">
                <a:solidFill>
                  <a:schemeClr val="tx1"/>
                </a:solidFill>
              </a:rPr>
              <a:t>は親権者の情報</a:t>
            </a:r>
            <a:r>
              <a:rPr lang="ja-JP" altLang="en-US" sz="1100" dirty="0">
                <a:solidFill>
                  <a:schemeClr val="tx1"/>
                </a:solidFill>
              </a:rPr>
              <a:t>、</a:t>
            </a:r>
            <a:r>
              <a:rPr lang="ja-JP" altLang="ja-JP" sz="1100" dirty="0">
                <a:solidFill>
                  <a:schemeClr val="tx1"/>
                </a:solidFill>
              </a:rPr>
              <a:t>人的保証制度</a:t>
            </a:r>
            <a:r>
              <a:rPr lang="ja-JP" altLang="en-US" sz="1100" dirty="0">
                <a:solidFill>
                  <a:schemeClr val="tx1"/>
                </a:solidFill>
              </a:rPr>
              <a:t>を</a:t>
            </a:r>
            <a:r>
              <a:rPr lang="ja-JP" altLang="ja-JP" sz="1100" dirty="0">
                <a:solidFill>
                  <a:schemeClr val="tx1"/>
                </a:solidFill>
              </a:rPr>
              <a:t>選択</a:t>
            </a:r>
            <a:r>
              <a:rPr lang="ja-JP" altLang="en-US" sz="1100" dirty="0">
                <a:solidFill>
                  <a:schemeClr val="tx1"/>
                </a:solidFill>
              </a:rPr>
              <a:t>した</a:t>
            </a:r>
            <a:r>
              <a:rPr lang="ja-JP" altLang="ja-JP" sz="1100" dirty="0">
                <a:solidFill>
                  <a:schemeClr val="tx1"/>
                </a:solidFill>
              </a:rPr>
              <a:t>人は連帯保証人と保証人の情報が</a:t>
            </a:r>
            <a:r>
              <a:rPr lang="ja-JP" altLang="en-US" sz="1100" dirty="0">
                <a:solidFill>
                  <a:schemeClr val="tx1"/>
                </a:solidFill>
              </a:rPr>
              <a:t>、未成年の場合は親権者の情報が</a:t>
            </a:r>
            <a:r>
              <a:rPr lang="ja-JP" altLang="ja-JP" sz="1100" dirty="0">
                <a:solidFill>
                  <a:schemeClr val="tx1"/>
                </a:solidFill>
              </a:rPr>
              <a:t>印字されています。</a:t>
            </a:r>
          </a:p>
          <a:p>
            <a:pPr eaLnBrk="1" hangingPunct="1">
              <a:spcBef>
                <a:spcPct val="0"/>
              </a:spcBef>
            </a:pPr>
            <a:endParaRPr lang="en-US" altLang="ja-JP" sz="1100" dirty="0">
              <a:solidFill>
                <a:schemeClr val="tx1"/>
              </a:solidFill>
            </a:endParaRPr>
          </a:p>
          <a:p>
            <a:pPr eaLnBrk="1" hangingPunct="1">
              <a:spcBef>
                <a:spcPct val="0"/>
              </a:spcBef>
            </a:pPr>
            <a:r>
              <a:rPr lang="ja-JP" altLang="en-US" sz="1100" dirty="0">
                <a:solidFill>
                  <a:schemeClr val="tx1"/>
                </a:solidFill>
              </a:rPr>
              <a:t>⑤</a:t>
            </a:r>
            <a:r>
              <a:rPr lang="ja-JP" altLang="ja-JP" sz="1100" dirty="0">
                <a:solidFill>
                  <a:schemeClr val="tx1"/>
                </a:solidFill>
              </a:rPr>
              <a:t>の「貸与の条件（予定）」には予定する貸与期間、貸与月額などが印字されています。</a:t>
            </a:r>
          </a:p>
          <a:p>
            <a:pPr eaLnBrk="1" hangingPunct="1">
              <a:spcBef>
                <a:spcPct val="0"/>
              </a:spcBef>
            </a:pPr>
            <a:endParaRPr lang="en-US" altLang="ja-JP" sz="1100" dirty="0">
              <a:solidFill>
                <a:schemeClr val="tx1"/>
              </a:solidFill>
            </a:endParaRPr>
          </a:p>
          <a:p>
            <a:pPr eaLnBrk="1" hangingPunct="1">
              <a:spcBef>
                <a:spcPct val="0"/>
              </a:spcBef>
            </a:pPr>
            <a:r>
              <a:rPr lang="ja-JP" altLang="en-US" sz="1100" dirty="0">
                <a:solidFill>
                  <a:schemeClr val="tx1"/>
                </a:solidFill>
              </a:rPr>
              <a:t>⑥</a:t>
            </a:r>
            <a:r>
              <a:rPr lang="ja-JP" altLang="ja-JP" sz="1100" dirty="0">
                <a:solidFill>
                  <a:schemeClr val="tx1"/>
                </a:solidFill>
              </a:rPr>
              <a:t>の「返還の条件（目安）」には</a:t>
            </a:r>
            <a:r>
              <a:rPr lang="ja-JP" altLang="en-US" sz="1100" dirty="0">
                <a:solidFill>
                  <a:schemeClr val="tx1"/>
                </a:solidFill>
              </a:rPr>
              <a:t>⑤</a:t>
            </a:r>
            <a:r>
              <a:rPr lang="ja-JP" altLang="ja-JP" sz="1100" dirty="0">
                <a:solidFill>
                  <a:schemeClr val="tx1"/>
                </a:solidFill>
              </a:rPr>
              <a:t>の「貸与の条件（予定）」に印字された内容で貸与を受けた場合の返還の条件の目安が印字されています。</a:t>
            </a:r>
            <a:endParaRPr lang="en-US" altLang="ja-JP" sz="1100" dirty="0">
              <a:solidFill>
                <a:schemeClr val="tx1"/>
              </a:solidFill>
            </a:endParaRPr>
          </a:p>
          <a:p>
            <a:pPr eaLnBrk="1" hangingPunct="1">
              <a:spcBef>
                <a:spcPct val="0"/>
              </a:spcBef>
            </a:pPr>
            <a:r>
              <a:rPr lang="ja-JP" altLang="en-US" sz="1100" dirty="0">
                <a:solidFill>
                  <a:schemeClr val="tx1"/>
                </a:solidFill>
              </a:rPr>
              <a:t>皆さん</a:t>
            </a:r>
            <a:r>
              <a:rPr lang="ja-JP" altLang="ja-JP" sz="1100" dirty="0">
                <a:solidFill>
                  <a:schemeClr val="tx1"/>
                </a:solidFill>
              </a:rPr>
              <a:t>が、貸与終了後に返還する総額の目安は「総支払い額」の金額となります。</a:t>
            </a:r>
          </a:p>
          <a:p>
            <a:pPr eaLnBrk="1" hangingPunct="1">
              <a:spcBef>
                <a:spcPct val="0"/>
              </a:spcBef>
            </a:pPr>
            <a:endParaRPr lang="en-US" altLang="ja-JP" sz="1100" dirty="0">
              <a:solidFill>
                <a:schemeClr val="tx1"/>
              </a:solidFill>
            </a:endParaRPr>
          </a:p>
          <a:p>
            <a:pPr eaLnBrk="1" hangingPunct="1">
              <a:spcBef>
                <a:spcPct val="0"/>
              </a:spcBef>
            </a:pPr>
            <a:r>
              <a:rPr lang="ja-JP" altLang="ja-JP" sz="1100" dirty="0">
                <a:solidFill>
                  <a:schemeClr val="tx1"/>
                </a:solidFill>
              </a:rPr>
              <a:t>また、</a:t>
            </a:r>
            <a:r>
              <a:rPr lang="ja-JP" altLang="en-US" sz="1100" dirty="0">
                <a:solidFill>
                  <a:schemeClr val="tx1"/>
                </a:solidFill>
              </a:rPr>
              <a:t>第二種奨学金の貸与を受けている人は、申し込み時に</a:t>
            </a:r>
            <a:r>
              <a:rPr lang="ja-JP" altLang="ja-JP" sz="1100" dirty="0">
                <a:solidFill>
                  <a:schemeClr val="tx1"/>
                </a:solidFill>
              </a:rPr>
              <a:t>選択した利率の算定方法、</a:t>
            </a:r>
            <a:endParaRPr lang="en-US" altLang="ja-JP" sz="1100" dirty="0">
              <a:solidFill>
                <a:schemeClr val="tx1"/>
              </a:solidFill>
            </a:endParaRPr>
          </a:p>
          <a:p>
            <a:pPr eaLnBrk="1" hangingPunct="1">
              <a:spcBef>
                <a:spcPct val="0"/>
              </a:spcBef>
            </a:pPr>
            <a:r>
              <a:rPr lang="ja-JP" altLang="ja-JP" sz="1100" dirty="0">
                <a:solidFill>
                  <a:schemeClr val="tx1"/>
                </a:solidFill>
              </a:rPr>
              <a:t>「利率固定方式」または「利率見直し方式」のいずれかが印字されているので確認してください。</a:t>
            </a:r>
            <a:endParaRPr lang="en-US" altLang="ja-JP" sz="1100" dirty="0">
              <a:solidFill>
                <a:schemeClr val="tx1"/>
              </a:solidFill>
            </a:endParaRPr>
          </a:p>
          <a:p>
            <a:pPr eaLnBrk="1" hangingPunct="1">
              <a:spcBef>
                <a:spcPct val="0"/>
              </a:spcBef>
            </a:pPr>
            <a:endParaRPr lang="en-US" altLang="ja-JP" sz="1100" dirty="0">
              <a:solidFill>
                <a:schemeClr val="tx1"/>
              </a:solidFill>
              <a:latin typeface="ＭＳ Ｐゴシック 本文"/>
            </a:endParaRPr>
          </a:p>
          <a:p>
            <a:pPr eaLnBrk="1" hangingPunct="1">
              <a:spcBef>
                <a:spcPct val="0"/>
              </a:spcBef>
            </a:pPr>
            <a:r>
              <a:rPr lang="ja-JP" altLang="en-US" sz="1100" dirty="0">
                <a:solidFill>
                  <a:schemeClr val="tx1"/>
                </a:solidFill>
                <a:latin typeface="ＭＳ Ｐゴシック 本文"/>
              </a:rPr>
              <a:t>⑦提出時には、月賦返還</a:t>
            </a:r>
            <a:r>
              <a:rPr lang="en-US" altLang="ja-JP" sz="1100" dirty="0">
                <a:solidFill>
                  <a:schemeClr val="tx1"/>
                </a:solidFill>
                <a:latin typeface="ＭＳ Ｐゴシック 本文"/>
              </a:rPr>
              <a:t>1</a:t>
            </a:r>
            <a:r>
              <a:rPr lang="ja-JP" altLang="en-US" sz="1100" dirty="0">
                <a:solidFill>
                  <a:schemeClr val="tx1"/>
                </a:solidFill>
                <a:latin typeface="ＭＳ Ｐゴシック 本文"/>
              </a:rPr>
              <a:t>または併用返還</a:t>
            </a:r>
            <a:r>
              <a:rPr lang="en-US" altLang="ja-JP" sz="1100" dirty="0">
                <a:solidFill>
                  <a:schemeClr val="tx1"/>
                </a:solidFill>
                <a:latin typeface="ＭＳ Ｐゴシック 本文"/>
              </a:rPr>
              <a:t>2</a:t>
            </a:r>
            <a:r>
              <a:rPr lang="ja-JP" altLang="en-US" sz="1100" dirty="0">
                <a:solidFill>
                  <a:schemeClr val="tx1"/>
                </a:solidFill>
                <a:latin typeface="ＭＳ Ｐゴシック 本文"/>
              </a:rPr>
              <a:t>のどちらかを選択してください。</a:t>
            </a:r>
            <a:endParaRPr lang="en-US" altLang="ja-JP" sz="1100" dirty="0">
              <a:solidFill>
                <a:schemeClr val="tx1"/>
              </a:solidFill>
              <a:latin typeface="ＭＳ Ｐゴシック 本文"/>
            </a:endParaRPr>
          </a:p>
          <a:p>
            <a:pPr eaLnBrk="1" hangingPunct="1">
              <a:spcBef>
                <a:spcPct val="0"/>
              </a:spcBef>
            </a:pPr>
            <a:r>
              <a:rPr lang="ja-JP" altLang="en-US" sz="1100" dirty="0">
                <a:solidFill>
                  <a:schemeClr val="tx1"/>
                </a:solidFill>
                <a:latin typeface="ＭＳ Ｐゴシック 本文"/>
              </a:rPr>
              <a:t>提出後に変更することはできませんので、よく考えてチェックボックスにレ点をつけてください。</a:t>
            </a:r>
            <a:endParaRPr lang="en-US" altLang="ja-JP" sz="1100" dirty="0">
              <a:solidFill>
                <a:schemeClr val="tx1"/>
              </a:solidFill>
              <a:latin typeface="ＭＳ Ｐゴシック 本文"/>
            </a:endParaRPr>
          </a:p>
          <a:p>
            <a:pPr eaLnBrk="1" hangingPunct="1">
              <a:spcBef>
                <a:spcPct val="0"/>
              </a:spcBef>
            </a:pPr>
            <a:r>
              <a:rPr lang="ja-JP" altLang="en-US" sz="1100" dirty="0">
                <a:solidFill>
                  <a:schemeClr val="tx1"/>
                </a:solidFill>
                <a:latin typeface="ＭＳ Ｐゴシック 本文"/>
              </a:rPr>
              <a:t>なお、所得連動返還方式を選択した場合は月賦返還となりますので、割賦方法選択の必要はありません（月賦返還の項目にアスタリスクが最初から印字されます）。</a:t>
            </a:r>
            <a:endParaRPr lang="en-US" altLang="ja-JP" sz="1100" dirty="0">
              <a:solidFill>
                <a:schemeClr val="tx1"/>
              </a:solidFill>
              <a:latin typeface="ＭＳ Ｐゴシック 本文"/>
            </a:endParaRPr>
          </a:p>
        </p:txBody>
      </p:sp>
      <p:sp>
        <p:nvSpPr>
          <p:cNvPr id="66564" name="スライド番号プレースホルダー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kumimoji="1" sz="1200">
                <a:solidFill>
                  <a:schemeClr val="tx1"/>
                </a:solidFill>
                <a:latin typeface="Calibri" pitchFamily="34" charset="0"/>
                <a:ea typeface="ＭＳ Ｐゴシック" pitchFamily="50" charset="-128"/>
              </a:defRPr>
            </a:lvl1pPr>
            <a:lvl2pPr marL="736486" indent="-283264" eaLnBrk="0" hangingPunct="0">
              <a:spcBef>
                <a:spcPct val="30000"/>
              </a:spcBef>
              <a:defRPr kumimoji="1" sz="1200">
                <a:solidFill>
                  <a:schemeClr val="tx1"/>
                </a:solidFill>
                <a:latin typeface="Calibri" pitchFamily="34" charset="0"/>
                <a:ea typeface="ＭＳ Ｐゴシック" pitchFamily="50" charset="-128"/>
              </a:defRPr>
            </a:lvl2pPr>
            <a:lvl3pPr marL="1133056" indent="-226611" eaLnBrk="0" hangingPunct="0">
              <a:spcBef>
                <a:spcPct val="30000"/>
              </a:spcBef>
              <a:defRPr kumimoji="1" sz="1200">
                <a:solidFill>
                  <a:schemeClr val="tx1"/>
                </a:solidFill>
                <a:latin typeface="Calibri" pitchFamily="34" charset="0"/>
                <a:ea typeface="ＭＳ Ｐゴシック" pitchFamily="50" charset="-128"/>
              </a:defRPr>
            </a:lvl3pPr>
            <a:lvl4pPr marL="1586278" indent="-226611" eaLnBrk="0" hangingPunct="0">
              <a:spcBef>
                <a:spcPct val="30000"/>
              </a:spcBef>
              <a:defRPr kumimoji="1" sz="1200">
                <a:solidFill>
                  <a:schemeClr val="tx1"/>
                </a:solidFill>
                <a:latin typeface="Calibri" pitchFamily="34" charset="0"/>
                <a:ea typeface="ＭＳ Ｐゴシック" pitchFamily="50" charset="-128"/>
              </a:defRPr>
            </a:lvl4pPr>
            <a:lvl5pPr marL="2039501" indent="-226611" eaLnBrk="0" hangingPunct="0">
              <a:spcBef>
                <a:spcPct val="30000"/>
              </a:spcBef>
              <a:defRPr kumimoji="1" sz="1200">
                <a:solidFill>
                  <a:schemeClr val="tx1"/>
                </a:solidFill>
                <a:latin typeface="Calibri" pitchFamily="34" charset="0"/>
                <a:ea typeface="ＭＳ Ｐゴシック" pitchFamily="50" charset="-128"/>
              </a:defRPr>
            </a:lvl5pPr>
            <a:lvl6pPr marL="2492723" indent="-226611" eaLnBrk="0" fontAlgn="base" hangingPunct="0">
              <a:spcBef>
                <a:spcPct val="30000"/>
              </a:spcBef>
              <a:spcAft>
                <a:spcPct val="0"/>
              </a:spcAft>
              <a:defRPr kumimoji="1" sz="1200">
                <a:solidFill>
                  <a:schemeClr val="tx1"/>
                </a:solidFill>
                <a:latin typeface="Calibri" pitchFamily="34" charset="0"/>
                <a:ea typeface="ＭＳ Ｐゴシック" pitchFamily="50" charset="-128"/>
              </a:defRPr>
            </a:lvl6pPr>
            <a:lvl7pPr marL="2945945" indent="-226611" eaLnBrk="0" fontAlgn="base" hangingPunct="0">
              <a:spcBef>
                <a:spcPct val="30000"/>
              </a:spcBef>
              <a:spcAft>
                <a:spcPct val="0"/>
              </a:spcAft>
              <a:defRPr kumimoji="1" sz="1200">
                <a:solidFill>
                  <a:schemeClr val="tx1"/>
                </a:solidFill>
                <a:latin typeface="Calibri" pitchFamily="34" charset="0"/>
                <a:ea typeface="ＭＳ Ｐゴシック" pitchFamily="50" charset="-128"/>
              </a:defRPr>
            </a:lvl7pPr>
            <a:lvl8pPr marL="3399168" indent="-226611" eaLnBrk="0" fontAlgn="base" hangingPunct="0">
              <a:spcBef>
                <a:spcPct val="30000"/>
              </a:spcBef>
              <a:spcAft>
                <a:spcPct val="0"/>
              </a:spcAft>
              <a:defRPr kumimoji="1" sz="1200">
                <a:solidFill>
                  <a:schemeClr val="tx1"/>
                </a:solidFill>
                <a:latin typeface="Calibri" pitchFamily="34" charset="0"/>
                <a:ea typeface="ＭＳ Ｐゴシック" pitchFamily="50" charset="-128"/>
              </a:defRPr>
            </a:lvl8pPr>
            <a:lvl9pPr marL="3852390" indent="-226611" eaLnBrk="0" fontAlgn="base" hangingPunct="0">
              <a:spcBef>
                <a:spcPct val="30000"/>
              </a:spcBef>
              <a:spcAft>
                <a:spcPct val="0"/>
              </a:spcAft>
              <a:defRPr kumimoji="1" sz="1200">
                <a:solidFill>
                  <a:schemeClr val="tx1"/>
                </a:solidFill>
                <a:latin typeface="Calibri" pitchFamily="34" charset="0"/>
                <a:ea typeface="ＭＳ Ｐゴシック" pitchFamily="50" charset="-128"/>
              </a:defRPr>
            </a:lvl9pPr>
          </a:lstStyle>
          <a:p>
            <a:pPr eaLnBrk="1" fontAlgn="base" hangingPunct="1">
              <a:spcBef>
                <a:spcPct val="0"/>
              </a:spcBef>
              <a:spcAft>
                <a:spcPct val="0"/>
              </a:spcAft>
            </a:pPr>
            <a:fld id="{03818892-A017-4226-BBFD-BEF4361019D5}" type="slidenum">
              <a:rPr lang="ja-JP" altLang="en-US" smtClean="0"/>
              <a:pPr eaLnBrk="1" fontAlgn="base" hangingPunct="1">
                <a:spcBef>
                  <a:spcPct val="0"/>
                </a:spcBef>
                <a:spcAft>
                  <a:spcPct val="0"/>
                </a:spcAft>
              </a:pPr>
              <a:t>16</a:t>
            </a:fld>
            <a:endParaRPr lang="ja-JP" altLang="en-US" dirty="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スライド イメージ プレースホルダー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ノート プレースホルダー 2"/>
          <p:cNvSpPr>
            <a:spLocks noGrp="1"/>
          </p:cNvSpPr>
          <p:nvPr>
            <p:ph type="body" idx="1"/>
          </p:nvPr>
        </p:nvSpPr>
        <p:spPr/>
        <p:txBody>
          <a:bodyPr/>
          <a:lstStyle/>
          <a:p>
            <a:pPr eaLnBrk="1" fontAlgn="auto" hangingPunct="1">
              <a:spcBef>
                <a:spcPts val="0"/>
              </a:spcBef>
              <a:spcAft>
                <a:spcPts val="0"/>
              </a:spcAft>
              <a:defRPr/>
            </a:pPr>
            <a:r>
              <a:rPr lang="ja-JP" altLang="ja-JP" dirty="0"/>
              <a:t>なお、</a:t>
            </a:r>
            <a:r>
              <a:rPr lang="ja-JP" altLang="en-US" dirty="0"/>
              <a:t>第二種の返還誓約書の</a:t>
            </a:r>
            <a:r>
              <a:rPr lang="ja-JP" altLang="ja-JP" dirty="0"/>
              <a:t>「返還の条件（目安）」に印字されている割賦金や総支払額は、</a:t>
            </a:r>
            <a:r>
              <a:rPr lang="ja-JP" altLang="en-US" dirty="0"/>
              <a:t>利息分を含めた金額になっていますが、</a:t>
            </a:r>
            <a:r>
              <a:rPr lang="ja-JP" altLang="ja-JP" b="0" u="heavy" dirty="0">
                <a:solidFill>
                  <a:srgbClr val="FF0000"/>
                </a:solidFill>
                <a:uFill>
                  <a:solidFill>
                    <a:srgbClr val="FF0000"/>
                  </a:solidFill>
                </a:uFill>
              </a:rPr>
              <a:t>上限</a:t>
            </a:r>
            <a:r>
              <a:rPr lang="ja-JP" altLang="en-US" b="0" u="heavy" dirty="0">
                <a:solidFill>
                  <a:srgbClr val="FF0000"/>
                </a:solidFill>
                <a:uFill>
                  <a:solidFill>
                    <a:srgbClr val="FF0000"/>
                  </a:solidFill>
                </a:uFill>
              </a:rPr>
              <a:t>利率</a:t>
            </a:r>
            <a:r>
              <a:rPr lang="ja-JP" altLang="ja-JP" b="0" u="heavy" dirty="0">
                <a:solidFill>
                  <a:srgbClr val="FF0000"/>
                </a:solidFill>
                <a:uFill>
                  <a:solidFill>
                    <a:srgbClr val="FF0000"/>
                  </a:solidFill>
                </a:uFill>
              </a:rPr>
              <a:t>の年３．０％（増額貸与部分は年３．２％）で仮計算された暫定のものです。</a:t>
            </a:r>
            <a:r>
              <a:rPr lang="ja-JP" altLang="en-US" b="0" u="heavy" dirty="0">
                <a:solidFill>
                  <a:srgbClr val="FF0000"/>
                </a:solidFill>
                <a:uFill>
                  <a:solidFill>
                    <a:srgbClr val="FF0000"/>
                  </a:solidFill>
                </a:uFill>
              </a:rPr>
              <a:t>返還の際に適用される利率は貸与終了時に決定されます。</a:t>
            </a:r>
            <a:r>
              <a:rPr lang="ja-JP" altLang="ja-JP" b="0" u="heavy" dirty="0">
                <a:solidFill>
                  <a:srgbClr val="FF0000"/>
                </a:solidFill>
                <a:uFill>
                  <a:solidFill>
                    <a:srgbClr val="FF0000"/>
                  </a:solidFill>
                </a:uFill>
              </a:rPr>
              <a:t>印字された金額は確定したものではないので注意してください。</a:t>
            </a:r>
            <a:endParaRPr lang="ja-JP" altLang="en-US" b="0" u="heavy" dirty="0">
              <a:solidFill>
                <a:srgbClr val="FF0000"/>
              </a:solidFill>
              <a:uFill>
                <a:solidFill>
                  <a:srgbClr val="FF0000"/>
                </a:solidFill>
              </a:uFill>
            </a:endParaRPr>
          </a:p>
          <a:p>
            <a:pPr eaLnBrk="1" fontAlgn="auto" hangingPunct="1">
              <a:spcBef>
                <a:spcPts val="0"/>
              </a:spcBef>
              <a:spcAft>
                <a:spcPts val="0"/>
              </a:spcAft>
              <a:defRPr/>
            </a:pPr>
            <a:endParaRPr lang="ja-JP" altLang="ja-JP" b="1" u="heavy" dirty="0">
              <a:solidFill>
                <a:srgbClr val="FF0000"/>
              </a:solidFill>
              <a:uFill>
                <a:solidFill>
                  <a:srgbClr val="FF0000"/>
                </a:solidFill>
              </a:uFill>
            </a:endParaRPr>
          </a:p>
          <a:p>
            <a:pPr eaLnBrk="1" fontAlgn="auto" hangingPunct="1">
              <a:spcBef>
                <a:spcPts val="0"/>
              </a:spcBef>
              <a:spcAft>
                <a:spcPts val="0"/>
              </a:spcAft>
              <a:defRPr/>
            </a:pPr>
            <a:r>
              <a:rPr lang="ja-JP" altLang="en-US" dirty="0"/>
              <a:t>参考として</a:t>
            </a:r>
            <a:r>
              <a:rPr lang="ja-JP" altLang="ja-JP" dirty="0"/>
              <a:t>、</a:t>
            </a:r>
            <a:r>
              <a:rPr lang="ja-JP" altLang="en-US" dirty="0"/>
              <a:t>直近の貸与終了者に実際に適用された利率で計算した場合の返還例が返還誓約書の左下に印字されています。</a:t>
            </a:r>
          </a:p>
          <a:p>
            <a:pPr eaLnBrk="1" fontAlgn="auto" hangingPunct="1">
              <a:spcBef>
                <a:spcPts val="0"/>
              </a:spcBef>
              <a:spcAft>
                <a:spcPts val="0"/>
              </a:spcAft>
              <a:defRPr/>
            </a:pPr>
            <a:r>
              <a:rPr lang="ja-JP" altLang="en-US" dirty="0"/>
              <a:t>なお、スライドの図にある利率</a:t>
            </a:r>
            <a:r>
              <a:rPr lang="en-US" altLang="ja-JP" dirty="0"/>
              <a:t>(</a:t>
            </a:r>
            <a:r>
              <a:rPr lang="ja-JP" altLang="en-US" dirty="0"/>
              <a:t>年０．１％、増額貸与部分年０．３％</a:t>
            </a:r>
            <a:r>
              <a:rPr lang="en-US" altLang="ja-JP" dirty="0"/>
              <a:t>)</a:t>
            </a:r>
            <a:r>
              <a:rPr lang="ja-JP" altLang="en-US" dirty="0"/>
              <a:t>はあくまで例ですので、実際の適用利率とは異なります。</a:t>
            </a:r>
            <a:endParaRPr lang="ja-JP" altLang="ja-JP" dirty="0"/>
          </a:p>
          <a:p>
            <a:pPr eaLnBrk="1" fontAlgn="auto" hangingPunct="1">
              <a:spcBef>
                <a:spcPts val="0"/>
              </a:spcBef>
              <a:spcAft>
                <a:spcPts val="0"/>
              </a:spcAft>
              <a:defRPr/>
            </a:pPr>
            <a:r>
              <a:rPr lang="en-US" altLang="ja-JP" dirty="0"/>
              <a:t> </a:t>
            </a:r>
            <a:endParaRPr lang="ja-JP" altLang="ja-JP" dirty="0"/>
          </a:p>
          <a:p>
            <a:pPr eaLnBrk="1" fontAlgn="auto" hangingPunct="1">
              <a:spcBef>
                <a:spcPts val="0"/>
              </a:spcBef>
              <a:spcAft>
                <a:spcPts val="0"/>
              </a:spcAft>
              <a:defRPr/>
            </a:pPr>
            <a:r>
              <a:rPr lang="ja-JP" altLang="ja-JP" dirty="0"/>
              <a:t>利率に関しては、日本学生支援機構ホームページに、随時、掲載</a:t>
            </a:r>
            <a:r>
              <a:rPr lang="ja-JP" altLang="en-US" dirty="0"/>
              <a:t>され</a:t>
            </a:r>
            <a:r>
              <a:rPr lang="ja-JP" altLang="ja-JP" dirty="0"/>
              <a:t>ますので、確認してください</a:t>
            </a:r>
            <a:r>
              <a:rPr lang="ja-JP" altLang="en-US" dirty="0"/>
              <a:t>。</a:t>
            </a:r>
            <a:endParaRPr lang="en-US" altLang="ja-JP" dirty="0"/>
          </a:p>
          <a:p>
            <a:pPr eaLnBrk="1" fontAlgn="auto" hangingPunct="1">
              <a:spcBef>
                <a:spcPts val="0"/>
              </a:spcBef>
              <a:spcAft>
                <a:spcPts val="0"/>
              </a:spcAft>
              <a:defRPr/>
            </a:pPr>
            <a:endParaRPr lang="en-US" altLang="ja-JP" dirty="0"/>
          </a:p>
          <a:p>
            <a:pPr eaLnBrk="1" fontAlgn="auto" hangingPunct="1">
              <a:spcBef>
                <a:spcPts val="0"/>
              </a:spcBef>
              <a:spcAft>
                <a:spcPts val="0"/>
              </a:spcAft>
              <a:defRPr/>
            </a:pPr>
            <a:r>
              <a:rPr lang="ja-JP" altLang="en-US" dirty="0">
                <a:solidFill>
                  <a:schemeClr val="tx1"/>
                </a:solidFill>
              </a:rPr>
              <a:t>（参考）</a:t>
            </a:r>
            <a:endParaRPr lang="en-US" altLang="ja-JP" dirty="0">
              <a:solidFill>
                <a:schemeClr val="tx1"/>
              </a:solidFill>
            </a:endParaRPr>
          </a:p>
          <a:p>
            <a:pPr eaLnBrk="1" fontAlgn="auto" hangingPunct="1">
              <a:spcBef>
                <a:spcPts val="0"/>
              </a:spcBef>
              <a:spcAft>
                <a:spcPts val="0"/>
              </a:spcAft>
              <a:defRPr/>
            </a:pPr>
            <a:r>
              <a:rPr lang="ja-JP" altLang="en-US" dirty="0">
                <a:solidFill>
                  <a:schemeClr val="tx1"/>
                </a:solidFill>
              </a:rPr>
              <a:t>令和</a:t>
            </a:r>
            <a:r>
              <a:rPr lang="en-US" altLang="ja-JP" dirty="0">
                <a:solidFill>
                  <a:schemeClr val="tx1"/>
                </a:solidFill>
              </a:rPr>
              <a:t>2</a:t>
            </a:r>
            <a:r>
              <a:rPr lang="ja-JP" altLang="en-US" dirty="0">
                <a:solidFill>
                  <a:schemeClr val="tx1"/>
                </a:solidFill>
              </a:rPr>
              <a:t>年</a:t>
            </a:r>
            <a:r>
              <a:rPr lang="en-US" altLang="ja-JP" dirty="0">
                <a:solidFill>
                  <a:schemeClr val="tx1"/>
                </a:solidFill>
              </a:rPr>
              <a:t>3</a:t>
            </a:r>
            <a:r>
              <a:rPr lang="ja-JP" altLang="en-US" dirty="0">
                <a:solidFill>
                  <a:schemeClr val="tx1"/>
                </a:solidFill>
              </a:rPr>
              <a:t>月貸与終了者の貸与利率</a:t>
            </a:r>
            <a:endParaRPr lang="en-US" altLang="ja-JP" dirty="0">
              <a:solidFill>
                <a:schemeClr val="tx1"/>
              </a:solidFill>
            </a:endParaRPr>
          </a:p>
          <a:p>
            <a:pPr eaLnBrk="1" fontAlgn="auto" hangingPunct="1">
              <a:spcBef>
                <a:spcPts val="0"/>
              </a:spcBef>
              <a:spcAft>
                <a:spcPts val="0"/>
              </a:spcAft>
              <a:defRPr/>
            </a:pPr>
            <a:r>
              <a:rPr lang="ja-JP" altLang="en-US" dirty="0">
                <a:solidFill>
                  <a:schemeClr val="tx1"/>
                </a:solidFill>
              </a:rPr>
              <a:t>利率固定方式　年０．１４％</a:t>
            </a:r>
            <a:endParaRPr lang="en-US" altLang="ja-JP" dirty="0">
              <a:solidFill>
                <a:schemeClr val="tx1"/>
              </a:solidFill>
            </a:endParaRPr>
          </a:p>
          <a:p>
            <a:pPr eaLnBrk="1" fontAlgn="auto" hangingPunct="1">
              <a:spcBef>
                <a:spcPts val="0"/>
              </a:spcBef>
              <a:spcAft>
                <a:spcPts val="0"/>
              </a:spcAft>
              <a:defRPr/>
            </a:pPr>
            <a:r>
              <a:rPr lang="ja-JP" altLang="en-US" dirty="0">
                <a:solidFill>
                  <a:schemeClr val="tx1"/>
                </a:solidFill>
              </a:rPr>
              <a:t>利率見直し方式　年０．０１％</a:t>
            </a:r>
            <a:endParaRPr lang="en-US" altLang="ja-JP" dirty="0">
              <a:solidFill>
                <a:schemeClr val="tx1"/>
              </a:solidFill>
            </a:endParaRPr>
          </a:p>
          <a:p>
            <a:pPr eaLnBrk="1" fontAlgn="auto" hangingPunct="1">
              <a:spcBef>
                <a:spcPts val="0"/>
              </a:spcBef>
              <a:spcAft>
                <a:spcPts val="0"/>
              </a:spcAft>
              <a:defRPr/>
            </a:pPr>
            <a:r>
              <a:rPr lang="ja-JP" altLang="en-US" dirty="0">
                <a:solidFill>
                  <a:schemeClr val="tx1"/>
                </a:solidFill>
              </a:rPr>
              <a:t>増額貸与部分　利率固定方式　年０．３４％</a:t>
            </a:r>
            <a:endParaRPr lang="en-US" altLang="ja-JP" dirty="0">
              <a:solidFill>
                <a:schemeClr val="tx1"/>
              </a:solidFill>
            </a:endParaRPr>
          </a:p>
          <a:p>
            <a:pPr eaLnBrk="1" fontAlgn="auto" hangingPunct="1">
              <a:spcBef>
                <a:spcPts val="0"/>
              </a:spcBef>
              <a:spcAft>
                <a:spcPts val="0"/>
              </a:spcAft>
              <a:defRPr/>
            </a:pPr>
            <a:r>
              <a:rPr lang="ja-JP" altLang="en-US" dirty="0">
                <a:solidFill>
                  <a:schemeClr val="tx1"/>
                </a:solidFill>
              </a:rPr>
              <a:t>増額貸与部分　利率見直し方式　年０．２１％</a:t>
            </a:r>
            <a:endParaRPr lang="en-US" altLang="ja-JP" dirty="0">
              <a:solidFill>
                <a:schemeClr val="tx1"/>
              </a:solidFill>
            </a:endParaRPr>
          </a:p>
          <a:p>
            <a:pPr eaLnBrk="1" fontAlgn="auto" hangingPunct="1">
              <a:spcBef>
                <a:spcPts val="0"/>
              </a:spcBef>
              <a:spcAft>
                <a:spcPts val="0"/>
              </a:spcAft>
              <a:defRPr/>
            </a:pPr>
            <a:endParaRPr lang="ja-JP" altLang="ja-JP" dirty="0">
              <a:solidFill>
                <a:schemeClr val="tx1"/>
              </a:solidFill>
            </a:endParaRPr>
          </a:p>
        </p:txBody>
      </p:sp>
      <p:sp>
        <p:nvSpPr>
          <p:cNvPr id="67588" name="スライド番号プレースホルダー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kumimoji="1" sz="1200">
                <a:solidFill>
                  <a:schemeClr val="tx1"/>
                </a:solidFill>
                <a:latin typeface="Calibri" pitchFamily="34" charset="0"/>
                <a:ea typeface="ＭＳ Ｐゴシック" pitchFamily="50" charset="-128"/>
              </a:defRPr>
            </a:lvl1pPr>
            <a:lvl2pPr marL="736486" indent="-283264" eaLnBrk="0" hangingPunct="0">
              <a:spcBef>
                <a:spcPct val="30000"/>
              </a:spcBef>
              <a:defRPr kumimoji="1" sz="1200">
                <a:solidFill>
                  <a:schemeClr val="tx1"/>
                </a:solidFill>
                <a:latin typeface="Calibri" pitchFamily="34" charset="0"/>
                <a:ea typeface="ＭＳ Ｐゴシック" pitchFamily="50" charset="-128"/>
              </a:defRPr>
            </a:lvl2pPr>
            <a:lvl3pPr marL="1133056" indent="-226611" eaLnBrk="0" hangingPunct="0">
              <a:spcBef>
                <a:spcPct val="30000"/>
              </a:spcBef>
              <a:defRPr kumimoji="1" sz="1200">
                <a:solidFill>
                  <a:schemeClr val="tx1"/>
                </a:solidFill>
                <a:latin typeface="Calibri" pitchFamily="34" charset="0"/>
                <a:ea typeface="ＭＳ Ｐゴシック" pitchFamily="50" charset="-128"/>
              </a:defRPr>
            </a:lvl3pPr>
            <a:lvl4pPr marL="1586278" indent="-226611" eaLnBrk="0" hangingPunct="0">
              <a:spcBef>
                <a:spcPct val="30000"/>
              </a:spcBef>
              <a:defRPr kumimoji="1" sz="1200">
                <a:solidFill>
                  <a:schemeClr val="tx1"/>
                </a:solidFill>
                <a:latin typeface="Calibri" pitchFamily="34" charset="0"/>
                <a:ea typeface="ＭＳ Ｐゴシック" pitchFamily="50" charset="-128"/>
              </a:defRPr>
            </a:lvl4pPr>
            <a:lvl5pPr marL="2039501" indent="-226611" eaLnBrk="0" hangingPunct="0">
              <a:spcBef>
                <a:spcPct val="30000"/>
              </a:spcBef>
              <a:defRPr kumimoji="1" sz="1200">
                <a:solidFill>
                  <a:schemeClr val="tx1"/>
                </a:solidFill>
                <a:latin typeface="Calibri" pitchFamily="34" charset="0"/>
                <a:ea typeface="ＭＳ Ｐゴシック" pitchFamily="50" charset="-128"/>
              </a:defRPr>
            </a:lvl5pPr>
            <a:lvl6pPr marL="2492723" indent="-226611" eaLnBrk="0" fontAlgn="base" hangingPunct="0">
              <a:spcBef>
                <a:spcPct val="30000"/>
              </a:spcBef>
              <a:spcAft>
                <a:spcPct val="0"/>
              </a:spcAft>
              <a:defRPr kumimoji="1" sz="1200">
                <a:solidFill>
                  <a:schemeClr val="tx1"/>
                </a:solidFill>
                <a:latin typeface="Calibri" pitchFamily="34" charset="0"/>
                <a:ea typeface="ＭＳ Ｐゴシック" pitchFamily="50" charset="-128"/>
              </a:defRPr>
            </a:lvl6pPr>
            <a:lvl7pPr marL="2945945" indent="-226611" eaLnBrk="0" fontAlgn="base" hangingPunct="0">
              <a:spcBef>
                <a:spcPct val="30000"/>
              </a:spcBef>
              <a:spcAft>
                <a:spcPct val="0"/>
              </a:spcAft>
              <a:defRPr kumimoji="1" sz="1200">
                <a:solidFill>
                  <a:schemeClr val="tx1"/>
                </a:solidFill>
                <a:latin typeface="Calibri" pitchFamily="34" charset="0"/>
                <a:ea typeface="ＭＳ Ｐゴシック" pitchFamily="50" charset="-128"/>
              </a:defRPr>
            </a:lvl7pPr>
            <a:lvl8pPr marL="3399168" indent="-226611" eaLnBrk="0" fontAlgn="base" hangingPunct="0">
              <a:spcBef>
                <a:spcPct val="30000"/>
              </a:spcBef>
              <a:spcAft>
                <a:spcPct val="0"/>
              </a:spcAft>
              <a:defRPr kumimoji="1" sz="1200">
                <a:solidFill>
                  <a:schemeClr val="tx1"/>
                </a:solidFill>
                <a:latin typeface="Calibri" pitchFamily="34" charset="0"/>
                <a:ea typeface="ＭＳ Ｐゴシック" pitchFamily="50" charset="-128"/>
              </a:defRPr>
            </a:lvl8pPr>
            <a:lvl9pPr marL="3852390" indent="-226611" eaLnBrk="0" fontAlgn="base" hangingPunct="0">
              <a:spcBef>
                <a:spcPct val="30000"/>
              </a:spcBef>
              <a:spcAft>
                <a:spcPct val="0"/>
              </a:spcAft>
              <a:defRPr kumimoji="1" sz="1200">
                <a:solidFill>
                  <a:schemeClr val="tx1"/>
                </a:solidFill>
                <a:latin typeface="Calibri" pitchFamily="34" charset="0"/>
                <a:ea typeface="ＭＳ Ｐゴシック" pitchFamily="50" charset="-128"/>
              </a:defRPr>
            </a:lvl9pPr>
          </a:lstStyle>
          <a:p>
            <a:pPr eaLnBrk="1" fontAlgn="base" hangingPunct="1">
              <a:spcBef>
                <a:spcPct val="0"/>
              </a:spcBef>
              <a:spcAft>
                <a:spcPct val="0"/>
              </a:spcAft>
            </a:pPr>
            <a:fld id="{9F8FD015-E18F-4A60-B5B1-41DD82CB0C6C}" type="slidenum">
              <a:rPr lang="ja-JP" altLang="en-US" smtClean="0"/>
              <a:pPr eaLnBrk="1" fontAlgn="base" hangingPunct="1">
                <a:spcBef>
                  <a:spcPct val="0"/>
                </a:spcBef>
                <a:spcAft>
                  <a:spcPct val="0"/>
                </a:spcAft>
              </a:pPr>
              <a:t>17</a:t>
            </a:fld>
            <a:endParaRPr lang="ja-JP" alt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スライド イメージ プレースホルダー 1"/>
          <p:cNvSpPr>
            <a:spLocks noGrp="1" noRot="1" noChangeAspect="1" noTextEdit="1"/>
          </p:cNvSpPr>
          <p:nvPr>
            <p:ph type="sldImg"/>
          </p:nvPr>
        </p:nvSpPr>
        <p:spPr bwMode="auto">
          <a:xfrm>
            <a:off x="1147763" y="1233488"/>
            <a:ext cx="4440237" cy="3330575"/>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8611" name="ノート プレースホルダー 2"/>
          <p:cNvSpPr>
            <a:spLocks noGrp="1"/>
          </p:cNvSpPr>
          <p:nvPr>
            <p:ph type="body" idx="1"/>
          </p:nvPr>
        </p:nvSpPr>
        <p:spPr bwMode="auto">
          <a:xfrm>
            <a:off x="673891" y="4747996"/>
            <a:ext cx="5387982" cy="388443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defTabSz="904872" eaLnBrk="1" hangingPunct="1">
              <a:spcBef>
                <a:spcPct val="0"/>
              </a:spcBef>
            </a:pPr>
            <a:endParaRPr lang="en-US" altLang="ja-JP" dirty="0"/>
          </a:p>
        </p:txBody>
      </p:sp>
      <p:sp>
        <p:nvSpPr>
          <p:cNvPr id="68612" name="スライド番号プレースホルダー 3"/>
          <p:cNvSpPr txBox="1">
            <a:spLocks noGrp="1"/>
          </p:cNvSpPr>
          <p:nvPr/>
        </p:nvSpPr>
        <p:spPr bwMode="auto">
          <a:xfrm>
            <a:off x="3815572" y="9371501"/>
            <a:ext cx="2918621" cy="494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632" tIns="45314" rIns="90632" bIns="45314" anchor="b"/>
          <a:lstStyle>
            <a:lvl1pPr eaLnBrk="0" hangingPunct="0">
              <a:spcBef>
                <a:spcPct val="30000"/>
              </a:spcBef>
              <a:defRPr kumimoji="1" sz="1200">
                <a:solidFill>
                  <a:schemeClr val="tx1"/>
                </a:solidFill>
                <a:latin typeface="Calibri" pitchFamily="34" charset="0"/>
                <a:ea typeface="ＭＳ Ｐゴシック" pitchFamily="50" charset="-128"/>
              </a:defRPr>
            </a:lvl1pPr>
            <a:lvl2pPr marL="742950" indent="-285750" eaLnBrk="0" hangingPunct="0">
              <a:spcBef>
                <a:spcPct val="30000"/>
              </a:spcBef>
              <a:defRPr kumimoji="1" sz="1200">
                <a:solidFill>
                  <a:schemeClr val="tx1"/>
                </a:solidFill>
                <a:latin typeface="Calibri" pitchFamily="34" charset="0"/>
                <a:ea typeface="ＭＳ Ｐゴシック" pitchFamily="50" charset="-128"/>
              </a:defRPr>
            </a:lvl2pPr>
            <a:lvl3pPr marL="1143000" indent="-228600" eaLnBrk="0" hangingPunct="0">
              <a:spcBef>
                <a:spcPct val="30000"/>
              </a:spcBef>
              <a:defRPr kumimoji="1" sz="1200">
                <a:solidFill>
                  <a:schemeClr val="tx1"/>
                </a:solidFill>
                <a:latin typeface="Calibri" pitchFamily="34" charset="0"/>
                <a:ea typeface="ＭＳ Ｐゴシック" pitchFamily="50" charset="-128"/>
              </a:defRPr>
            </a:lvl3pPr>
            <a:lvl4pPr marL="1600200" indent="-228600" eaLnBrk="0" hangingPunct="0">
              <a:spcBef>
                <a:spcPct val="30000"/>
              </a:spcBef>
              <a:defRPr kumimoji="1" sz="1200">
                <a:solidFill>
                  <a:schemeClr val="tx1"/>
                </a:solidFill>
                <a:latin typeface="Calibri" pitchFamily="34" charset="0"/>
                <a:ea typeface="ＭＳ Ｐゴシック" pitchFamily="50" charset="-128"/>
              </a:defRPr>
            </a:lvl4pPr>
            <a:lvl5pPr marL="2057400" indent="-228600" eaLnBrk="0" hangingPunct="0">
              <a:spcBef>
                <a:spcPct val="30000"/>
              </a:spcBef>
              <a:defRPr kumimoji="1" sz="1200">
                <a:solidFill>
                  <a:schemeClr val="tx1"/>
                </a:solidFill>
                <a:latin typeface="Calibri" pitchFamily="34" charset="0"/>
                <a:ea typeface="ＭＳ Ｐゴシック" pitchFamily="50" charset="-128"/>
              </a:defRPr>
            </a:lvl5pPr>
            <a:lvl6pPr marL="2514600" indent="-228600" eaLnBrk="0" fontAlgn="base" hangingPunct="0">
              <a:spcBef>
                <a:spcPct val="30000"/>
              </a:spcBef>
              <a:spcAft>
                <a:spcPct val="0"/>
              </a:spcAft>
              <a:defRPr kumimoji="1" sz="1200">
                <a:solidFill>
                  <a:schemeClr val="tx1"/>
                </a:solidFill>
                <a:latin typeface="Calibri" pitchFamily="34" charset="0"/>
                <a:ea typeface="ＭＳ Ｐゴシック" pitchFamily="50" charset="-128"/>
              </a:defRPr>
            </a:lvl6pPr>
            <a:lvl7pPr marL="2971800" indent="-228600" eaLnBrk="0" fontAlgn="base" hangingPunct="0">
              <a:spcBef>
                <a:spcPct val="30000"/>
              </a:spcBef>
              <a:spcAft>
                <a:spcPct val="0"/>
              </a:spcAft>
              <a:defRPr kumimoji="1" sz="1200">
                <a:solidFill>
                  <a:schemeClr val="tx1"/>
                </a:solidFill>
                <a:latin typeface="Calibri" pitchFamily="34" charset="0"/>
                <a:ea typeface="ＭＳ Ｐゴシック" pitchFamily="50" charset="-128"/>
              </a:defRPr>
            </a:lvl7pPr>
            <a:lvl8pPr marL="3429000" indent="-228600" eaLnBrk="0" fontAlgn="base" hangingPunct="0">
              <a:spcBef>
                <a:spcPct val="30000"/>
              </a:spcBef>
              <a:spcAft>
                <a:spcPct val="0"/>
              </a:spcAft>
              <a:defRPr kumimoji="1" sz="1200">
                <a:solidFill>
                  <a:schemeClr val="tx1"/>
                </a:solidFill>
                <a:latin typeface="Calibri" pitchFamily="34" charset="0"/>
                <a:ea typeface="ＭＳ Ｐゴシック" pitchFamily="50" charset="-128"/>
              </a:defRPr>
            </a:lvl8pPr>
            <a:lvl9pPr marL="3886200" indent="-228600" eaLnBrk="0" fontAlgn="base" hangingPunct="0">
              <a:spcBef>
                <a:spcPct val="30000"/>
              </a:spcBef>
              <a:spcAft>
                <a:spcPct val="0"/>
              </a:spcAft>
              <a:defRPr kumimoji="1" sz="1200">
                <a:solidFill>
                  <a:schemeClr val="tx1"/>
                </a:solidFill>
                <a:latin typeface="Calibri" pitchFamily="34" charset="0"/>
                <a:ea typeface="ＭＳ Ｐゴシック" pitchFamily="50" charset="-128"/>
              </a:defRPr>
            </a:lvl9pPr>
          </a:lstStyle>
          <a:p>
            <a:pPr algn="r" eaLnBrk="1" hangingPunct="1">
              <a:spcBef>
                <a:spcPct val="0"/>
              </a:spcBef>
            </a:pPr>
            <a:fld id="{70F01129-81BC-4712-9B51-604B91E07AD7}" type="slidenum">
              <a:rPr lang="ja-JP" altLang="en-US">
                <a:solidFill>
                  <a:srgbClr val="000000"/>
                </a:solidFill>
                <a:ea typeface="メイリオ" pitchFamily="50" charset="-128"/>
                <a:cs typeface="メイリオ" pitchFamily="50" charset="-128"/>
              </a:rPr>
              <a:pPr algn="r" eaLnBrk="1" hangingPunct="1">
                <a:spcBef>
                  <a:spcPct val="0"/>
                </a:spcBef>
              </a:pPr>
              <a:t>18</a:t>
            </a:fld>
            <a:endParaRPr lang="en-US" altLang="ja-JP">
              <a:solidFill>
                <a:srgbClr val="000000"/>
              </a:solidFill>
              <a:ea typeface="メイリオ" pitchFamily="50" charset="-128"/>
              <a:cs typeface="メイリオ" pitchFamily="50" charset="-128"/>
            </a:endParaRPr>
          </a:p>
        </p:txBody>
      </p:sp>
      <p:sp>
        <p:nvSpPr>
          <p:cNvPr id="2" name="スライド番号プレースホルダー 1"/>
          <p:cNvSpPr>
            <a:spLocks noGrp="1"/>
          </p:cNvSpPr>
          <p:nvPr>
            <p:ph type="sldNum" sz="quarter" idx="10"/>
          </p:nvPr>
        </p:nvSpPr>
        <p:spPr/>
        <p:txBody>
          <a:bodyPr/>
          <a:lstStyle/>
          <a:p>
            <a:pPr>
              <a:defRPr/>
            </a:pPr>
            <a:fld id="{1178F273-08F5-4EE3-8A0E-874FBB38F35A}" type="slidenum">
              <a:rPr lang="ja-JP" altLang="en-US" smtClean="0"/>
              <a:pPr>
                <a:defRPr/>
              </a:pPr>
              <a:t>18</a:t>
            </a:fld>
            <a:endParaRPr lang="ja-JP" alt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スライド イメージ プレースホルダー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9635" name="ノート プレースホルダー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defTabSz="904872" eaLnBrk="1" hangingPunct="1">
              <a:spcBef>
                <a:spcPct val="0"/>
              </a:spcBef>
            </a:pPr>
            <a:r>
              <a:rPr lang="ja-JP" altLang="en-US" dirty="0"/>
              <a:t>さきほど「返還誓約書」の左上で奨学金の種類を確認してもらいましたが、保証の種類によって返還誓約書の記入項目、添付書類が異なります。</a:t>
            </a:r>
            <a:endParaRPr lang="en-US" altLang="ja-JP" dirty="0"/>
          </a:p>
          <a:p>
            <a:pPr defTabSz="904872" eaLnBrk="1" hangingPunct="1">
              <a:spcBef>
                <a:spcPct val="0"/>
              </a:spcBef>
            </a:pPr>
            <a:r>
              <a:rPr lang="ja-JP" altLang="en-US" dirty="0"/>
              <a:t>保証制度には、機関保証と人的保証の２種類があり、奨学金を申込む時に選択しています。</a:t>
            </a:r>
            <a:endParaRPr lang="en-US" altLang="ja-JP" dirty="0"/>
          </a:p>
          <a:p>
            <a:pPr defTabSz="904872" eaLnBrk="1" hangingPunct="1">
              <a:spcBef>
                <a:spcPct val="0"/>
              </a:spcBef>
            </a:pPr>
            <a:endParaRPr lang="ja-JP" altLang="en-US" dirty="0"/>
          </a:p>
          <a:p>
            <a:pPr defTabSz="904872" eaLnBrk="1" hangingPunct="1">
              <a:spcBef>
                <a:spcPct val="0"/>
              </a:spcBef>
            </a:pPr>
            <a:r>
              <a:rPr lang="ja-JP" altLang="en-US" dirty="0"/>
              <a:t>機関保証は、奨学金の返還に対する保証を保証機関である「日本国際教育支援協会」に一定の保証料を支払って引き受けてもらう保証制度です。そのため</a:t>
            </a:r>
            <a:r>
              <a:rPr lang="ja-JP" altLang="en-US" dirty="0">
                <a:latin typeface="+mn-ea"/>
                <a:ea typeface="+mn-ea"/>
              </a:rPr>
              <a:t>「保証依頼書・保証料支払依頼書」</a:t>
            </a:r>
            <a:r>
              <a:rPr lang="ja-JP" altLang="en-US" dirty="0"/>
              <a:t>の提出が必要です。</a:t>
            </a:r>
            <a:endParaRPr lang="en-US" altLang="ja-JP" dirty="0"/>
          </a:p>
          <a:p>
            <a:pPr defTabSz="904872" eaLnBrk="1" hangingPunct="1">
              <a:spcBef>
                <a:spcPct val="0"/>
              </a:spcBef>
            </a:pPr>
            <a:endParaRPr lang="en-US" altLang="ja-JP" dirty="0"/>
          </a:p>
          <a:p>
            <a:pPr defTabSz="904872" eaLnBrk="1" hangingPunct="1">
              <a:spcBef>
                <a:spcPct val="0"/>
              </a:spcBef>
            </a:pPr>
            <a:r>
              <a:rPr lang="ja-JP" altLang="en-US" dirty="0"/>
              <a:t>なお、保証料を支払っているから返還しなくてもよいということではありません。</a:t>
            </a:r>
            <a:endParaRPr lang="en-US" altLang="ja-JP" dirty="0"/>
          </a:p>
          <a:p>
            <a:pPr defTabSz="904872" eaLnBrk="1" hangingPunct="1">
              <a:spcBef>
                <a:spcPct val="0"/>
              </a:spcBef>
            </a:pPr>
            <a:r>
              <a:rPr lang="ja-JP" altLang="en-US" dirty="0"/>
              <a:t>万一、あなたが奨学金の返還を延滞し、あなたに代って「日本国際教育支援協会」が日本学生支援機構に、あなたが借りていた奨学金を返した場合、</a:t>
            </a:r>
            <a:endParaRPr lang="en-US" altLang="ja-JP" dirty="0"/>
          </a:p>
          <a:p>
            <a:pPr defTabSz="904872" eaLnBrk="1" hangingPunct="1">
              <a:spcBef>
                <a:spcPct val="0"/>
              </a:spcBef>
            </a:pPr>
            <a:r>
              <a:rPr lang="ja-JP" altLang="en-US" dirty="0"/>
              <a:t>「日本国際教育支援協会」はあなたに対し、一括で請求することとなり、あなたは「日本国際教育支援協会」に支払う必要があります。</a:t>
            </a:r>
            <a:endParaRPr lang="en-US" altLang="ja-JP" dirty="0"/>
          </a:p>
          <a:p>
            <a:pPr defTabSz="904872" eaLnBrk="1" hangingPunct="1">
              <a:spcBef>
                <a:spcPct val="0"/>
              </a:spcBef>
            </a:pPr>
            <a:endParaRPr lang="en-US" altLang="ja-JP" dirty="0"/>
          </a:p>
          <a:p>
            <a:pPr defTabSz="904872" eaLnBrk="1" hangingPunct="1">
              <a:spcBef>
                <a:spcPct val="0"/>
              </a:spcBef>
            </a:pPr>
            <a:r>
              <a:rPr lang="ja-JP" altLang="en-US" dirty="0"/>
              <a:t>人的保証は、奨学金の返還に関する保証を日本学生支援機構が定めた要件に合う人に引き受けてもらう保証制度です。連帯保証人と保証人の２名が必要です。</a:t>
            </a:r>
            <a:endParaRPr lang="en-US" altLang="ja-JP" dirty="0"/>
          </a:p>
          <a:p>
            <a:pPr defTabSz="904872" eaLnBrk="1" hangingPunct="1">
              <a:spcBef>
                <a:spcPct val="0"/>
              </a:spcBef>
            </a:pPr>
            <a:r>
              <a:rPr lang="ja-JP" altLang="en-US" dirty="0"/>
              <a:t>人的保証を選択している人で、これから説明する要件を満たす連帯保証人や保証人を選任することができなくなってしまった場合は、大至急、奨学金担当窓口に相談してください。</a:t>
            </a:r>
            <a:endParaRPr lang="en-US" altLang="ja-JP" dirty="0"/>
          </a:p>
        </p:txBody>
      </p:sp>
      <p:sp>
        <p:nvSpPr>
          <p:cNvPr id="69636" name="スライド番号プレースホルダー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kumimoji="1" sz="1200">
                <a:solidFill>
                  <a:schemeClr val="tx1"/>
                </a:solidFill>
                <a:latin typeface="Calibri" pitchFamily="34" charset="0"/>
                <a:ea typeface="ＭＳ Ｐゴシック" pitchFamily="50" charset="-128"/>
              </a:defRPr>
            </a:lvl1pPr>
            <a:lvl2pPr marL="736486" indent="-283264" eaLnBrk="0" hangingPunct="0">
              <a:spcBef>
                <a:spcPct val="30000"/>
              </a:spcBef>
              <a:defRPr kumimoji="1" sz="1200">
                <a:solidFill>
                  <a:schemeClr val="tx1"/>
                </a:solidFill>
                <a:latin typeface="Calibri" pitchFamily="34" charset="0"/>
                <a:ea typeface="ＭＳ Ｐゴシック" pitchFamily="50" charset="-128"/>
              </a:defRPr>
            </a:lvl2pPr>
            <a:lvl3pPr marL="1133056" indent="-226611" eaLnBrk="0" hangingPunct="0">
              <a:spcBef>
                <a:spcPct val="30000"/>
              </a:spcBef>
              <a:defRPr kumimoji="1" sz="1200">
                <a:solidFill>
                  <a:schemeClr val="tx1"/>
                </a:solidFill>
                <a:latin typeface="Calibri" pitchFamily="34" charset="0"/>
                <a:ea typeface="ＭＳ Ｐゴシック" pitchFamily="50" charset="-128"/>
              </a:defRPr>
            </a:lvl3pPr>
            <a:lvl4pPr marL="1586278" indent="-226611" eaLnBrk="0" hangingPunct="0">
              <a:spcBef>
                <a:spcPct val="30000"/>
              </a:spcBef>
              <a:defRPr kumimoji="1" sz="1200">
                <a:solidFill>
                  <a:schemeClr val="tx1"/>
                </a:solidFill>
                <a:latin typeface="Calibri" pitchFamily="34" charset="0"/>
                <a:ea typeface="ＭＳ Ｐゴシック" pitchFamily="50" charset="-128"/>
              </a:defRPr>
            </a:lvl4pPr>
            <a:lvl5pPr marL="2039501" indent="-226611" eaLnBrk="0" hangingPunct="0">
              <a:spcBef>
                <a:spcPct val="30000"/>
              </a:spcBef>
              <a:defRPr kumimoji="1" sz="1200">
                <a:solidFill>
                  <a:schemeClr val="tx1"/>
                </a:solidFill>
                <a:latin typeface="Calibri" pitchFamily="34" charset="0"/>
                <a:ea typeface="ＭＳ Ｐゴシック" pitchFamily="50" charset="-128"/>
              </a:defRPr>
            </a:lvl5pPr>
            <a:lvl6pPr marL="2492723" indent="-226611" eaLnBrk="0" fontAlgn="base" hangingPunct="0">
              <a:spcBef>
                <a:spcPct val="30000"/>
              </a:spcBef>
              <a:spcAft>
                <a:spcPct val="0"/>
              </a:spcAft>
              <a:defRPr kumimoji="1" sz="1200">
                <a:solidFill>
                  <a:schemeClr val="tx1"/>
                </a:solidFill>
                <a:latin typeface="Calibri" pitchFamily="34" charset="0"/>
                <a:ea typeface="ＭＳ Ｐゴシック" pitchFamily="50" charset="-128"/>
              </a:defRPr>
            </a:lvl6pPr>
            <a:lvl7pPr marL="2945945" indent="-226611" eaLnBrk="0" fontAlgn="base" hangingPunct="0">
              <a:spcBef>
                <a:spcPct val="30000"/>
              </a:spcBef>
              <a:spcAft>
                <a:spcPct val="0"/>
              </a:spcAft>
              <a:defRPr kumimoji="1" sz="1200">
                <a:solidFill>
                  <a:schemeClr val="tx1"/>
                </a:solidFill>
                <a:latin typeface="Calibri" pitchFamily="34" charset="0"/>
                <a:ea typeface="ＭＳ Ｐゴシック" pitchFamily="50" charset="-128"/>
              </a:defRPr>
            </a:lvl7pPr>
            <a:lvl8pPr marL="3399168" indent="-226611" eaLnBrk="0" fontAlgn="base" hangingPunct="0">
              <a:spcBef>
                <a:spcPct val="30000"/>
              </a:spcBef>
              <a:spcAft>
                <a:spcPct val="0"/>
              </a:spcAft>
              <a:defRPr kumimoji="1" sz="1200">
                <a:solidFill>
                  <a:schemeClr val="tx1"/>
                </a:solidFill>
                <a:latin typeface="Calibri" pitchFamily="34" charset="0"/>
                <a:ea typeface="ＭＳ Ｐゴシック" pitchFamily="50" charset="-128"/>
              </a:defRPr>
            </a:lvl8pPr>
            <a:lvl9pPr marL="3852390" indent="-226611" eaLnBrk="0" fontAlgn="base" hangingPunct="0">
              <a:spcBef>
                <a:spcPct val="30000"/>
              </a:spcBef>
              <a:spcAft>
                <a:spcPct val="0"/>
              </a:spcAft>
              <a:defRPr kumimoji="1" sz="1200">
                <a:solidFill>
                  <a:schemeClr val="tx1"/>
                </a:solidFill>
                <a:latin typeface="Calibri" pitchFamily="34" charset="0"/>
                <a:ea typeface="ＭＳ Ｐゴシック" pitchFamily="50" charset="-128"/>
              </a:defRPr>
            </a:lvl9pPr>
          </a:lstStyle>
          <a:p>
            <a:pPr eaLnBrk="1" fontAlgn="base" hangingPunct="1">
              <a:spcBef>
                <a:spcPct val="0"/>
              </a:spcBef>
              <a:spcAft>
                <a:spcPct val="0"/>
              </a:spcAft>
            </a:pPr>
            <a:fld id="{EFDE6760-4587-4320-B038-D478E42C99FE}" type="slidenum">
              <a:rPr lang="ja-JP" altLang="en-US" smtClean="0"/>
              <a:pPr eaLnBrk="1" fontAlgn="base" hangingPunct="1">
                <a:spcBef>
                  <a:spcPct val="0"/>
                </a:spcBef>
                <a:spcAft>
                  <a:spcPct val="0"/>
                </a:spcAft>
              </a:pPr>
              <a:t>19</a:t>
            </a:fld>
            <a:endParaRPr lang="ja-JP"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スライド イメージ プレースホルダー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9155" name="ノート プレースホルダー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ja-JP" altLang="en-US" dirty="0">
                <a:latin typeface="+mn-ea"/>
                <a:ea typeface="+mn-ea"/>
              </a:rPr>
              <a:t>では、配付資料を確認します。</a:t>
            </a:r>
            <a:endParaRPr lang="en-US" altLang="ja-JP" dirty="0">
              <a:latin typeface="+mn-ea"/>
              <a:ea typeface="+mn-ea"/>
            </a:endParaRPr>
          </a:p>
          <a:p>
            <a:pPr eaLnBrk="1" hangingPunct="1">
              <a:spcBef>
                <a:spcPct val="0"/>
              </a:spcBef>
            </a:pPr>
            <a:endParaRPr lang="en-US" altLang="ja-JP" dirty="0">
              <a:latin typeface="+mn-ea"/>
              <a:ea typeface="+mn-ea"/>
            </a:endParaRPr>
          </a:p>
          <a:p>
            <a:pPr eaLnBrk="1" hangingPunct="1">
              <a:spcBef>
                <a:spcPct val="0"/>
              </a:spcBef>
            </a:pPr>
            <a:r>
              <a:rPr lang="ja-JP" altLang="en-US" dirty="0">
                <a:latin typeface="+mn-ea"/>
                <a:ea typeface="+mn-ea"/>
              </a:rPr>
              <a:t>皆さんのお手元に、「奨学生証」、「奨学生のしおり」、「返還誓約書」の３点があるか確認してください。</a:t>
            </a:r>
            <a:endParaRPr lang="en-US" altLang="ja-JP" dirty="0">
              <a:latin typeface="+mn-ea"/>
              <a:ea typeface="+mn-ea"/>
            </a:endParaRPr>
          </a:p>
          <a:p>
            <a:pPr eaLnBrk="1" hangingPunct="1">
              <a:spcBef>
                <a:spcPct val="0"/>
              </a:spcBef>
            </a:pPr>
            <a:r>
              <a:rPr lang="ja-JP" altLang="en-US" dirty="0">
                <a:latin typeface="+mn-ea"/>
                <a:ea typeface="+mn-ea"/>
              </a:rPr>
              <a:t>その他、機関保証制度を選択した人には、「保証依頼書・保証料支払依頼書・親権者（後見人）同意書」を配付しています。</a:t>
            </a:r>
            <a:endParaRPr lang="en-US" altLang="ja-JP" dirty="0">
              <a:latin typeface="+mn-ea"/>
              <a:ea typeface="+mn-ea"/>
            </a:endParaRPr>
          </a:p>
          <a:p>
            <a:pPr eaLnBrk="1" hangingPunct="1">
              <a:spcBef>
                <a:spcPct val="0"/>
              </a:spcBef>
            </a:pPr>
            <a:endParaRPr lang="en-US" altLang="ja-JP" dirty="0">
              <a:latin typeface="+mn-ea"/>
              <a:ea typeface="+mn-ea"/>
            </a:endParaRPr>
          </a:p>
          <a:p>
            <a:pPr eaLnBrk="1" hangingPunct="1">
              <a:spcBef>
                <a:spcPct val="0"/>
              </a:spcBef>
            </a:pPr>
            <a:r>
              <a:rPr lang="ja-JP" altLang="en-US" dirty="0">
                <a:latin typeface="+mn-ea"/>
                <a:ea typeface="+mn-ea"/>
              </a:rPr>
              <a:t>第一種奨学金と第二種奨学金または、第一種奨学金と併せて入学時特別増額貸与奨学金を借りている場合は、「奨学生証」と「返還誓約書」はそれぞれ２枚ずつ。</a:t>
            </a:r>
            <a:endParaRPr lang="en-US" altLang="ja-JP" dirty="0">
              <a:latin typeface="+mn-ea"/>
              <a:ea typeface="+mn-ea"/>
            </a:endParaRPr>
          </a:p>
          <a:p>
            <a:pPr defTabSz="906445" eaLnBrk="1" hangingPunct="1">
              <a:spcBef>
                <a:spcPct val="0"/>
              </a:spcBef>
              <a:defRPr/>
            </a:pPr>
            <a:r>
              <a:rPr lang="ja-JP" altLang="en-US" dirty="0">
                <a:latin typeface="+mn-ea"/>
                <a:ea typeface="+mn-ea"/>
              </a:rPr>
              <a:t>機関保証制度を選択した人には、「保証依頼書・保証料支払依頼書・親権者（後見人）同意書」もそれぞれ２枚ずつ配付しています。</a:t>
            </a:r>
            <a:endParaRPr lang="en-US" altLang="ja-JP" dirty="0">
              <a:latin typeface="+mn-ea"/>
              <a:ea typeface="+mn-ea"/>
            </a:endParaRPr>
          </a:p>
          <a:p>
            <a:pPr eaLnBrk="1" hangingPunct="1">
              <a:spcBef>
                <a:spcPct val="0"/>
              </a:spcBef>
            </a:pPr>
            <a:endParaRPr lang="en-US" altLang="ja-JP" dirty="0">
              <a:latin typeface="+mn-ea"/>
              <a:ea typeface="+mn-ea"/>
            </a:endParaRPr>
          </a:p>
          <a:p>
            <a:pPr eaLnBrk="1" hangingPunct="1">
              <a:spcBef>
                <a:spcPct val="0"/>
              </a:spcBef>
            </a:pPr>
            <a:r>
              <a:rPr lang="ja-JP" altLang="en-US" dirty="0">
                <a:latin typeface="+mn-ea"/>
                <a:ea typeface="+mn-ea"/>
              </a:rPr>
              <a:t>「奨学生証」と「返還誓約書」がご自分のものであることを確認してください。</a:t>
            </a:r>
          </a:p>
        </p:txBody>
      </p:sp>
      <p:sp>
        <p:nvSpPr>
          <p:cNvPr id="49156" name="スライド番号プレースホルダー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kumimoji="1" sz="1200">
                <a:solidFill>
                  <a:schemeClr val="tx1"/>
                </a:solidFill>
                <a:latin typeface="Calibri" pitchFamily="34" charset="0"/>
                <a:ea typeface="ＭＳ Ｐゴシック" pitchFamily="50" charset="-128"/>
              </a:defRPr>
            </a:lvl1pPr>
            <a:lvl2pPr marL="736486" indent="-283264" eaLnBrk="0" hangingPunct="0">
              <a:spcBef>
                <a:spcPct val="30000"/>
              </a:spcBef>
              <a:defRPr kumimoji="1" sz="1200">
                <a:solidFill>
                  <a:schemeClr val="tx1"/>
                </a:solidFill>
                <a:latin typeface="Calibri" pitchFamily="34" charset="0"/>
                <a:ea typeface="ＭＳ Ｐゴシック" pitchFamily="50" charset="-128"/>
              </a:defRPr>
            </a:lvl2pPr>
            <a:lvl3pPr marL="1133056" indent="-226611" eaLnBrk="0" hangingPunct="0">
              <a:spcBef>
                <a:spcPct val="30000"/>
              </a:spcBef>
              <a:defRPr kumimoji="1" sz="1200">
                <a:solidFill>
                  <a:schemeClr val="tx1"/>
                </a:solidFill>
                <a:latin typeface="Calibri" pitchFamily="34" charset="0"/>
                <a:ea typeface="ＭＳ Ｐゴシック" pitchFamily="50" charset="-128"/>
              </a:defRPr>
            </a:lvl3pPr>
            <a:lvl4pPr marL="1586278" indent="-226611" eaLnBrk="0" hangingPunct="0">
              <a:spcBef>
                <a:spcPct val="30000"/>
              </a:spcBef>
              <a:defRPr kumimoji="1" sz="1200">
                <a:solidFill>
                  <a:schemeClr val="tx1"/>
                </a:solidFill>
                <a:latin typeface="Calibri" pitchFamily="34" charset="0"/>
                <a:ea typeface="ＭＳ Ｐゴシック" pitchFamily="50" charset="-128"/>
              </a:defRPr>
            </a:lvl4pPr>
            <a:lvl5pPr marL="2039501" indent="-226611" eaLnBrk="0" hangingPunct="0">
              <a:spcBef>
                <a:spcPct val="30000"/>
              </a:spcBef>
              <a:defRPr kumimoji="1" sz="1200">
                <a:solidFill>
                  <a:schemeClr val="tx1"/>
                </a:solidFill>
                <a:latin typeface="Calibri" pitchFamily="34" charset="0"/>
                <a:ea typeface="ＭＳ Ｐゴシック" pitchFamily="50" charset="-128"/>
              </a:defRPr>
            </a:lvl5pPr>
            <a:lvl6pPr marL="2492723" indent="-226611" eaLnBrk="0" fontAlgn="base" hangingPunct="0">
              <a:spcBef>
                <a:spcPct val="30000"/>
              </a:spcBef>
              <a:spcAft>
                <a:spcPct val="0"/>
              </a:spcAft>
              <a:defRPr kumimoji="1" sz="1200">
                <a:solidFill>
                  <a:schemeClr val="tx1"/>
                </a:solidFill>
                <a:latin typeface="Calibri" pitchFamily="34" charset="0"/>
                <a:ea typeface="ＭＳ Ｐゴシック" pitchFamily="50" charset="-128"/>
              </a:defRPr>
            </a:lvl6pPr>
            <a:lvl7pPr marL="2945945" indent="-226611" eaLnBrk="0" fontAlgn="base" hangingPunct="0">
              <a:spcBef>
                <a:spcPct val="30000"/>
              </a:spcBef>
              <a:spcAft>
                <a:spcPct val="0"/>
              </a:spcAft>
              <a:defRPr kumimoji="1" sz="1200">
                <a:solidFill>
                  <a:schemeClr val="tx1"/>
                </a:solidFill>
                <a:latin typeface="Calibri" pitchFamily="34" charset="0"/>
                <a:ea typeface="ＭＳ Ｐゴシック" pitchFamily="50" charset="-128"/>
              </a:defRPr>
            </a:lvl7pPr>
            <a:lvl8pPr marL="3399168" indent="-226611" eaLnBrk="0" fontAlgn="base" hangingPunct="0">
              <a:spcBef>
                <a:spcPct val="30000"/>
              </a:spcBef>
              <a:spcAft>
                <a:spcPct val="0"/>
              </a:spcAft>
              <a:defRPr kumimoji="1" sz="1200">
                <a:solidFill>
                  <a:schemeClr val="tx1"/>
                </a:solidFill>
                <a:latin typeface="Calibri" pitchFamily="34" charset="0"/>
                <a:ea typeface="ＭＳ Ｐゴシック" pitchFamily="50" charset="-128"/>
              </a:defRPr>
            </a:lvl8pPr>
            <a:lvl9pPr marL="3852390" indent="-226611" eaLnBrk="0" fontAlgn="base" hangingPunct="0">
              <a:spcBef>
                <a:spcPct val="30000"/>
              </a:spcBef>
              <a:spcAft>
                <a:spcPct val="0"/>
              </a:spcAft>
              <a:defRPr kumimoji="1" sz="1200">
                <a:solidFill>
                  <a:schemeClr val="tx1"/>
                </a:solidFill>
                <a:latin typeface="Calibri" pitchFamily="34" charset="0"/>
                <a:ea typeface="ＭＳ Ｐゴシック" pitchFamily="50" charset="-128"/>
              </a:defRPr>
            </a:lvl9pPr>
          </a:lstStyle>
          <a:p>
            <a:pPr eaLnBrk="1" fontAlgn="base" hangingPunct="1">
              <a:spcBef>
                <a:spcPct val="0"/>
              </a:spcBef>
              <a:spcAft>
                <a:spcPct val="0"/>
              </a:spcAft>
            </a:pPr>
            <a:fld id="{4B27874E-BEB6-448F-95B4-23DC510659B6}" type="slidenum">
              <a:rPr lang="ja-JP" altLang="en-US" smtClean="0"/>
              <a:pPr eaLnBrk="1" fontAlgn="base" hangingPunct="1">
                <a:spcBef>
                  <a:spcPct val="0"/>
                </a:spcBef>
                <a:spcAft>
                  <a:spcPct val="0"/>
                </a:spcAft>
              </a:pPr>
              <a:t>2</a:t>
            </a:fld>
            <a:endParaRPr lang="ja-JP" alt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スライド イメージ プレースホルダー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0659" name="ノート プレースホルダー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ja-JP" altLang="en-US" dirty="0">
                <a:solidFill>
                  <a:schemeClr val="tx1"/>
                </a:solidFill>
              </a:rPr>
              <a:t>①　連帯保証人の選任条件について</a:t>
            </a:r>
            <a:endParaRPr lang="en-US" altLang="ja-JP" dirty="0">
              <a:solidFill>
                <a:schemeClr val="tx1"/>
              </a:solidFill>
            </a:endParaRPr>
          </a:p>
          <a:p>
            <a:pPr eaLnBrk="1" hangingPunct="1">
              <a:spcBef>
                <a:spcPct val="0"/>
              </a:spcBef>
            </a:pPr>
            <a:endParaRPr lang="en-US" altLang="ja-JP" dirty="0">
              <a:solidFill>
                <a:schemeClr val="tx1"/>
              </a:solidFill>
            </a:endParaRPr>
          </a:p>
          <a:p>
            <a:pPr eaLnBrk="1" hangingPunct="1">
              <a:spcBef>
                <a:spcPct val="0"/>
              </a:spcBef>
            </a:pPr>
            <a:r>
              <a:rPr lang="ja-JP" altLang="en-US" dirty="0">
                <a:solidFill>
                  <a:schemeClr val="tx1"/>
                </a:solidFill>
              </a:rPr>
              <a:t>原則として、父母（配偶者の父母も不可）のどちらかでなければいけません。</a:t>
            </a:r>
          </a:p>
          <a:p>
            <a:pPr eaLnBrk="1" hangingPunct="1">
              <a:spcBef>
                <a:spcPct val="0"/>
              </a:spcBef>
            </a:pPr>
            <a:endParaRPr lang="en-US" altLang="ja-JP" dirty="0">
              <a:solidFill>
                <a:schemeClr val="tx1"/>
              </a:solidFill>
            </a:endParaRPr>
          </a:p>
          <a:p>
            <a:pPr eaLnBrk="1" hangingPunct="1">
              <a:spcBef>
                <a:spcPct val="0"/>
              </a:spcBef>
            </a:pPr>
            <a:r>
              <a:rPr lang="ja-JP" altLang="en-US" dirty="0">
                <a:solidFill>
                  <a:schemeClr val="tx1"/>
                </a:solidFill>
              </a:rPr>
              <a:t>・奨学生が未成年者の場合は親権者（または未成年後見人）です。</a:t>
            </a:r>
            <a:endParaRPr lang="en-US" altLang="ja-JP" dirty="0">
              <a:solidFill>
                <a:schemeClr val="tx1"/>
              </a:solidFill>
            </a:endParaRPr>
          </a:p>
          <a:p>
            <a:pPr eaLnBrk="1" hangingPunct="1">
              <a:spcBef>
                <a:spcPct val="0"/>
              </a:spcBef>
            </a:pPr>
            <a:r>
              <a:rPr lang="ja-JP" altLang="en-US" dirty="0">
                <a:solidFill>
                  <a:schemeClr val="tx1"/>
                </a:solidFill>
              </a:rPr>
              <a:t>・未成年・学生等の保証能力がない人は認められません。</a:t>
            </a:r>
          </a:p>
          <a:p>
            <a:pPr eaLnBrk="1" hangingPunct="1">
              <a:spcBef>
                <a:spcPct val="0"/>
              </a:spcBef>
            </a:pPr>
            <a:r>
              <a:rPr lang="ja-JP" altLang="en-US" dirty="0">
                <a:solidFill>
                  <a:schemeClr val="tx1"/>
                </a:solidFill>
              </a:rPr>
              <a:t>・あなたの配偶者（婚約者を含む）は認められません。</a:t>
            </a:r>
          </a:p>
          <a:p>
            <a:pPr eaLnBrk="1" hangingPunct="1">
              <a:spcBef>
                <a:spcPct val="0"/>
              </a:spcBef>
            </a:pPr>
            <a:r>
              <a:rPr lang="ja-JP" altLang="en-US" dirty="0">
                <a:solidFill>
                  <a:schemeClr val="tx1"/>
                </a:solidFill>
              </a:rPr>
              <a:t>・債務整理中（破産等）の人は認められません。</a:t>
            </a:r>
          </a:p>
          <a:p>
            <a:pPr eaLnBrk="1" hangingPunct="1">
              <a:spcBef>
                <a:spcPct val="0"/>
              </a:spcBef>
            </a:pPr>
            <a:r>
              <a:rPr lang="ja-JP" altLang="en-US" dirty="0">
                <a:solidFill>
                  <a:schemeClr val="tx1"/>
                </a:solidFill>
              </a:rPr>
              <a:t>・貸与終了時に、あなたが満</a:t>
            </a:r>
            <a:r>
              <a:rPr lang="en-US" altLang="ja-JP" dirty="0">
                <a:solidFill>
                  <a:schemeClr val="tx1"/>
                </a:solidFill>
              </a:rPr>
              <a:t>45</a:t>
            </a:r>
            <a:r>
              <a:rPr lang="ja-JP" altLang="en-US" dirty="0">
                <a:solidFill>
                  <a:schemeClr val="tx1"/>
                </a:solidFill>
              </a:rPr>
              <a:t>歳を超える場合は、連帯保証人はその時点で</a:t>
            </a:r>
            <a:r>
              <a:rPr lang="en-US" altLang="ja-JP" dirty="0">
                <a:solidFill>
                  <a:schemeClr val="tx1"/>
                </a:solidFill>
              </a:rPr>
              <a:t>60</a:t>
            </a:r>
            <a:r>
              <a:rPr lang="ja-JP" altLang="en-US" dirty="0">
                <a:solidFill>
                  <a:schemeClr val="tx1"/>
                </a:solidFill>
              </a:rPr>
              <a:t>歳未満でなければいけません。</a:t>
            </a:r>
            <a:endParaRPr lang="en-US" altLang="ja-JP" dirty="0">
              <a:solidFill>
                <a:schemeClr val="tx1"/>
              </a:solidFill>
            </a:endParaRPr>
          </a:p>
          <a:p>
            <a:pPr eaLnBrk="1" hangingPunct="1">
              <a:spcBef>
                <a:spcPct val="0"/>
              </a:spcBef>
            </a:pPr>
            <a:r>
              <a:rPr lang="ja-JP" altLang="en-US" dirty="0">
                <a:solidFill>
                  <a:schemeClr val="tx1"/>
                </a:solidFill>
              </a:rPr>
              <a:t>・なお父母のうち、離婚した父母、配偶者の父母、本人が養子縁組している場合の実父母については、知人として扱うことで例外的に選任できますが、選任する際には次ページで紹介する「返還保証書」及び基準を満たした資産等に関する証明書類の返還誓約書への添付が必要となることにご注意ください。</a:t>
            </a:r>
          </a:p>
          <a:p>
            <a:pPr eaLnBrk="1" hangingPunct="1">
              <a:spcBef>
                <a:spcPct val="0"/>
              </a:spcBef>
            </a:pPr>
            <a:endParaRPr lang="en-US" altLang="ja-JP" dirty="0">
              <a:solidFill>
                <a:schemeClr val="tx1"/>
              </a:solidFill>
            </a:endParaRPr>
          </a:p>
        </p:txBody>
      </p:sp>
      <p:sp>
        <p:nvSpPr>
          <p:cNvPr id="70660" name="スライド番号プレースホルダー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kumimoji="1" sz="1200">
                <a:solidFill>
                  <a:schemeClr val="tx1"/>
                </a:solidFill>
                <a:latin typeface="Calibri" pitchFamily="34" charset="0"/>
                <a:ea typeface="ＭＳ Ｐゴシック" pitchFamily="50" charset="-128"/>
              </a:defRPr>
            </a:lvl1pPr>
            <a:lvl2pPr marL="736486" indent="-283264" eaLnBrk="0" hangingPunct="0">
              <a:spcBef>
                <a:spcPct val="30000"/>
              </a:spcBef>
              <a:defRPr kumimoji="1" sz="1200">
                <a:solidFill>
                  <a:schemeClr val="tx1"/>
                </a:solidFill>
                <a:latin typeface="Calibri" pitchFamily="34" charset="0"/>
                <a:ea typeface="ＭＳ Ｐゴシック" pitchFamily="50" charset="-128"/>
              </a:defRPr>
            </a:lvl2pPr>
            <a:lvl3pPr marL="1133056" indent="-226611" eaLnBrk="0" hangingPunct="0">
              <a:spcBef>
                <a:spcPct val="30000"/>
              </a:spcBef>
              <a:defRPr kumimoji="1" sz="1200">
                <a:solidFill>
                  <a:schemeClr val="tx1"/>
                </a:solidFill>
                <a:latin typeface="Calibri" pitchFamily="34" charset="0"/>
                <a:ea typeface="ＭＳ Ｐゴシック" pitchFamily="50" charset="-128"/>
              </a:defRPr>
            </a:lvl3pPr>
            <a:lvl4pPr marL="1586278" indent="-226611" eaLnBrk="0" hangingPunct="0">
              <a:spcBef>
                <a:spcPct val="30000"/>
              </a:spcBef>
              <a:defRPr kumimoji="1" sz="1200">
                <a:solidFill>
                  <a:schemeClr val="tx1"/>
                </a:solidFill>
                <a:latin typeface="Calibri" pitchFamily="34" charset="0"/>
                <a:ea typeface="ＭＳ Ｐゴシック" pitchFamily="50" charset="-128"/>
              </a:defRPr>
            </a:lvl4pPr>
            <a:lvl5pPr marL="2039501" indent="-226611" eaLnBrk="0" hangingPunct="0">
              <a:spcBef>
                <a:spcPct val="30000"/>
              </a:spcBef>
              <a:defRPr kumimoji="1" sz="1200">
                <a:solidFill>
                  <a:schemeClr val="tx1"/>
                </a:solidFill>
                <a:latin typeface="Calibri" pitchFamily="34" charset="0"/>
                <a:ea typeface="ＭＳ Ｐゴシック" pitchFamily="50" charset="-128"/>
              </a:defRPr>
            </a:lvl5pPr>
            <a:lvl6pPr marL="2492723" indent="-226611" eaLnBrk="0" fontAlgn="base" hangingPunct="0">
              <a:spcBef>
                <a:spcPct val="30000"/>
              </a:spcBef>
              <a:spcAft>
                <a:spcPct val="0"/>
              </a:spcAft>
              <a:defRPr kumimoji="1" sz="1200">
                <a:solidFill>
                  <a:schemeClr val="tx1"/>
                </a:solidFill>
                <a:latin typeface="Calibri" pitchFamily="34" charset="0"/>
                <a:ea typeface="ＭＳ Ｐゴシック" pitchFamily="50" charset="-128"/>
              </a:defRPr>
            </a:lvl6pPr>
            <a:lvl7pPr marL="2945945" indent="-226611" eaLnBrk="0" fontAlgn="base" hangingPunct="0">
              <a:spcBef>
                <a:spcPct val="30000"/>
              </a:spcBef>
              <a:spcAft>
                <a:spcPct val="0"/>
              </a:spcAft>
              <a:defRPr kumimoji="1" sz="1200">
                <a:solidFill>
                  <a:schemeClr val="tx1"/>
                </a:solidFill>
                <a:latin typeface="Calibri" pitchFamily="34" charset="0"/>
                <a:ea typeface="ＭＳ Ｐゴシック" pitchFamily="50" charset="-128"/>
              </a:defRPr>
            </a:lvl7pPr>
            <a:lvl8pPr marL="3399168" indent="-226611" eaLnBrk="0" fontAlgn="base" hangingPunct="0">
              <a:spcBef>
                <a:spcPct val="30000"/>
              </a:spcBef>
              <a:spcAft>
                <a:spcPct val="0"/>
              </a:spcAft>
              <a:defRPr kumimoji="1" sz="1200">
                <a:solidFill>
                  <a:schemeClr val="tx1"/>
                </a:solidFill>
                <a:latin typeface="Calibri" pitchFamily="34" charset="0"/>
                <a:ea typeface="ＭＳ Ｐゴシック" pitchFamily="50" charset="-128"/>
              </a:defRPr>
            </a:lvl8pPr>
            <a:lvl9pPr marL="3852390" indent="-226611" eaLnBrk="0" fontAlgn="base" hangingPunct="0">
              <a:spcBef>
                <a:spcPct val="30000"/>
              </a:spcBef>
              <a:spcAft>
                <a:spcPct val="0"/>
              </a:spcAft>
              <a:defRPr kumimoji="1" sz="1200">
                <a:solidFill>
                  <a:schemeClr val="tx1"/>
                </a:solidFill>
                <a:latin typeface="Calibri" pitchFamily="34" charset="0"/>
                <a:ea typeface="ＭＳ Ｐゴシック" pitchFamily="50" charset="-128"/>
              </a:defRPr>
            </a:lvl9pPr>
          </a:lstStyle>
          <a:p>
            <a:pPr eaLnBrk="1" fontAlgn="base" hangingPunct="1">
              <a:spcBef>
                <a:spcPct val="0"/>
              </a:spcBef>
              <a:spcAft>
                <a:spcPct val="0"/>
              </a:spcAft>
            </a:pPr>
            <a:fld id="{5E878A81-FEB5-4E25-8D9D-5B84635ACE8A}" type="slidenum">
              <a:rPr lang="ja-JP" altLang="en-US" smtClean="0"/>
              <a:pPr eaLnBrk="1" fontAlgn="base" hangingPunct="1">
                <a:spcBef>
                  <a:spcPct val="0"/>
                </a:spcBef>
                <a:spcAft>
                  <a:spcPct val="0"/>
                </a:spcAft>
              </a:pPr>
              <a:t>20</a:t>
            </a:fld>
            <a:endParaRPr lang="ja-JP" alt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スライド イメージ プレースホルダー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1683" name="ノート プレースホルダー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ja-JP" altLang="en-US" dirty="0">
                <a:solidFill>
                  <a:schemeClr val="tx1"/>
                </a:solidFill>
              </a:rPr>
              <a:t>②　保証人の選任条件について</a:t>
            </a:r>
            <a:endParaRPr lang="en-US" altLang="ja-JP" dirty="0">
              <a:solidFill>
                <a:schemeClr val="tx1"/>
              </a:solidFill>
            </a:endParaRPr>
          </a:p>
          <a:p>
            <a:pPr eaLnBrk="1" hangingPunct="1">
              <a:spcBef>
                <a:spcPct val="0"/>
              </a:spcBef>
            </a:pPr>
            <a:endParaRPr lang="ja-JP" altLang="en-US" dirty="0">
              <a:solidFill>
                <a:schemeClr val="tx1"/>
              </a:solidFill>
            </a:endParaRPr>
          </a:p>
          <a:p>
            <a:pPr eaLnBrk="1" hangingPunct="1">
              <a:spcBef>
                <a:spcPct val="0"/>
              </a:spcBef>
            </a:pPr>
            <a:r>
              <a:rPr lang="ja-JP" altLang="en-US" dirty="0">
                <a:solidFill>
                  <a:schemeClr val="tx1"/>
                </a:solidFill>
              </a:rPr>
              <a:t>原則として本人および連帯保証人と別生計で父母を除いた</a:t>
            </a:r>
            <a:r>
              <a:rPr lang="en-US" altLang="ja-JP" dirty="0">
                <a:solidFill>
                  <a:schemeClr val="tx1"/>
                </a:solidFill>
              </a:rPr>
              <a:t>65</a:t>
            </a:r>
            <a:r>
              <a:rPr lang="ja-JP" altLang="en-US" dirty="0">
                <a:solidFill>
                  <a:schemeClr val="tx1"/>
                </a:solidFill>
              </a:rPr>
              <a:t>歳未満の４親等以内である成年親族でなければいけません。</a:t>
            </a:r>
            <a:endParaRPr lang="en-US" altLang="ja-JP" dirty="0">
              <a:solidFill>
                <a:schemeClr val="tx1"/>
              </a:solidFill>
            </a:endParaRPr>
          </a:p>
          <a:p>
            <a:pPr eaLnBrk="1" hangingPunct="1">
              <a:spcBef>
                <a:spcPct val="0"/>
              </a:spcBef>
            </a:pPr>
            <a:endParaRPr lang="en-US" altLang="ja-JP" dirty="0">
              <a:solidFill>
                <a:schemeClr val="tx1"/>
              </a:solidFill>
            </a:endParaRPr>
          </a:p>
          <a:p>
            <a:pPr eaLnBrk="1" hangingPunct="1">
              <a:spcBef>
                <a:spcPct val="0"/>
              </a:spcBef>
            </a:pPr>
            <a:r>
              <a:rPr lang="ja-JP" altLang="en-US" dirty="0">
                <a:solidFill>
                  <a:schemeClr val="tx1"/>
                </a:solidFill>
              </a:rPr>
              <a:t>・未成年・学生等の保証能力がない人は認められません。</a:t>
            </a:r>
          </a:p>
          <a:p>
            <a:pPr eaLnBrk="1" hangingPunct="1">
              <a:spcBef>
                <a:spcPct val="0"/>
              </a:spcBef>
            </a:pPr>
            <a:r>
              <a:rPr lang="ja-JP" altLang="en-US" dirty="0">
                <a:solidFill>
                  <a:schemeClr val="tx1"/>
                </a:solidFill>
              </a:rPr>
              <a:t>・あなたの配偶者（婚約者を含む）及び連帯保証人の配偶者（婚約者を含む）は認められません。</a:t>
            </a:r>
          </a:p>
          <a:p>
            <a:pPr eaLnBrk="1" hangingPunct="1">
              <a:spcBef>
                <a:spcPct val="0"/>
              </a:spcBef>
            </a:pPr>
            <a:r>
              <a:rPr lang="ja-JP" altLang="en-US" dirty="0">
                <a:solidFill>
                  <a:schemeClr val="tx1"/>
                </a:solidFill>
              </a:rPr>
              <a:t>・債務整理中（破産等）の人は認められません。</a:t>
            </a:r>
          </a:p>
          <a:p>
            <a:pPr eaLnBrk="1" hangingPunct="1">
              <a:spcBef>
                <a:spcPct val="0"/>
              </a:spcBef>
            </a:pPr>
            <a:r>
              <a:rPr lang="ja-JP" altLang="en-US" dirty="0">
                <a:solidFill>
                  <a:schemeClr val="tx1"/>
                </a:solidFill>
              </a:rPr>
              <a:t>・奨学金申込時（予約採用の場合は進学届提出時）に保証人は</a:t>
            </a:r>
            <a:r>
              <a:rPr lang="en-US" altLang="ja-JP" dirty="0">
                <a:solidFill>
                  <a:schemeClr val="tx1"/>
                </a:solidFill>
              </a:rPr>
              <a:t>65</a:t>
            </a:r>
            <a:r>
              <a:rPr lang="ja-JP" altLang="en-US" dirty="0">
                <a:solidFill>
                  <a:schemeClr val="tx1"/>
                </a:solidFill>
              </a:rPr>
              <a:t>歳未満でなければいけません。</a:t>
            </a:r>
          </a:p>
          <a:p>
            <a:pPr eaLnBrk="1" hangingPunct="1">
              <a:spcBef>
                <a:spcPct val="0"/>
              </a:spcBef>
            </a:pPr>
            <a:r>
              <a:rPr lang="ja-JP" altLang="en-US" dirty="0">
                <a:solidFill>
                  <a:schemeClr val="tx1"/>
                </a:solidFill>
              </a:rPr>
              <a:t>・貸与終了時に、あなたが満４５歳を超える場合は、保証人はその時点で</a:t>
            </a:r>
            <a:r>
              <a:rPr lang="en-US" altLang="ja-JP" dirty="0">
                <a:solidFill>
                  <a:schemeClr val="tx1"/>
                </a:solidFill>
              </a:rPr>
              <a:t>60</a:t>
            </a:r>
            <a:r>
              <a:rPr lang="ja-JP" altLang="en-US" dirty="0">
                <a:solidFill>
                  <a:schemeClr val="tx1"/>
                </a:solidFill>
              </a:rPr>
              <a:t>歳未満でなければいけません。</a:t>
            </a:r>
          </a:p>
          <a:p>
            <a:pPr eaLnBrk="1" hangingPunct="1">
              <a:spcBef>
                <a:spcPct val="0"/>
              </a:spcBef>
            </a:pPr>
            <a:endParaRPr lang="ja-JP" altLang="en-US" dirty="0">
              <a:solidFill>
                <a:schemeClr val="tx1"/>
              </a:solidFill>
            </a:endParaRPr>
          </a:p>
        </p:txBody>
      </p:sp>
      <p:sp>
        <p:nvSpPr>
          <p:cNvPr id="71684" name="スライド番号プレースホルダー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kumimoji="1" sz="1200">
                <a:solidFill>
                  <a:schemeClr val="tx1"/>
                </a:solidFill>
                <a:latin typeface="Calibri" pitchFamily="34" charset="0"/>
                <a:ea typeface="ＭＳ Ｐゴシック" pitchFamily="50" charset="-128"/>
              </a:defRPr>
            </a:lvl1pPr>
            <a:lvl2pPr marL="736486" indent="-283264" eaLnBrk="0" hangingPunct="0">
              <a:spcBef>
                <a:spcPct val="30000"/>
              </a:spcBef>
              <a:defRPr kumimoji="1" sz="1200">
                <a:solidFill>
                  <a:schemeClr val="tx1"/>
                </a:solidFill>
                <a:latin typeface="Calibri" pitchFamily="34" charset="0"/>
                <a:ea typeface="ＭＳ Ｐゴシック" pitchFamily="50" charset="-128"/>
              </a:defRPr>
            </a:lvl2pPr>
            <a:lvl3pPr marL="1133056" indent="-226611" eaLnBrk="0" hangingPunct="0">
              <a:spcBef>
                <a:spcPct val="30000"/>
              </a:spcBef>
              <a:defRPr kumimoji="1" sz="1200">
                <a:solidFill>
                  <a:schemeClr val="tx1"/>
                </a:solidFill>
                <a:latin typeface="Calibri" pitchFamily="34" charset="0"/>
                <a:ea typeface="ＭＳ Ｐゴシック" pitchFamily="50" charset="-128"/>
              </a:defRPr>
            </a:lvl3pPr>
            <a:lvl4pPr marL="1586278" indent="-226611" eaLnBrk="0" hangingPunct="0">
              <a:spcBef>
                <a:spcPct val="30000"/>
              </a:spcBef>
              <a:defRPr kumimoji="1" sz="1200">
                <a:solidFill>
                  <a:schemeClr val="tx1"/>
                </a:solidFill>
                <a:latin typeface="Calibri" pitchFamily="34" charset="0"/>
                <a:ea typeface="ＭＳ Ｐゴシック" pitchFamily="50" charset="-128"/>
              </a:defRPr>
            </a:lvl4pPr>
            <a:lvl5pPr marL="2039501" indent="-226611" eaLnBrk="0" hangingPunct="0">
              <a:spcBef>
                <a:spcPct val="30000"/>
              </a:spcBef>
              <a:defRPr kumimoji="1" sz="1200">
                <a:solidFill>
                  <a:schemeClr val="tx1"/>
                </a:solidFill>
                <a:latin typeface="Calibri" pitchFamily="34" charset="0"/>
                <a:ea typeface="ＭＳ Ｐゴシック" pitchFamily="50" charset="-128"/>
              </a:defRPr>
            </a:lvl5pPr>
            <a:lvl6pPr marL="2492723" indent="-226611" eaLnBrk="0" fontAlgn="base" hangingPunct="0">
              <a:spcBef>
                <a:spcPct val="30000"/>
              </a:spcBef>
              <a:spcAft>
                <a:spcPct val="0"/>
              </a:spcAft>
              <a:defRPr kumimoji="1" sz="1200">
                <a:solidFill>
                  <a:schemeClr val="tx1"/>
                </a:solidFill>
                <a:latin typeface="Calibri" pitchFamily="34" charset="0"/>
                <a:ea typeface="ＭＳ Ｐゴシック" pitchFamily="50" charset="-128"/>
              </a:defRPr>
            </a:lvl6pPr>
            <a:lvl7pPr marL="2945945" indent="-226611" eaLnBrk="0" fontAlgn="base" hangingPunct="0">
              <a:spcBef>
                <a:spcPct val="30000"/>
              </a:spcBef>
              <a:spcAft>
                <a:spcPct val="0"/>
              </a:spcAft>
              <a:defRPr kumimoji="1" sz="1200">
                <a:solidFill>
                  <a:schemeClr val="tx1"/>
                </a:solidFill>
                <a:latin typeface="Calibri" pitchFamily="34" charset="0"/>
                <a:ea typeface="ＭＳ Ｐゴシック" pitchFamily="50" charset="-128"/>
              </a:defRPr>
            </a:lvl7pPr>
            <a:lvl8pPr marL="3399168" indent="-226611" eaLnBrk="0" fontAlgn="base" hangingPunct="0">
              <a:spcBef>
                <a:spcPct val="30000"/>
              </a:spcBef>
              <a:spcAft>
                <a:spcPct val="0"/>
              </a:spcAft>
              <a:defRPr kumimoji="1" sz="1200">
                <a:solidFill>
                  <a:schemeClr val="tx1"/>
                </a:solidFill>
                <a:latin typeface="Calibri" pitchFamily="34" charset="0"/>
                <a:ea typeface="ＭＳ Ｐゴシック" pitchFamily="50" charset="-128"/>
              </a:defRPr>
            </a:lvl8pPr>
            <a:lvl9pPr marL="3852390" indent="-226611" eaLnBrk="0" fontAlgn="base" hangingPunct="0">
              <a:spcBef>
                <a:spcPct val="30000"/>
              </a:spcBef>
              <a:spcAft>
                <a:spcPct val="0"/>
              </a:spcAft>
              <a:defRPr kumimoji="1" sz="1200">
                <a:solidFill>
                  <a:schemeClr val="tx1"/>
                </a:solidFill>
                <a:latin typeface="Calibri" pitchFamily="34" charset="0"/>
                <a:ea typeface="ＭＳ Ｐゴシック" pitchFamily="50" charset="-128"/>
              </a:defRPr>
            </a:lvl9pPr>
          </a:lstStyle>
          <a:p>
            <a:pPr eaLnBrk="1" fontAlgn="base" hangingPunct="1">
              <a:spcBef>
                <a:spcPct val="0"/>
              </a:spcBef>
              <a:spcAft>
                <a:spcPct val="0"/>
              </a:spcAft>
            </a:pPr>
            <a:fld id="{ADB0180C-CAF4-4C05-B2D0-1229BF07EE15}" type="slidenum">
              <a:rPr lang="ja-JP" altLang="en-US" smtClean="0"/>
              <a:pPr eaLnBrk="1" fontAlgn="base" hangingPunct="1">
                <a:spcBef>
                  <a:spcPct val="0"/>
                </a:spcBef>
                <a:spcAft>
                  <a:spcPct val="0"/>
                </a:spcAft>
              </a:pPr>
              <a:t>21</a:t>
            </a:fld>
            <a:endParaRPr lang="ja-JP" alt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スライド イメージ プレースホルダー 1"/>
          <p:cNvSpPr>
            <a:spLocks noGrp="1" noRot="1" noChangeAspect="1" noTextEdit="1"/>
          </p:cNvSpPr>
          <p:nvPr>
            <p:ph type="sldImg"/>
          </p:nvPr>
        </p:nvSpPr>
        <p:spPr bwMode="auto">
          <a:xfrm>
            <a:off x="903288" y="36612"/>
            <a:ext cx="4929187" cy="3697287"/>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2707" name="ノート プレースホルダー 2"/>
          <p:cNvSpPr>
            <a:spLocks noGrp="1"/>
          </p:cNvSpPr>
          <p:nvPr>
            <p:ph type="body" idx="1"/>
          </p:nvPr>
        </p:nvSpPr>
        <p:spPr bwMode="auto">
          <a:xfrm>
            <a:off x="673890" y="3709020"/>
            <a:ext cx="5387982" cy="4439132"/>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ja-JP" altLang="en-US" dirty="0">
                <a:solidFill>
                  <a:schemeClr val="tx1"/>
                </a:solidFill>
              </a:rPr>
              <a:t>③　連帯保証人・保証人の選任における注意点は、</a:t>
            </a:r>
          </a:p>
          <a:p>
            <a:pPr eaLnBrk="1" hangingPunct="1">
              <a:spcBef>
                <a:spcPct val="0"/>
              </a:spcBef>
            </a:pPr>
            <a:endParaRPr lang="en-US" altLang="ja-JP" dirty="0">
              <a:solidFill>
                <a:schemeClr val="tx1"/>
              </a:solidFill>
            </a:endParaRPr>
          </a:p>
          <a:p>
            <a:pPr eaLnBrk="1" hangingPunct="1">
              <a:spcBef>
                <a:spcPct val="0"/>
              </a:spcBef>
            </a:pPr>
            <a:r>
              <a:rPr lang="ja-JP" altLang="en-US" dirty="0">
                <a:solidFill>
                  <a:schemeClr val="tx1"/>
                </a:solidFill>
                <a:latin typeface="ＭＳ Ｐゴシック 本文"/>
              </a:rPr>
              <a:t>４親等以内の親族でない成人を選任する場合および保証人に</a:t>
            </a:r>
            <a:r>
              <a:rPr lang="en-US" altLang="ja-JP" dirty="0">
                <a:solidFill>
                  <a:schemeClr val="tx1"/>
                </a:solidFill>
                <a:latin typeface="ＭＳ Ｐゴシック 本文"/>
              </a:rPr>
              <a:t>65</a:t>
            </a:r>
            <a:r>
              <a:rPr lang="ja-JP" altLang="en-US" dirty="0">
                <a:solidFill>
                  <a:schemeClr val="tx1"/>
                </a:solidFill>
                <a:latin typeface="ＭＳ Ｐゴシック 本文"/>
              </a:rPr>
              <a:t>歳以上の者を選任する場合は、次のローマ数字</a:t>
            </a:r>
            <a:r>
              <a:rPr lang="en-US" altLang="ja-JP" dirty="0">
                <a:solidFill>
                  <a:schemeClr val="tx1"/>
                </a:solidFill>
                <a:latin typeface="ＭＳ Ｐゴシック 本文"/>
              </a:rPr>
              <a:t>Ⅰ</a:t>
            </a:r>
            <a:r>
              <a:rPr lang="ja-JP" altLang="en-US" dirty="0">
                <a:solidFill>
                  <a:schemeClr val="tx1"/>
                </a:solidFill>
                <a:latin typeface="ＭＳ Ｐゴシック 本文"/>
              </a:rPr>
              <a:t>～</a:t>
            </a:r>
            <a:r>
              <a:rPr lang="en-US" altLang="ja-JP" dirty="0">
                <a:solidFill>
                  <a:schemeClr val="tx1"/>
                </a:solidFill>
                <a:latin typeface="ＭＳ Ｐゴシック 本文"/>
              </a:rPr>
              <a:t>Ⅲ</a:t>
            </a:r>
            <a:r>
              <a:rPr lang="ja-JP" altLang="en-US" dirty="0">
                <a:solidFill>
                  <a:schemeClr val="tx1"/>
                </a:solidFill>
                <a:latin typeface="ＭＳ Ｐゴシック 本文"/>
              </a:rPr>
              <a:t>のいずれかの基準を満たした</a:t>
            </a:r>
            <a:r>
              <a:rPr lang="en-US" altLang="ja-JP" dirty="0">
                <a:solidFill>
                  <a:schemeClr val="tx1"/>
                </a:solidFill>
                <a:latin typeface="ＭＳ Ｐゴシック 本文"/>
              </a:rPr>
              <a:t>｢</a:t>
            </a:r>
            <a:r>
              <a:rPr lang="ja-JP" altLang="en-US" dirty="0">
                <a:solidFill>
                  <a:schemeClr val="tx1"/>
                </a:solidFill>
                <a:latin typeface="ＭＳ Ｐゴシック 本文"/>
              </a:rPr>
              <a:t>返還保証書」と「資産等に関する証明書類」を提出する必要があります。</a:t>
            </a:r>
            <a:endParaRPr lang="en-US" altLang="ja-JP" dirty="0">
              <a:solidFill>
                <a:schemeClr val="tx1"/>
              </a:solidFill>
              <a:latin typeface="ＭＳ Ｐゴシック 本文"/>
            </a:endParaRPr>
          </a:p>
          <a:p>
            <a:pPr eaLnBrk="1" hangingPunct="1">
              <a:spcBef>
                <a:spcPct val="0"/>
              </a:spcBef>
            </a:pPr>
            <a:endParaRPr lang="en-US" altLang="ja-JP" dirty="0">
              <a:solidFill>
                <a:schemeClr val="tx1"/>
              </a:solidFill>
              <a:latin typeface="ＭＳ Ｐゴシック 本文"/>
            </a:endParaRPr>
          </a:p>
          <a:p>
            <a:pPr eaLnBrk="1" hangingPunct="1">
              <a:spcBef>
                <a:spcPct val="0"/>
              </a:spcBef>
            </a:pPr>
            <a:r>
              <a:rPr lang="ja-JP" altLang="en-US" dirty="0">
                <a:solidFill>
                  <a:schemeClr val="tx1"/>
                </a:solidFill>
                <a:latin typeface="ＭＳ Ｐゴシック" pitchFamily="50" charset="-128"/>
              </a:rPr>
              <a:t>ローマ数字</a:t>
            </a:r>
            <a:r>
              <a:rPr lang="en-US" altLang="ja-JP" dirty="0">
                <a:solidFill>
                  <a:schemeClr val="tx1"/>
                </a:solidFill>
                <a:latin typeface="ＭＳ Ｐゴシック" pitchFamily="50" charset="-128"/>
              </a:rPr>
              <a:t>Ⅰ</a:t>
            </a:r>
            <a:r>
              <a:rPr lang="ja-JP" altLang="en-US" dirty="0">
                <a:solidFill>
                  <a:schemeClr val="tx1"/>
                </a:solidFill>
                <a:latin typeface="ＭＳ Ｐゴシック" pitchFamily="50" charset="-128"/>
              </a:rPr>
              <a:t>の年間収入・所得で判定する場合、給与所得者の方は年間収入が</a:t>
            </a:r>
            <a:r>
              <a:rPr lang="en-US" altLang="ja-JP" dirty="0">
                <a:solidFill>
                  <a:schemeClr val="tx1"/>
                </a:solidFill>
                <a:latin typeface="ＭＳ Ｐゴシック" pitchFamily="50" charset="-128"/>
              </a:rPr>
              <a:t>320</a:t>
            </a:r>
            <a:r>
              <a:rPr lang="ja-JP" altLang="en-US" dirty="0">
                <a:solidFill>
                  <a:schemeClr val="tx1"/>
                </a:solidFill>
                <a:latin typeface="ＭＳ Ｐゴシック" pitchFamily="50" charset="-128"/>
              </a:rPr>
              <a:t>万円以上である必要があります。証明書類は、源泉徴収票等となります。具体的には会社員や公務員などのサラリーマンの方が該当します。</a:t>
            </a:r>
            <a:endParaRPr lang="en-US" altLang="ja-JP" dirty="0">
              <a:solidFill>
                <a:schemeClr val="tx1"/>
              </a:solidFill>
              <a:latin typeface="ＭＳ Ｐゴシック" pitchFamily="50" charset="-128"/>
            </a:endParaRPr>
          </a:p>
          <a:p>
            <a:pPr eaLnBrk="1" hangingPunct="1">
              <a:spcBef>
                <a:spcPct val="0"/>
              </a:spcBef>
            </a:pPr>
            <a:r>
              <a:rPr lang="ja-JP" altLang="en-US" dirty="0">
                <a:solidFill>
                  <a:schemeClr val="tx1"/>
                </a:solidFill>
                <a:latin typeface="ＭＳ Ｐゴシック" pitchFamily="50" charset="-128"/>
              </a:rPr>
              <a:t>給与所得者以外の方は年間所得が</a:t>
            </a:r>
            <a:r>
              <a:rPr lang="en-US" altLang="ja-JP" dirty="0">
                <a:solidFill>
                  <a:schemeClr val="tx1"/>
                </a:solidFill>
                <a:latin typeface="ＭＳ Ｐゴシック" pitchFamily="50" charset="-128"/>
              </a:rPr>
              <a:t>220</a:t>
            </a:r>
            <a:r>
              <a:rPr lang="ja-JP" altLang="en-US" dirty="0">
                <a:solidFill>
                  <a:schemeClr val="tx1"/>
                </a:solidFill>
                <a:latin typeface="ＭＳ Ｐゴシック" pitchFamily="50" charset="-128"/>
              </a:rPr>
              <a:t>万円以上である必要があります。証明書類は、受付印のある確定申告書控等となります。自営業や専業農家の方が該当します。</a:t>
            </a:r>
            <a:endParaRPr lang="en-US" altLang="ja-JP" dirty="0">
              <a:solidFill>
                <a:schemeClr val="tx1"/>
              </a:solidFill>
              <a:latin typeface="ＭＳ Ｐゴシック" pitchFamily="50" charset="-128"/>
            </a:endParaRPr>
          </a:p>
          <a:p>
            <a:pPr eaLnBrk="1" hangingPunct="1">
              <a:spcBef>
                <a:spcPct val="0"/>
              </a:spcBef>
            </a:pPr>
            <a:r>
              <a:rPr lang="ja-JP" altLang="en-US" dirty="0">
                <a:solidFill>
                  <a:schemeClr val="tx1"/>
                </a:solidFill>
                <a:latin typeface="ＭＳ Ｐゴシック" pitchFamily="50" charset="-128"/>
              </a:rPr>
              <a:t>　</a:t>
            </a:r>
            <a:endParaRPr lang="en-US" altLang="ja-JP" dirty="0">
              <a:solidFill>
                <a:schemeClr val="tx1"/>
              </a:solidFill>
              <a:latin typeface="ＭＳ Ｐゴシック" pitchFamily="50" charset="-128"/>
            </a:endParaRPr>
          </a:p>
          <a:p>
            <a:pPr eaLnBrk="1" hangingPunct="1">
              <a:spcBef>
                <a:spcPct val="0"/>
              </a:spcBef>
            </a:pPr>
            <a:r>
              <a:rPr lang="ja-JP" altLang="en-US" dirty="0">
                <a:solidFill>
                  <a:schemeClr val="tx1"/>
                </a:solidFill>
                <a:latin typeface="ＭＳ Ｐゴシック" pitchFamily="50" charset="-128"/>
              </a:rPr>
              <a:t>ローマ数字</a:t>
            </a:r>
            <a:r>
              <a:rPr lang="en-US" altLang="ja-JP" dirty="0">
                <a:solidFill>
                  <a:schemeClr val="tx1"/>
                </a:solidFill>
                <a:latin typeface="ＭＳ Ｐゴシック" pitchFamily="50" charset="-128"/>
              </a:rPr>
              <a:t>Ⅱ</a:t>
            </a:r>
            <a:r>
              <a:rPr lang="ja-JP" altLang="en-US" dirty="0">
                <a:solidFill>
                  <a:schemeClr val="tx1"/>
                </a:solidFill>
                <a:latin typeface="ＭＳ Ｐゴシック" pitchFamily="50" charset="-128"/>
              </a:rPr>
              <a:t>の預貯金・不動産評価額等で判定する場合、合計額が貸与予定総額以上である必要があります。証明書類は、預貯金については預貯金残高証明書、不動産については固定資産評価証明書等となります。</a:t>
            </a:r>
            <a:endParaRPr lang="en-US" altLang="ja-JP" dirty="0">
              <a:solidFill>
                <a:schemeClr val="tx1"/>
              </a:solidFill>
              <a:latin typeface="ＭＳ Ｐゴシック" pitchFamily="50" charset="-128"/>
            </a:endParaRPr>
          </a:p>
          <a:p>
            <a:pPr eaLnBrk="1" hangingPunct="1">
              <a:spcBef>
                <a:spcPct val="0"/>
              </a:spcBef>
            </a:pPr>
            <a:endParaRPr lang="en-US" altLang="ja-JP" dirty="0">
              <a:solidFill>
                <a:schemeClr val="tx1"/>
              </a:solidFill>
              <a:latin typeface="ＭＳ Ｐゴシック" pitchFamily="50" charset="-128"/>
            </a:endParaRPr>
          </a:p>
          <a:p>
            <a:pPr eaLnBrk="1" hangingPunct="1">
              <a:spcBef>
                <a:spcPct val="0"/>
              </a:spcBef>
            </a:pPr>
            <a:r>
              <a:rPr lang="ja-JP" altLang="en-US" dirty="0">
                <a:solidFill>
                  <a:schemeClr val="tx1"/>
                </a:solidFill>
                <a:latin typeface="ＭＳ Ｐゴシック" pitchFamily="50" charset="-128"/>
              </a:rPr>
              <a:t>ローマ数字</a:t>
            </a:r>
            <a:r>
              <a:rPr lang="en-US" altLang="ja-JP" dirty="0">
                <a:solidFill>
                  <a:schemeClr val="tx1"/>
                </a:solidFill>
                <a:latin typeface="ＭＳ Ｐゴシック" pitchFamily="50" charset="-128"/>
              </a:rPr>
              <a:t>Ⅲ</a:t>
            </a:r>
            <a:r>
              <a:rPr lang="ja-JP" altLang="en-US" dirty="0">
                <a:solidFill>
                  <a:schemeClr val="tx1"/>
                </a:solidFill>
                <a:latin typeface="ＭＳ Ｐゴシック" pitchFamily="50" charset="-128"/>
              </a:rPr>
              <a:t>は、</a:t>
            </a:r>
            <a:r>
              <a:rPr lang="en-US" altLang="ja-JP" dirty="0">
                <a:solidFill>
                  <a:schemeClr val="tx1"/>
                </a:solidFill>
                <a:latin typeface="ＭＳ Ｐゴシック" pitchFamily="50" charset="-128"/>
              </a:rPr>
              <a:t>Ⅰ</a:t>
            </a:r>
            <a:r>
              <a:rPr lang="ja-JP" altLang="en-US" dirty="0">
                <a:solidFill>
                  <a:schemeClr val="tx1"/>
                </a:solidFill>
                <a:latin typeface="ＭＳ Ｐゴシック" pitchFamily="50" charset="-128"/>
              </a:rPr>
              <a:t>と</a:t>
            </a:r>
            <a:r>
              <a:rPr lang="en-US" altLang="ja-JP" dirty="0">
                <a:solidFill>
                  <a:schemeClr val="tx1"/>
                </a:solidFill>
                <a:latin typeface="ＭＳ Ｐゴシック" pitchFamily="50" charset="-128"/>
              </a:rPr>
              <a:t>Ⅱ</a:t>
            </a:r>
            <a:r>
              <a:rPr lang="ja-JP" altLang="en-US" dirty="0">
                <a:solidFill>
                  <a:schemeClr val="tx1"/>
                </a:solidFill>
                <a:latin typeface="ＭＳ Ｐゴシック" pitchFamily="50" charset="-128"/>
              </a:rPr>
              <a:t>の組み合わせで判定する場合です。</a:t>
            </a:r>
            <a:r>
              <a:rPr lang="en-US" altLang="ja-JP" dirty="0">
                <a:solidFill>
                  <a:schemeClr val="tx1"/>
                </a:solidFill>
                <a:latin typeface="ＭＳ Ｐゴシック" pitchFamily="50" charset="-128"/>
              </a:rPr>
              <a:t>Ⅰ</a:t>
            </a:r>
            <a:r>
              <a:rPr lang="ja-JP" altLang="en-US" dirty="0">
                <a:solidFill>
                  <a:schemeClr val="tx1"/>
                </a:solidFill>
                <a:latin typeface="ＭＳ Ｐゴシック" pitchFamily="50" charset="-128"/>
              </a:rPr>
              <a:t>の金額に</a:t>
            </a:r>
            <a:r>
              <a:rPr lang="en-US" altLang="ja-JP" dirty="0">
                <a:solidFill>
                  <a:schemeClr val="tx1"/>
                </a:solidFill>
                <a:latin typeface="ＭＳ Ｐゴシック" pitchFamily="50" charset="-128"/>
              </a:rPr>
              <a:t>Ⅱ</a:t>
            </a:r>
            <a:r>
              <a:rPr lang="ja-JP" altLang="en-US" dirty="0">
                <a:solidFill>
                  <a:schemeClr val="tx1"/>
                </a:solidFill>
                <a:latin typeface="ＭＳ Ｐゴシック" pitchFamily="50" charset="-128"/>
              </a:rPr>
              <a:t>を</a:t>
            </a:r>
            <a:r>
              <a:rPr lang="en-US" altLang="ja-JP" dirty="0">
                <a:solidFill>
                  <a:schemeClr val="tx1"/>
                </a:solidFill>
                <a:latin typeface="ＭＳ Ｐゴシック" pitchFamily="50" charset="-128"/>
              </a:rPr>
              <a:t>16</a:t>
            </a:r>
            <a:r>
              <a:rPr lang="ja-JP" altLang="en-US" dirty="0">
                <a:solidFill>
                  <a:schemeClr val="tx1"/>
                </a:solidFill>
                <a:latin typeface="ＭＳ Ｐゴシック" pitchFamily="50" charset="-128"/>
              </a:rPr>
              <a:t>で割った金額を加算し算出される金額が、給与所得者の方で</a:t>
            </a:r>
            <a:r>
              <a:rPr lang="en-US" altLang="ja-JP" dirty="0">
                <a:solidFill>
                  <a:schemeClr val="tx1"/>
                </a:solidFill>
                <a:latin typeface="ＭＳ Ｐゴシック" pitchFamily="50" charset="-128"/>
              </a:rPr>
              <a:t>320</a:t>
            </a:r>
            <a:r>
              <a:rPr lang="ja-JP" altLang="en-US" dirty="0">
                <a:solidFill>
                  <a:schemeClr val="tx1"/>
                </a:solidFill>
                <a:latin typeface="ＭＳ Ｐゴシック" pitchFamily="50" charset="-128"/>
              </a:rPr>
              <a:t>万円以上、給与所得者以外の方で</a:t>
            </a:r>
            <a:r>
              <a:rPr lang="en-US" altLang="ja-JP" dirty="0">
                <a:solidFill>
                  <a:schemeClr val="tx1"/>
                </a:solidFill>
                <a:latin typeface="ＭＳ Ｐゴシック" pitchFamily="50" charset="-128"/>
              </a:rPr>
              <a:t>220</a:t>
            </a:r>
            <a:r>
              <a:rPr lang="ja-JP" altLang="en-US" dirty="0">
                <a:solidFill>
                  <a:schemeClr val="tx1"/>
                </a:solidFill>
                <a:latin typeface="ＭＳ Ｐゴシック" pitchFamily="50" charset="-128"/>
              </a:rPr>
              <a:t>万円以上である必要があります。</a:t>
            </a:r>
            <a:endParaRPr lang="en-US" altLang="ja-JP" dirty="0">
              <a:solidFill>
                <a:schemeClr val="tx1"/>
              </a:solidFill>
              <a:latin typeface="ＭＳ Ｐゴシック" pitchFamily="50" charset="-128"/>
            </a:endParaRPr>
          </a:p>
          <a:p>
            <a:pPr eaLnBrk="1" hangingPunct="1">
              <a:spcBef>
                <a:spcPct val="0"/>
              </a:spcBef>
            </a:pPr>
            <a:endParaRPr lang="en-US" altLang="ja-JP" dirty="0">
              <a:solidFill>
                <a:schemeClr val="tx1"/>
              </a:solidFill>
              <a:latin typeface="ＭＳ Ｐゴシック" pitchFamily="50" charset="-128"/>
            </a:endParaRPr>
          </a:p>
          <a:p>
            <a:pPr eaLnBrk="1" hangingPunct="1">
              <a:spcBef>
                <a:spcPct val="0"/>
              </a:spcBef>
            </a:pPr>
            <a:r>
              <a:rPr lang="ja-JP" altLang="en-US" dirty="0">
                <a:solidFill>
                  <a:schemeClr val="tx1"/>
                </a:solidFill>
                <a:latin typeface="ＭＳ Ｐゴシック" pitchFamily="50" charset="-128"/>
              </a:rPr>
              <a:t>返還保証書に関する留意点としまして、年金収入は給与としての取扱いになります。</a:t>
            </a:r>
            <a:endParaRPr lang="en-US" altLang="ja-JP" dirty="0">
              <a:solidFill>
                <a:schemeClr val="tx1"/>
              </a:solidFill>
              <a:latin typeface="ＭＳ Ｐゴシック" pitchFamily="50" charset="-128"/>
            </a:endParaRPr>
          </a:p>
          <a:p>
            <a:pPr eaLnBrk="1" hangingPunct="1">
              <a:spcBef>
                <a:spcPct val="0"/>
              </a:spcBef>
            </a:pPr>
            <a:r>
              <a:rPr lang="ja-JP" altLang="en-US" dirty="0">
                <a:solidFill>
                  <a:schemeClr val="tx1"/>
                </a:solidFill>
                <a:latin typeface="ＭＳ Ｐゴシック" pitchFamily="50" charset="-128"/>
              </a:rPr>
              <a:t>もう一つ留意点として、給与とそれ以外にも所得がある方の判定基準は年間所得</a:t>
            </a:r>
            <a:r>
              <a:rPr lang="en-US" altLang="ja-JP" dirty="0">
                <a:solidFill>
                  <a:schemeClr val="tx1"/>
                </a:solidFill>
                <a:latin typeface="ＭＳ Ｐゴシック" pitchFamily="50" charset="-128"/>
              </a:rPr>
              <a:t>220</a:t>
            </a:r>
            <a:r>
              <a:rPr lang="ja-JP" altLang="en-US" dirty="0">
                <a:solidFill>
                  <a:schemeClr val="tx1"/>
                </a:solidFill>
                <a:latin typeface="ＭＳ Ｐゴシック" pitchFamily="50" charset="-128"/>
              </a:rPr>
              <a:t>万円となります。これは、会社勤めをしながら農業を行っている兼業農家の方などが該当します。</a:t>
            </a:r>
            <a:endParaRPr lang="en-US" altLang="ja-JP" dirty="0">
              <a:solidFill>
                <a:schemeClr val="tx1"/>
              </a:solidFill>
            </a:endParaRPr>
          </a:p>
          <a:p>
            <a:pPr eaLnBrk="1" hangingPunct="1">
              <a:spcBef>
                <a:spcPct val="0"/>
              </a:spcBef>
            </a:pPr>
            <a:endParaRPr lang="en-US" altLang="ja-JP" dirty="0">
              <a:solidFill>
                <a:schemeClr val="tx1"/>
              </a:solidFill>
            </a:endParaRPr>
          </a:p>
          <a:p>
            <a:pPr eaLnBrk="1" hangingPunct="1">
              <a:spcBef>
                <a:spcPct val="0"/>
              </a:spcBef>
            </a:pPr>
            <a:r>
              <a:rPr lang="ja-JP" altLang="en-US" dirty="0">
                <a:solidFill>
                  <a:schemeClr val="tx1"/>
                </a:solidFill>
              </a:rPr>
              <a:t>「返還保証書」については、「奨学生のしおり」で記入方法を確認してください。</a:t>
            </a:r>
            <a:endParaRPr lang="en-US" altLang="ja-JP" dirty="0">
              <a:solidFill>
                <a:schemeClr val="tx1"/>
              </a:solidFill>
            </a:endParaRPr>
          </a:p>
          <a:p>
            <a:pPr eaLnBrk="1" hangingPunct="1">
              <a:spcBef>
                <a:spcPct val="0"/>
              </a:spcBef>
            </a:pPr>
            <a:r>
              <a:rPr lang="ja-JP" altLang="en-US" dirty="0">
                <a:solidFill>
                  <a:schemeClr val="tx1"/>
                </a:solidFill>
              </a:rPr>
              <a:t>「資産等に関する証明書類」とは、該当する機関が発行した証明書類です。源泉徴収票は勤務先、確定申告書（控）は税務署、固定資産評価証明書は市区町村役場、預貯金残高証明書は金融機関窓口で発行してもらえますので、該当者は、連帯保証人、保証人に準備をしてもらって、返還誓約書に添付してください。</a:t>
            </a:r>
            <a:endParaRPr lang="en-US" altLang="ja-JP" dirty="0">
              <a:solidFill>
                <a:schemeClr val="tx1"/>
              </a:solidFill>
            </a:endParaRPr>
          </a:p>
          <a:p>
            <a:pPr eaLnBrk="1" hangingPunct="1">
              <a:spcBef>
                <a:spcPct val="0"/>
              </a:spcBef>
            </a:pPr>
            <a:r>
              <a:rPr lang="ja-JP" altLang="en-US" dirty="0">
                <a:solidFill>
                  <a:schemeClr val="tx1"/>
                </a:solidFill>
              </a:rPr>
              <a:t>「資産等に関する証明書類」はコピーで構いません。</a:t>
            </a:r>
            <a:endParaRPr lang="en-US" altLang="ja-JP" dirty="0">
              <a:solidFill>
                <a:schemeClr val="tx1"/>
              </a:solidFill>
            </a:endParaRPr>
          </a:p>
          <a:p>
            <a:pPr eaLnBrk="1" hangingPunct="1">
              <a:spcBef>
                <a:spcPct val="0"/>
              </a:spcBef>
            </a:pPr>
            <a:endParaRPr lang="ja-JP" altLang="en-US" dirty="0">
              <a:solidFill>
                <a:schemeClr val="tx1"/>
              </a:solidFill>
            </a:endParaRPr>
          </a:p>
        </p:txBody>
      </p:sp>
      <p:sp>
        <p:nvSpPr>
          <p:cNvPr id="72708" name="スライド番号プレースホルダー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kumimoji="1" sz="1200">
                <a:solidFill>
                  <a:schemeClr val="tx1"/>
                </a:solidFill>
                <a:latin typeface="Calibri" pitchFamily="34" charset="0"/>
                <a:ea typeface="ＭＳ Ｐゴシック" pitchFamily="50" charset="-128"/>
              </a:defRPr>
            </a:lvl1pPr>
            <a:lvl2pPr marL="736486" indent="-283264" eaLnBrk="0" hangingPunct="0">
              <a:spcBef>
                <a:spcPct val="30000"/>
              </a:spcBef>
              <a:defRPr kumimoji="1" sz="1200">
                <a:solidFill>
                  <a:schemeClr val="tx1"/>
                </a:solidFill>
                <a:latin typeface="Calibri" pitchFamily="34" charset="0"/>
                <a:ea typeface="ＭＳ Ｐゴシック" pitchFamily="50" charset="-128"/>
              </a:defRPr>
            </a:lvl2pPr>
            <a:lvl3pPr marL="1133056" indent="-226611" eaLnBrk="0" hangingPunct="0">
              <a:spcBef>
                <a:spcPct val="30000"/>
              </a:spcBef>
              <a:defRPr kumimoji="1" sz="1200">
                <a:solidFill>
                  <a:schemeClr val="tx1"/>
                </a:solidFill>
                <a:latin typeface="Calibri" pitchFamily="34" charset="0"/>
                <a:ea typeface="ＭＳ Ｐゴシック" pitchFamily="50" charset="-128"/>
              </a:defRPr>
            </a:lvl3pPr>
            <a:lvl4pPr marL="1586278" indent="-226611" eaLnBrk="0" hangingPunct="0">
              <a:spcBef>
                <a:spcPct val="30000"/>
              </a:spcBef>
              <a:defRPr kumimoji="1" sz="1200">
                <a:solidFill>
                  <a:schemeClr val="tx1"/>
                </a:solidFill>
                <a:latin typeface="Calibri" pitchFamily="34" charset="0"/>
                <a:ea typeface="ＭＳ Ｐゴシック" pitchFamily="50" charset="-128"/>
              </a:defRPr>
            </a:lvl4pPr>
            <a:lvl5pPr marL="2039501" indent="-226611" eaLnBrk="0" hangingPunct="0">
              <a:spcBef>
                <a:spcPct val="30000"/>
              </a:spcBef>
              <a:defRPr kumimoji="1" sz="1200">
                <a:solidFill>
                  <a:schemeClr val="tx1"/>
                </a:solidFill>
                <a:latin typeface="Calibri" pitchFamily="34" charset="0"/>
                <a:ea typeface="ＭＳ Ｐゴシック" pitchFamily="50" charset="-128"/>
              </a:defRPr>
            </a:lvl5pPr>
            <a:lvl6pPr marL="2492723" indent="-226611" eaLnBrk="0" fontAlgn="base" hangingPunct="0">
              <a:spcBef>
                <a:spcPct val="30000"/>
              </a:spcBef>
              <a:spcAft>
                <a:spcPct val="0"/>
              </a:spcAft>
              <a:defRPr kumimoji="1" sz="1200">
                <a:solidFill>
                  <a:schemeClr val="tx1"/>
                </a:solidFill>
                <a:latin typeface="Calibri" pitchFamily="34" charset="0"/>
                <a:ea typeface="ＭＳ Ｐゴシック" pitchFamily="50" charset="-128"/>
              </a:defRPr>
            </a:lvl6pPr>
            <a:lvl7pPr marL="2945945" indent="-226611" eaLnBrk="0" fontAlgn="base" hangingPunct="0">
              <a:spcBef>
                <a:spcPct val="30000"/>
              </a:spcBef>
              <a:spcAft>
                <a:spcPct val="0"/>
              </a:spcAft>
              <a:defRPr kumimoji="1" sz="1200">
                <a:solidFill>
                  <a:schemeClr val="tx1"/>
                </a:solidFill>
                <a:latin typeface="Calibri" pitchFamily="34" charset="0"/>
                <a:ea typeface="ＭＳ Ｐゴシック" pitchFamily="50" charset="-128"/>
              </a:defRPr>
            </a:lvl7pPr>
            <a:lvl8pPr marL="3399168" indent="-226611" eaLnBrk="0" fontAlgn="base" hangingPunct="0">
              <a:spcBef>
                <a:spcPct val="30000"/>
              </a:spcBef>
              <a:spcAft>
                <a:spcPct val="0"/>
              </a:spcAft>
              <a:defRPr kumimoji="1" sz="1200">
                <a:solidFill>
                  <a:schemeClr val="tx1"/>
                </a:solidFill>
                <a:latin typeface="Calibri" pitchFamily="34" charset="0"/>
                <a:ea typeface="ＭＳ Ｐゴシック" pitchFamily="50" charset="-128"/>
              </a:defRPr>
            </a:lvl8pPr>
            <a:lvl9pPr marL="3852390" indent="-226611" eaLnBrk="0" fontAlgn="base" hangingPunct="0">
              <a:spcBef>
                <a:spcPct val="30000"/>
              </a:spcBef>
              <a:spcAft>
                <a:spcPct val="0"/>
              </a:spcAft>
              <a:defRPr kumimoji="1" sz="1200">
                <a:solidFill>
                  <a:schemeClr val="tx1"/>
                </a:solidFill>
                <a:latin typeface="Calibri" pitchFamily="34" charset="0"/>
                <a:ea typeface="ＭＳ Ｐゴシック" pitchFamily="50" charset="-128"/>
              </a:defRPr>
            </a:lvl9pPr>
          </a:lstStyle>
          <a:p>
            <a:pPr eaLnBrk="1" fontAlgn="base" hangingPunct="1">
              <a:spcBef>
                <a:spcPct val="0"/>
              </a:spcBef>
              <a:spcAft>
                <a:spcPct val="0"/>
              </a:spcAft>
            </a:pPr>
            <a:fld id="{75FB66FD-1670-4675-B5F7-F20848B5522B}" type="slidenum">
              <a:rPr lang="ja-JP" altLang="en-US" smtClean="0"/>
              <a:pPr eaLnBrk="1" fontAlgn="base" hangingPunct="1">
                <a:spcBef>
                  <a:spcPct val="0"/>
                </a:spcBef>
                <a:spcAft>
                  <a:spcPct val="0"/>
                </a:spcAft>
              </a:pPr>
              <a:t>22</a:t>
            </a:fld>
            <a:endParaRPr lang="ja-JP" alt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スライド イメージ プレースホルダー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3731" name="ノート プレースホルダー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ja-JP" altLang="en-US" dirty="0"/>
              <a:t>それでは、返還誓約書に添付する書類について説明します。</a:t>
            </a:r>
            <a:endParaRPr lang="en-US" altLang="ja-JP" dirty="0"/>
          </a:p>
          <a:p>
            <a:pPr eaLnBrk="1" hangingPunct="1">
              <a:spcBef>
                <a:spcPct val="0"/>
              </a:spcBef>
            </a:pPr>
            <a:r>
              <a:rPr lang="ja-JP" altLang="en-US" dirty="0"/>
              <a:t>必ず、マイナンバーが記載されていないものを添付してください。</a:t>
            </a:r>
          </a:p>
          <a:p>
            <a:pPr eaLnBrk="1" hangingPunct="1">
              <a:spcBef>
                <a:spcPct val="0"/>
              </a:spcBef>
            </a:pPr>
            <a:endParaRPr lang="en-US" altLang="ja-JP" dirty="0"/>
          </a:p>
          <a:p>
            <a:pPr eaLnBrk="1" hangingPunct="1">
              <a:spcBef>
                <a:spcPct val="0"/>
              </a:spcBef>
            </a:pPr>
            <a:r>
              <a:rPr lang="ja-JP" altLang="en-US" dirty="0"/>
              <a:t>第一種奨学金および第二種奨学金の両方の貸与（併用貸与）を受けている</a:t>
            </a:r>
            <a:r>
              <a:rPr lang="ja-JP" altLang="en-US" b="1" dirty="0"/>
              <a:t>人</a:t>
            </a:r>
            <a:r>
              <a:rPr lang="ja-JP" altLang="en-US" dirty="0"/>
              <a:t>は、それぞれの返還誓約書に証明書類の添付が必要です。</a:t>
            </a:r>
            <a:endParaRPr lang="en-US" altLang="ja-JP" dirty="0"/>
          </a:p>
          <a:p>
            <a:pPr eaLnBrk="1" hangingPunct="1">
              <a:spcBef>
                <a:spcPct val="0"/>
              </a:spcBef>
            </a:pPr>
            <a:r>
              <a:rPr lang="ja-JP" altLang="en-US" dirty="0"/>
              <a:t>第一種奨学金と併せて入学時特別増額貸与奨学金の貸与を受けた</a:t>
            </a:r>
            <a:r>
              <a:rPr lang="ja-JP" altLang="en-US" b="1" dirty="0"/>
              <a:t>人</a:t>
            </a:r>
            <a:r>
              <a:rPr lang="ja-JP" altLang="en-US" dirty="0"/>
              <a:t>も、それぞれの返還誓約書に証明書類の添付が必要です。</a:t>
            </a:r>
            <a:endParaRPr lang="en-US" altLang="ja-JP" dirty="0"/>
          </a:p>
          <a:p>
            <a:pPr eaLnBrk="1" hangingPunct="1">
              <a:spcBef>
                <a:spcPct val="0"/>
              </a:spcBef>
            </a:pPr>
            <a:r>
              <a:rPr lang="ja-JP" altLang="en-US" dirty="0"/>
              <a:t>印鑑登録証明書は、返還誓約書に印字された日付から３か月前以降に発行されたものを提出してください。</a:t>
            </a:r>
            <a:endParaRPr lang="en-US" altLang="ja-JP" dirty="0"/>
          </a:p>
          <a:p>
            <a:pPr eaLnBrk="1" hangingPunct="1">
              <a:spcBef>
                <a:spcPct val="0"/>
              </a:spcBef>
            </a:pPr>
            <a:r>
              <a:rPr lang="ja-JP" altLang="en-US" dirty="0"/>
              <a:t>３か月より前に発行されたものは提出できません。</a:t>
            </a:r>
            <a:endParaRPr lang="en-US" altLang="ja-JP" dirty="0"/>
          </a:p>
          <a:p>
            <a:pPr eaLnBrk="1" hangingPunct="1">
              <a:spcBef>
                <a:spcPct val="0"/>
              </a:spcBef>
            </a:pPr>
            <a:endParaRPr lang="ja-JP" altLang="en-US" dirty="0"/>
          </a:p>
          <a:p>
            <a:pPr eaLnBrk="1" hangingPunct="1">
              <a:spcBef>
                <a:spcPct val="0"/>
              </a:spcBef>
            </a:pPr>
            <a:r>
              <a:rPr lang="ja-JP" altLang="en-US" dirty="0"/>
              <a:t>なお、添付資料の中で、コピーが認められるのは、「収入に関する証明書類」のみです。また、返還保証書に添付する「資産等に関する証明書類」もコピーで構いません。それ以外は、必ず原本が必要です。</a:t>
            </a:r>
          </a:p>
          <a:p>
            <a:pPr eaLnBrk="1" hangingPunct="1">
              <a:spcBef>
                <a:spcPct val="0"/>
              </a:spcBef>
            </a:pPr>
            <a:endParaRPr lang="ja-JP" altLang="en-US" dirty="0"/>
          </a:p>
          <a:p>
            <a:pPr eaLnBrk="1" hangingPunct="1">
              <a:spcBef>
                <a:spcPct val="0"/>
              </a:spcBef>
            </a:pPr>
            <a:r>
              <a:rPr lang="ja-JP" altLang="en-US" dirty="0"/>
              <a:t>それでは、保証制度別に必要な添付書類を説明します。</a:t>
            </a:r>
          </a:p>
        </p:txBody>
      </p:sp>
      <p:sp>
        <p:nvSpPr>
          <p:cNvPr id="73732" name="スライド番号プレースホルダー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kumimoji="1" sz="1200">
                <a:solidFill>
                  <a:schemeClr val="tx1"/>
                </a:solidFill>
                <a:latin typeface="Calibri" pitchFamily="34" charset="0"/>
                <a:ea typeface="ＭＳ Ｐゴシック" pitchFamily="50" charset="-128"/>
              </a:defRPr>
            </a:lvl1pPr>
            <a:lvl2pPr marL="736486" indent="-283264" eaLnBrk="0" hangingPunct="0">
              <a:spcBef>
                <a:spcPct val="30000"/>
              </a:spcBef>
              <a:defRPr kumimoji="1" sz="1200">
                <a:solidFill>
                  <a:schemeClr val="tx1"/>
                </a:solidFill>
                <a:latin typeface="Calibri" pitchFamily="34" charset="0"/>
                <a:ea typeface="ＭＳ Ｐゴシック" pitchFamily="50" charset="-128"/>
              </a:defRPr>
            </a:lvl2pPr>
            <a:lvl3pPr marL="1133056" indent="-226611" eaLnBrk="0" hangingPunct="0">
              <a:spcBef>
                <a:spcPct val="30000"/>
              </a:spcBef>
              <a:defRPr kumimoji="1" sz="1200">
                <a:solidFill>
                  <a:schemeClr val="tx1"/>
                </a:solidFill>
                <a:latin typeface="Calibri" pitchFamily="34" charset="0"/>
                <a:ea typeface="ＭＳ Ｐゴシック" pitchFamily="50" charset="-128"/>
              </a:defRPr>
            </a:lvl3pPr>
            <a:lvl4pPr marL="1586278" indent="-226611" eaLnBrk="0" hangingPunct="0">
              <a:spcBef>
                <a:spcPct val="30000"/>
              </a:spcBef>
              <a:defRPr kumimoji="1" sz="1200">
                <a:solidFill>
                  <a:schemeClr val="tx1"/>
                </a:solidFill>
                <a:latin typeface="Calibri" pitchFamily="34" charset="0"/>
                <a:ea typeface="ＭＳ Ｐゴシック" pitchFamily="50" charset="-128"/>
              </a:defRPr>
            </a:lvl4pPr>
            <a:lvl5pPr marL="2039501" indent="-226611" eaLnBrk="0" hangingPunct="0">
              <a:spcBef>
                <a:spcPct val="30000"/>
              </a:spcBef>
              <a:defRPr kumimoji="1" sz="1200">
                <a:solidFill>
                  <a:schemeClr val="tx1"/>
                </a:solidFill>
                <a:latin typeface="Calibri" pitchFamily="34" charset="0"/>
                <a:ea typeface="ＭＳ Ｐゴシック" pitchFamily="50" charset="-128"/>
              </a:defRPr>
            </a:lvl5pPr>
            <a:lvl6pPr marL="2492723" indent="-226611" eaLnBrk="0" fontAlgn="base" hangingPunct="0">
              <a:spcBef>
                <a:spcPct val="30000"/>
              </a:spcBef>
              <a:spcAft>
                <a:spcPct val="0"/>
              </a:spcAft>
              <a:defRPr kumimoji="1" sz="1200">
                <a:solidFill>
                  <a:schemeClr val="tx1"/>
                </a:solidFill>
                <a:latin typeface="Calibri" pitchFamily="34" charset="0"/>
                <a:ea typeface="ＭＳ Ｐゴシック" pitchFamily="50" charset="-128"/>
              </a:defRPr>
            </a:lvl6pPr>
            <a:lvl7pPr marL="2945945" indent="-226611" eaLnBrk="0" fontAlgn="base" hangingPunct="0">
              <a:spcBef>
                <a:spcPct val="30000"/>
              </a:spcBef>
              <a:spcAft>
                <a:spcPct val="0"/>
              </a:spcAft>
              <a:defRPr kumimoji="1" sz="1200">
                <a:solidFill>
                  <a:schemeClr val="tx1"/>
                </a:solidFill>
                <a:latin typeface="Calibri" pitchFamily="34" charset="0"/>
                <a:ea typeface="ＭＳ Ｐゴシック" pitchFamily="50" charset="-128"/>
              </a:defRPr>
            </a:lvl7pPr>
            <a:lvl8pPr marL="3399168" indent="-226611" eaLnBrk="0" fontAlgn="base" hangingPunct="0">
              <a:spcBef>
                <a:spcPct val="30000"/>
              </a:spcBef>
              <a:spcAft>
                <a:spcPct val="0"/>
              </a:spcAft>
              <a:defRPr kumimoji="1" sz="1200">
                <a:solidFill>
                  <a:schemeClr val="tx1"/>
                </a:solidFill>
                <a:latin typeface="Calibri" pitchFamily="34" charset="0"/>
                <a:ea typeface="ＭＳ Ｐゴシック" pitchFamily="50" charset="-128"/>
              </a:defRPr>
            </a:lvl8pPr>
            <a:lvl9pPr marL="3852390" indent="-226611" eaLnBrk="0" fontAlgn="base" hangingPunct="0">
              <a:spcBef>
                <a:spcPct val="30000"/>
              </a:spcBef>
              <a:spcAft>
                <a:spcPct val="0"/>
              </a:spcAft>
              <a:defRPr kumimoji="1" sz="1200">
                <a:solidFill>
                  <a:schemeClr val="tx1"/>
                </a:solidFill>
                <a:latin typeface="Calibri" pitchFamily="34" charset="0"/>
                <a:ea typeface="ＭＳ Ｐゴシック" pitchFamily="50" charset="-128"/>
              </a:defRPr>
            </a:lvl9pPr>
          </a:lstStyle>
          <a:p>
            <a:pPr eaLnBrk="1" fontAlgn="base" hangingPunct="1">
              <a:spcBef>
                <a:spcPct val="0"/>
              </a:spcBef>
              <a:spcAft>
                <a:spcPct val="0"/>
              </a:spcAft>
            </a:pPr>
            <a:fld id="{CBD7F819-B1A1-4BC6-ACA6-18945A20338A}" type="slidenum">
              <a:rPr lang="ja-JP" altLang="en-US" smtClean="0"/>
              <a:pPr eaLnBrk="1" fontAlgn="base" hangingPunct="1">
                <a:spcBef>
                  <a:spcPct val="0"/>
                </a:spcBef>
                <a:spcAft>
                  <a:spcPct val="0"/>
                </a:spcAft>
              </a:pPr>
              <a:t>23</a:t>
            </a:fld>
            <a:endParaRPr lang="ja-JP" alt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スライド イメージ プレースホルダー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4755" name="ノート プレースホルダー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ja-JP" altLang="en-US" dirty="0"/>
              <a:t>機関保証制度を選択した方について説明します。</a:t>
            </a:r>
            <a:endParaRPr lang="en-US" altLang="ja-JP" dirty="0"/>
          </a:p>
          <a:p>
            <a:pPr eaLnBrk="1" hangingPunct="1">
              <a:spcBef>
                <a:spcPct val="0"/>
              </a:spcBef>
            </a:pPr>
            <a:r>
              <a:rPr lang="ja-JP" altLang="en-US" dirty="0"/>
              <a:t>記入は「奨学生のしおり」を確認し、説明会が終わった後に記入してください。</a:t>
            </a:r>
          </a:p>
          <a:p>
            <a:pPr eaLnBrk="1" hangingPunct="1">
              <a:spcBef>
                <a:spcPct val="0"/>
              </a:spcBef>
            </a:pPr>
            <a:endParaRPr lang="en-US" altLang="ja-JP" dirty="0"/>
          </a:p>
          <a:p>
            <a:pPr eaLnBrk="1" hangingPunct="1">
              <a:spcBef>
                <a:spcPct val="0"/>
              </a:spcBef>
            </a:pPr>
            <a:r>
              <a:rPr lang="ja-JP" altLang="en-US" dirty="0"/>
              <a:t>機関保証制度を選択した人の添付書類は１点です。</a:t>
            </a:r>
            <a:endParaRPr lang="en-US" altLang="ja-JP" dirty="0"/>
          </a:p>
          <a:p>
            <a:pPr eaLnBrk="1" hangingPunct="1">
              <a:spcBef>
                <a:spcPct val="0"/>
              </a:spcBef>
            </a:pPr>
            <a:r>
              <a:rPr lang="ja-JP" altLang="en-US" dirty="0"/>
              <a:t>「保証依頼書・保証料支払依頼書・親権者（後見人）同意書」の提出が必要となります。記入する日付（申込日）及び奨学生番号は必ず、返還誓約書と一致させて返還誓約書に添付して提出してください。</a:t>
            </a:r>
          </a:p>
          <a:p>
            <a:pPr eaLnBrk="1" hangingPunct="1">
              <a:spcBef>
                <a:spcPct val="0"/>
              </a:spcBef>
            </a:pPr>
            <a:endParaRPr lang="en-US" altLang="ja-JP" dirty="0"/>
          </a:p>
          <a:p>
            <a:pPr eaLnBrk="1" hangingPunct="1">
              <a:spcBef>
                <a:spcPct val="0"/>
              </a:spcBef>
            </a:pPr>
            <a:r>
              <a:rPr lang="ja-JP" altLang="en-US" dirty="0"/>
              <a:t>繰り返しになりますが、保証料を支払っているから返還しなくても構わないというわけではありませんので、誤った考えは持たないようにしてください。</a:t>
            </a:r>
          </a:p>
        </p:txBody>
      </p:sp>
      <p:sp>
        <p:nvSpPr>
          <p:cNvPr id="74756" name="スライド番号プレースホルダー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kumimoji="1" sz="1200">
                <a:solidFill>
                  <a:schemeClr val="tx1"/>
                </a:solidFill>
                <a:latin typeface="Calibri" pitchFamily="34" charset="0"/>
                <a:ea typeface="ＭＳ Ｐゴシック" pitchFamily="50" charset="-128"/>
              </a:defRPr>
            </a:lvl1pPr>
            <a:lvl2pPr marL="736486" indent="-283264" eaLnBrk="0" hangingPunct="0">
              <a:spcBef>
                <a:spcPct val="30000"/>
              </a:spcBef>
              <a:defRPr kumimoji="1" sz="1200">
                <a:solidFill>
                  <a:schemeClr val="tx1"/>
                </a:solidFill>
                <a:latin typeface="Calibri" pitchFamily="34" charset="0"/>
                <a:ea typeface="ＭＳ Ｐゴシック" pitchFamily="50" charset="-128"/>
              </a:defRPr>
            </a:lvl2pPr>
            <a:lvl3pPr marL="1133056" indent="-226611" eaLnBrk="0" hangingPunct="0">
              <a:spcBef>
                <a:spcPct val="30000"/>
              </a:spcBef>
              <a:defRPr kumimoji="1" sz="1200">
                <a:solidFill>
                  <a:schemeClr val="tx1"/>
                </a:solidFill>
                <a:latin typeface="Calibri" pitchFamily="34" charset="0"/>
                <a:ea typeface="ＭＳ Ｐゴシック" pitchFamily="50" charset="-128"/>
              </a:defRPr>
            </a:lvl3pPr>
            <a:lvl4pPr marL="1586278" indent="-226611" eaLnBrk="0" hangingPunct="0">
              <a:spcBef>
                <a:spcPct val="30000"/>
              </a:spcBef>
              <a:defRPr kumimoji="1" sz="1200">
                <a:solidFill>
                  <a:schemeClr val="tx1"/>
                </a:solidFill>
                <a:latin typeface="Calibri" pitchFamily="34" charset="0"/>
                <a:ea typeface="ＭＳ Ｐゴシック" pitchFamily="50" charset="-128"/>
              </a:defRPr>
            </a:lvl4pPr>
            <a:lvl5pPr marL="2039501" indent="-226611" eaLnBrk="0" hangingPunct="0">
              <a:spcBef>
                <a:spcPct val="30000"/>
              </a:spcBef>
              <a:defRPr kumimoji="1" sz="1200">
                <a:solidFill>
                  <a:schemeClr val="tx1"/>
                </a:solidFill>
                <a:latin typeface="Calibri" pitchFamily="34" charset="0"/>
                <a:ea typeface="ＭＳ Ｐゴシック" pitchFamily="50" charset="-128"/>
              </a:defRPr>
            </a:lvl5pPr>
            <a:lvl6pPr marL="2492723" indent="-226611" eaLnBrk="0" fontAlgn="base" hangingPunct="0">
              <a:spcBef>
                <a:spcPct val="30000"/>
              </a:spcBef>
              <a:spcAft>
                <a:spcPct val="0"/>
              </a:spcAft>
              <a:defRPr kumimoji="1" sz="1200">
                <a:solidFill>
                  <a:schemeClr val="tx1"/>
                </a:solidFill>
                <a:latin typeface="Calibri" pitchFamily="34" charset="0"/>
                <a:ea typeface="ＭＳ Ｐゴシック" pitchFamily="50" charset="-128"/>
              </a:defRPr>
            </a:lvl6pPr>
            <a:lvl7pPr marL="2945945" indent="-226611" eaLnBrk="0" fontAlgn="base" hangingPunct="0">
              <a:spcBef>
                <a:spcPct val="30000"/>
              </a:spcBef>
              <a:spcAft>
                <a:spcPct val="0"/>
              </a:spcAft>
              <a:defRPr kumimoji="1" sz="1200">
                <a:solidFill>
                  <a:schemeClr val="tx1"/>
                </a:solidFill>
                <a:latin typeface="Calibri" pitchFamily="34" charset="0"/>
                <a:ea typeface="ＭＳ Ｐゴシック" pitchFamily="50" charset="-128"/>
              </a:defRPr>
            </a:lvl7pPr>
            <a:lvl8pPr marL="3399168" indent="-226611" eaLnBrk="0" fontAlgn="base" hangingPunct="0">
              <a:spcBef>
                <a:spcPct val="30000"/>
              </a:spcBef>
              <a:spcAft>
                <a:spcPct val="0"/>
              </a:spcAft>
              <a:defRPr kumimoji="1" sz="1200">
                <a:solidFill>
                  <a:schemeClr val="tx1"/>
                </a:solidFill>
                <a:latin typeface="Calibri" pitchFamily="34" charset="0"/>
                <a:ea typeface="ＭＳ Ｐゴシック" pitchFamily="50" charset="-128"/>
              </a:defRPr>
            </a:lvl8pPr>
            <a:lvl9pPr marL="3852390" indent="-226611" eaLnBrk="0" fontAlgn="base" hangingPunct="0">
              <a:spcBef>
                <a:spcPct val="30000"/>
              </a:spcBef>
              <a:spcAft>
                <a:spcPct val="0"/>
              </a:spcAft>
              <a:defRPr kumimoji="1" sz="1200">
                <a:solidFill>
                  <a:schemeClr val="tx1"/>
                </a:solidFill>
                <a:latin typeface="Calibri" pitchFamily="34" charset="0"/>
                <a:ea typeface="ＭＳ Ｐゴシック" pitchFamily="50" charset="-128"/>
              </a:defRPr>
            </a:lvl9pPr>
          </a:lstStyle>
          <a:p>
            <a:pPr eaLnBrk="1" fontAlgn="base" hangingPunct="1">
              <a:spcBef>
                <a:spcPct val="0"/>
              </a:spcBef>
              <a:spcAft>
                <a:spcPct val="0"/>
              </a:spcAft>
            </a:pPr>
            <a:fld id="{E3AE46B0-FB83-4176-AC2E-694B1913B3DE}" type="slidenum">
              <a:rPr lang="ja-JP" altLang="en-US" smtClean="0"/>
              <a:pPr eaLnBrk="1" fontAlgn="base" hangingPunct="1">
                <a:spcBef>
                  <a:spcPct val="0"/>
                </a:spcBef>
                <a:spcAft>
                  <a:spcPct val="0"/>
                </a:spcAft>
              </a:pPr>
              <a:t>24</a:t>
            </a:fld>
            <a:endParaRPr lang="ja-JP" alt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スライド イメージ プレースホルダー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5779" name="ノート プレースホルダー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lang="ja-JP" altLang="en-US" b="1" dirty="0"/>
              <a:t>人的保証制度を選択した人について説明します。</a:t>
            </a:r>
            <a:endParaRPr lang="en-US" altLang="ja-JP" b="1" dirty="0"/>
          </a:p>
          <a:p>
            <a:pPr eaLnBrk="1" hangingPunct="1">
              <a:spcBef>
                <a:spcPct val="0"/>
              </a:spcBef>
            </a:pPr>
            <a:r>
              <a:rPr lang="ja-JP" altLang="en-US" dirty="0"/>
              <a:t>人的保証制度を選択した人は３点の添付書類が必要です。</a:t>
            </a:r>
            <a:endParaRPr lang="en-US" altLang="ja-JP" dirty="0"/>
          </a:p>
          <a:p>
            <a:pPr defTabSz="906445" eaLnBrk="1" hangingPunct="1">
              <a:spcBef>
                <a:spcPct val="0"/>
              </a:spcBef>
              <a:defRPr/>
            </a:pPr>
            <a:r>
              <a:rPr lang="ja-JP" altLang="en-US" dirty="0"/>
              <a:t>必ず、マイナンバーの記載がないものを添付してください。</a:t>
            </a:r>
          </a:p>
          <a:p>
            <a:pPr eaLnBrk="1" hangingPunct="1">
              <a:spcBef>
                <a:spcPct val="0"/>
              </a:spcBef>
            </a:pPr>
            <a:endParaRPr lang="ja-JP" altLang="en-US" dirty="0"/>
          </a:p>
          <a:p>
            <a:pPr eaLnBrk="1" hangingPunct="1">
              <a:spcBef>
                <a:spcPct val="0"/>
              </a:spcBef>
            </a:pPr>
            <a:r>
              <a:rPr lang="ja-JP" altLang="en-US" dirty="0"/>
              <a:t>１．連帯保証人の印鑑登録証明書</a:t>
            </a:r>
          </a:p>
          <a:p>
            <a:pPr eaLnBrk="1" hangingPunct="1">
              <a:spcBef>
                <a:spcPct val="0"/>
              </a:spcBef>
            </a:pPr>
            <a:r>
              <a:rPr lang="ja-JP" altLang="en-US" dirty="0"/>
              <a:t>２．連帯保証人の収入に関する証明書類</a:t>
            </a:r>
            <a:endParaRPr lang="en-US" altLang="ja-JP" dirty="0"/>
          </a:p>
          <a:p>
            <a:pPr eaLnBrk="1" hangingPunct="1">
              <a:spcBef>
                <a:spcPct val="0"/>
              </a:spcBef>
            </a:pPr>
            <a:r>
              <a:rPr lang="ja-JP" altLang="en-US" dirty="0"/>
              <a:t>３．保証人の印鑑登録証明書</a:t>
            </a:r>
          </a:p>
          <a:p>
            <a:pPr eaLnBrk="1" hangingPunct="1">
              <a:spcBef>
                <a:spcPct val="0"/>
              </a:spcBef>
            </a:pPr>
            <a:endParaRPr lang="en-US" altLang="ja-JP" dirty="0"/>
          </a:p>
          <a:p>
            <a:pPr eaLnBrk="1" hangingPunct="1">
              <a:spcBef>
                <a:spcPct val="0"/>
              </a:spcBef>
            </a:pPr>
            <a:r>
              <a:rPr lang="ja-JP" altLang="en-US" dirty="0"/>
              <a:t>印鑑登録証明書は市区町村役場で手続きをする必要があるため、予め準備してもらわなければなりません。</a:t>
            </a:r>
          </a:p>
          <a:p>
            <a:pPr eaLnBrk="1" hangingPunct="1">
              <a:spcBef>
                <a:spcPct val="0"/>
              </a:spcBef>
            </a:pPr>
            <a:r>
              <a:rPr lang="ja-JP" altLang="en-US" dirty="0"/>
              <a:t>この説明会が終わったら、すぐに連帯保証人や保証人の方々に連絡して、準備をしてもらうようお願いしてください。</a:t>
            </a:r>
            <a:endParaRPr lang="en-US" altLang="ja-JP" dirty="0"/>
          </a:p>
          <a:p>
            <a:pPr eaLnBrk="1" hangingPunct="1">
              <a:spcBef>
                <a:spcPct val="0"/>
              </a:spcBef>
            </a:pPr>
            <a:endParaRPr lang="en-US" altLang="ja-JP" dirty="0"/>
          </a:p>
          <a:p>
            <a:pPr eaLnBrk="1" hangingPunct="1">
              <a:spcBef>
                <a:spcPct val="0"/>
              </a:spcBef>
            </a:pPr>
            <a:r>
              <a:rPr lang="ja-JP" altLang="en-US" dirty="0"/>
              <a:t>特に、遠隔地にお住まいの</a:t>
            </a:r>
            <a:r>
              <a:rPr lang="ja-JP" altLang="en-US" b="1" dirty="0"/>
              <a:t>人</a:t>
            </a:r>
            <a:r>
              <a:rPr lang="ja-JP" altLang="en-US" dirty="0"/>
              <a:t>にお願いする場合は、書類のやり取りに時間がかかりますので、すぐに準備を始めてください。</a:t>
            </a:r>
            <a:endParaRPr lang="en-US" altLang="ja-JP" dirty="0"/>
          </a:p>
          <a:p>
            <a:pPr eaLnBrk="1" hangingPunct="1">
              <a:spcBef>
                <a:spcPct val="0"/>
              </a:spcBef>
            </a:pPr>
            <a:endParaRPr lang="en-US" altLang="ja-JP" dirty="0"/>
          </a:p>
          <a:p>
            <a:pPr eaLnBrk="1" hangingPunct="1">
              <a:spcBef>
                <a:spcPct val="0"/>
              </a:spcBef>
            </a:pPr>
            <a:r>
              <a:rPr lang="ja-JP" altLang="en-US" dirty="0"/>
              <a:t>次に、必要書類２の「連帯保証人の収入に関する証明書類」について説明します。</a:t>
            </a:r>
            <a:endParaRPr lang="en-US" altLang="ja-JP" dirty="0"/>
          </a:p>
        </p:txBody>
      </p:sp>
      <p:sp>
        <p:nvSpPr>
          <p:cNvPr id="75780" name="スライド番号プレースホルダー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kumimoji="1" sz="1200">
                <a:solidFill>
                  <a:schemeClr val="tx1"/>
                </a:solidFill>
                <a:latin typeface="Calibri" pitchFamily="34" charset="0"/>
                <a:ea typeface="ＭＳ Ｐゴシック" pitchFamily="50" charset="-128"/>
              </a:defRPr>
            </a:lvl1pPr>
            <a:lvl2pPr marL="736486" indent="-283264" eaLnBrk="0" hangingPunct="0">
              <a:spcBef>
                <a:spcPct val="30000"/>
              </a:spcBef>
              <a:defRPr kumimoji="1" sz="1200">
                <a:solidFill>
                  <a:schemeClr val="tx1"/>
                </a:solidFill>
                <a:latin typeface="Calibri" pitchFamily="34" charset="0"/>
                <a:ea typeface="ＭＳ Ｐゴシック" pitchFamily="50" charset="-128"/>
              </a:defRPr>
            </a:lvl2pPr>
            <a:lvl3pPr marL="1133056" indent="-226611" eaLnBrk="0" hangingPunct="0">
              <a:spcBef>
                <a:spcPct val="30000"/>
              </a:spcBef>
              <a:defRPr kumimoji="1" sz="1200">
                <a:solidFill>
                  <a:schemeClr val="tx1"/>
                </a:solidFill>
                <a:latin typeface="Calibri" pitchFamily="34" charset="0"/>
                <a:ea typeface="ＭＳ Ｐゴシック" pitchFamily="50" charset="-128"/>
              </a:defRPr>
            </a:lvl3pPr>
            <a:lvl4pPr marL="1586278" indent="-226611" eaLnBrk="0" hangingPunct="0">
              <a:spcBef>
                <a:spcPct val="30000"/>
              </a:spcBef>
              <a:defRPr kumimoji="1" sz="1200">
                <a:solidFill>
                  <a:schemeClr val="tx1"/>
                </a:solidFill>
                <a:latin typeface="Calibri" pitchFamily="34" charset="0"/>
                <a:ea typeface="ＭＳ Ｐゴシック" pitchFamily="50" charset="-128"/>
              </a:defRPr>
            </a:lvl4pPr>
            <a:lvl5pPr marL="2039501" indent="-226611" eaLnBrk="0" hangingPunct="0">
              <a:spcBef>
                <a:spcPct val="30000"/>
              </a:spcBef>
              <a:defRPr kumimoji="1" sz="1200">
                <a:solidFill>
                  <a:schemeClr val="tx1"/>
                </a:solidFill>
                <a:latin typeface="Calibri" pitchFamily="34" charset="0"/>
                <a:ea typeface="ＭＳ Ｐゴシック" pitchFamily="50" charset="-128"/>
              </a:defRPr>
            </a:lvl5pPr>
            <a:lvl6pPr marL="2492723" indent="-226611" eaLnBrk="0" fontAlgn="base" hangingPunct="0">
              <a:spcBef>
                <a:spcPct val="30000"/>
              </a:spcBef>
              <a:spcAft>
                <a:spcPct val="0"/>
              </a:spcAft>
              <a:defRPr kumimoji="1" sz="1200">
                <a:solidFill>
                  <a:schemeClr val="tx1"/>
                </a:solidFill>
                <a:latin typeface="Calibri" pitchFamily="34" charset="0"/>
                <a:ea typeface="ＭＳ Ｐゴシック" pitchFamily="50" charset="-128"/>
              </a:defRPr>
            </a:lvl6pPr>
            <a:lvl7pPr marL="2945945" indent="-226611" eaLnBrk="0" fontAlgn="base" hangingPunct="0">
              <a:spcBef>
                <a:spcPct val="30000"/>
              </a:spcBef>
              <a:spcAft>
                <a:spcPct val="0"/>
              </a:spcAft>
              <a:defRPr kumimoji="1" sz="1200">
                <a:solidFill>
                  <a:schemeClr val="tx1"/>
                </a:solidFill>
                <a:latin typeface="Calibri" pitchFamily="34" charset="0"/>
                <a:ea typeface="ＭＳ Ｐゴシック" pitchFamily="50" charset="-128"/>
              </a:defRPr>
            </a:lvl7pPr>
            <a:lvl8pPr marL="3399168" indent="-226611" eaLnBrk="0" fontAlgn="base" hangingPunct="0">
              <a:spcBef>
                <a:spcPct val="30000"/>
              </a:spcBef>
              <a:spcAft>
                <a:spcPct val="0"/>
              </a:spcAft>
              <a:defRPr kumimoji="1" sz="1200">
                <a:solidFill>
                  <a:schemeClr val="tx1"/>
                </a:solidFill>
                <a:latin typeface="Calibri" pitchFamily="34" charset="0"/>
                <a:ea typeface="ＭＳ Ｐゴシック" pitchFamily="50" charset="-128"/>
              </a:defRPr>
            </a:lvl8pPr>
            <a:lvl9pPr marL="3852390" indent="-226611" eaLnBrk="0" fontAlgn="base" hangingPunct="0">
              <a:spcBef>
                <a:spcPct val="30000"/>
              </a:spcBef>
              <a:spcAft>
                <a:spcPct val="0"/>
              </a:spcAft>
              <a:defRPr kumimoji="1" sz="1200">
                <a:solidFill>
                  <a:schemeClr val="tx1"/>
                </a:solidFill>
                <a:latin typeface="Calibri" pitchFamily="34" charset="0"/>
                <a:ea typeface="ＭＳ Ｐゴシック" pitchFamily="50" charset="-128"/>
              </a:defRPr>
            </a:lvl9pPr>
          </a:lstStyle>
          <a:p>
            <a:pPr eaLnBrk="1" fontAlgn="base" hangingPunct="1">
              <a:spcBef>
                <a:spcPct val="0"/>
              </a:spcBef>
              <a:spcAft>
                <a:spcPct val="0"/>
              </a:spcAft>
            </a:pPr>
            <a:fld id="{A6154957-2E40-486E-B1C5-F291F71330F1}" type="slidenum">
              <a:rPr lang="ja-JP" altLang="en-US" smtClean="0"/>
              <a:pPr eaLnBrk="1" fontAlgn="base" hangingPunct="1">
                <a:spcBef>
                  <a:spcPct val="0"/>
                </a:spcBef>
                <a:spcAft>
                  <a:spcPct val="0"/>
                </a:spcAft>
              </a:pPr>
              <a:t>25</a:t>
            </a:fld>
            <a:endParaRPr lang="ja-JP" alt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スライド イメージ プレースホルダー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6803" name="ノート プレースホルダー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ja-JP" altLang="en-US" dirty="0"/>
              <a:t>連帯保証人の収入に関する証明書類については、直近の</a:t>
            </a:r>
            <a:r>
              <a:rPr lang="en-US" altLang="ja-JP" dirty="0"/>
              <a:t>1</a:t>
            </a:r>
            <a:r>
              <a:rPr lang="ja-JP" altLang="en-US" dirty="0"/>
              <a:t>年間の収入が分かる書類が必要です。</a:t>
            </a:r>
            <a:endParaRPr lang="en-US" altLang="ja-JP" dirty="0"/>
          </a:p>
          <a:p>
            <a:pPr eaLnBrk="1" hangingPunct="1">
              <a:spcBef>
                <a:spcPct val="0"/>
              </a:spcBef>
            </a:pPr>
            <a:r>
              <a:rPr lang="ja-JP" altLang="en-US" dirty="0"/>
              <a:t>具体的な証明書類については、「奨学生のしおり」を確認してください。</a:t>
            </a:r>
            <a:endParaRPr lang="en-US" altLang="ja-JP" dirty="0"/>
          </a:p>
          <a:p>
            <a:pPr eaLnBrk="1" hangingPunct="1">
              <a:spcBef>
                <a:spcPct val="0"/>
              </a:spcBef>
            </a:pPr>
            <a:endParaRPr lang="en-US" altLang="ja-JP" dirty="0"/>
          </a:p>
          <a:p>
            <a:pPr eaLnBrk="1" hangingPunct="1">
              <a:spcBef>
                <a:spcPct val="0"/>
              </a:spcBef>
            </a:pPr>
            <a:r>
              <a:rPr lang="ja-JP" altLang="en-US" dirty="0"/>
              <a:t>連帯保証人の収入に関する証明書類は、コピーで構いません。連帯保証人の方に「奨学生のしおり」の該当ページを確認してもらい、該当する証明書類を準備してもらい、返還誓約書に添付して提出してください。</a:t>
            </a:r>
            <a:endParaRPr lang="en-US" altLang="ja-JP" dirty="0"/>
          </a:p>
          <a:p>
            <a:pPr eaLnBrk="1" hangingPunct="1">
              <a:spcBef>
                <a:spcPct val="0"/>
              </a:spcBef>
            </a:pPr>
            <a:endParaRPr lang="en-US" altLang="ja-JP" dirty="0"/>
          </a:p>
          <a:p>
            <a:pPr eaLnBrk="1" hangingPunct="1">
              <a:spcBef>
                <a:spcPct val="0"/>
              </a:spcBef>
            </a:pPr>
            <a:r>
              <a:rPr lang="ja-JP" altLang="en-US" dirty="0"/>
              <a:t>印鑑登録証明書同様、発行所で手続きをする必要があるため、予め準備してもらわなければなりません。</a:t>
            </a:r>
          </a:p>
          <a:p>
            <a:pPr eaLnBrk="1" hangingPunct="1">
              <a:spcBef>
                <a:spcPct val="0"/>
              </a:spcBef>
            </a:pPr>
            <a:r>
              <a:rPr lang="ja-JP" altLang="en-US" dirty="0"/>
              <a:t>特に、遠隔地にお住まいの人にお願いする場合は、書類のやり取りに時間がかかりますので、こちらもすぐに準備を始めてください。</a:t>
            </a:r>
            <a:endParaRPr lang="en-US" altLang="ja-JP" dirty="0"/>
          </a:p>
          <a:p>
            <a:pPr eaLnBrk="1" hangingPunct="1">
              <a:spcBef>
                <a:spcPct val="0"/>
              </a:spcBef>
            </a:pPr>
            <a:endParaRPr lang="en-US" altLang="ja-JP" dirty="0"/>
          </a:p>
          <a:p>
            <a:pPr eaLnBrk="1" hangingPunct="1">
              <a:spcBef>
                <a:spcPct val="0"/>
              </a:spcBef>
            </a:pPr>
            <a:r>
              <a:rPr lang="ja-JP" altLang="en-US" dirty="0"/>
              <a:t>次に、機関保証・人的保証制度共通の事項について説明します。</a:t>
            </a:r>
          </a:p>
        </p:txBody>
      </p:sp>
      <p:sp>
        <p:nvSpPr>
          <p:cNvPr id="76804" name="スライド番号プレースホルダー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kumimoji="1" sz="1200">
                <a:solidFill>
                  <a:schemeClr val="tx1"/>
                </a:solidFill>
                <a:latin typeface="Calibri" pitchFamily="34" charset="0"/>
                <a:ea typeface="ＭＳ Ｐゴシック" pitchFamily="50" charset="-128"/>
              </a:defRPr>
            </a:lvl1pPr>
            <a:lvl2pPr marL="736486" indent="-283264" eaLnBrk="0" hangingPunct="0">
              <a:spcBef>
                <a:spcPct val="30000"/>
              </a:spcBef>
              <a:defRPr kumimoji="1" sz="1200">
                <a:solidFill>
                  <a:schemeClr val="tx1"/>
                </a:solidFill>
                <a:latin typeface="Calibri" pitchFamily="34" charset="0"/>
                <a:ea typeface="ＭＳ Ｐゴシック" pitchFamily="50" charset="-128"/>
              </a:defRPr>
            </a:lvl2pPr>
            <a:lvl3pPr marL="1133056" indent="-226611" eaLnBrk="0" hangingPunct="0">
              <a:spcBef>
                <a:spcPct val="30000"/>
              </a:spcBef>
              <a:defRPr kumimoji="1" sz="1200">
                <a:solidFill>
                  <a:schemeClr val="tx1"/>
                </a:solidFill>
                <a:latin typeface="Calibri" pitchFamily="34" charset="0"/>
                <a:ea typeface="ＭＳ Ｐゴシック" pitchFamily="50" charset="-128"/>
              </a:defRPr>
            </a:lvl3pPr>
            <a:lvl4pPr marL="1586278" indent="-226611" eaLnBrk="0" hangingPunct="0">
              <a:spcBef>
                <a:spcPct val="30000"/>
              </a:spcBef>
              <a:defRPr kumimoji="1" sz="1200">
                <a:solidFill>
                  <a:schemeClr val="tx1"/>
                </a:solidFill>
                <a:latin typeface="Calibri" pitchFamily="34" charset="0"/>
                <a:ea typeface="ＭＳ Ｐゴシック" pitchFamily="50" charset="-128"/>
              </a:defRPr>
            </a:lvl4pPr>
            <a:lvl5pPr marL="2039501" indent="-226611" eaLnBrk="0" hangingPunct="0">
              <a:spcBef>
                <a:spcPct val="30000"/>
              </a:spcBef>
              <a:defRPr kumimoji="1" sz="1200">
                <a:solidFill>
                  <a:schemeClr val="tx1"/>
                </a:solidFill>
                <a:latin typeface="Calibri" pitchFamily="34" charset="0"/>
                <a:ea typeface="ＭＳ Ｐゴシック" pitchFamily="50" charset="-128"/>
              </a:defRPr>
            </a:lvl5pPr>
            <a:lvl6pPr marL="2492723" indent="-226611" eaLnBrk="0" fontAlgn="base" hangingPunct="0">
              <a:spcBef>
                <a:spcPct val="30000"/>
              </a:spcBef>
              <a:spcAft>
                <a:spcPct val="0"/>
              </a:spcAft>
              <a:defRPr kumimoji="1" sz="1200">
                <a:solidFill>
                  <a:schemeClr val="tx1"/>
                </a:solidFill>
                <a:latin typeface="Calibri" pitchFamily="34" charset="0"/>
                <a:ea typeface="ＭＳ Ｐゴシック" pitchFamily="50" charset="-128"/>
              </a:defRPr>
            </a:lvl6pPr>
            <a:lvl7pPr marL="2945945" indent="-226611" eaLnBrk="0" fontAlgn="base" hangingPunct="0">
              <a:spcBef>
                <a:spcPct val="30000"/>
              </a:spcBef>
              <a:spcAft>
                <a:spcPct val="0"/>
              </a:spcAft>
              <a:defRPr kumimoji="1" sz="1200">
                <a:solidFill>
                  <a:schemeClr val="tx1"/>
                </a:solidFill>
                <a:latin typeface="Calibri" pitchFamily="34" charset="0"/>
                <a:ea typeface="ＭＳ Ｐゴシック" pitchFamily="50" charset="-128"/>
              </a:defRPr>
            </a:lvl7pPr>
            <a:lvl8pPr marL="3399168" indent="-226611" eaLnBrk="0" fontAlgn="base" hangingPunct="0">
              <a:spcBef>
                <a:spcPct val="30000"/>
              </a:spcBef>
              <a:spcAft>
                <a:spcPct val="0"/>
              </a:spcAft>
              <a:defRPr kumimoji="1" sz="1200">
                <a:solidFill>
                  <a:schemeClr val="tx1"/>
                </a:solidFill>
                <a:latin typeface="Calibri" pitchFamily="34" charset="0"/>
                <a:ea typeface="ＭＳ Ｐゴシック" pitchFamily="50" charset="-128"/>
              </a:defRPr>
            </a:lvl8pPr>
            <a:lvl9pPr marL="3852390" indent="-226611" eaLnBrk="0" fontAlgn="base" hangingPunct="0">
              <a:spcBef>
                <a:spcPct val="30000"/>
              </a:spcBef>
              <a:spcAft>
                <a:spcPct val="0"/>
              </a:spcAft>
              <a:defRPr kumimoji="1" sz="1200">
                <a:solidFill>
                  <a:schemeClr val="tx1"/>
                </a:solidFill>
                <a:latin typeface="Calibri" pitchFamily="34" charset="0"/>
                <a:ea typeface="ＭＳ Ｐゴシック" pitchFamily="50" charset="-128"/>
              </a:defRPr>
            </a:lvl9pPr>
          </a:lstStyle>
          <a:p>
            <a:pPr eaLnBrk="1" fontAlgn="base" hangingPunct="1">
              <a:spcBef>
                <a:spcPct val="0"/>
              </a:spcBef>
              <a:spcAft>
                <a:spcPct val="0"/>
              </a:spcAft>
            </a:pPr>
            <a:fld id="{DC6364AE-FA24-4FBF-B62E-1CB21FB1440A}" type="slidenum">
              <a:rPr lang="ja-JP" altLang="en-US" smtClean="0"/>
              <a:pPr eaLnBrk="1" fontAlgn="base" hangingPunct="1">
                <a:spcBef>
                  <a:spcPct val="0"/>
                </a:spcBef>
                <a:spcAft>
                  <a:spcPct val="0"/>
                </a:spcAft>
              </a:pPr>
              <a:t>26</a:t>
            </a:fld>
            <a:endParaRPr lang="ja-JP" altLang="en-US"/>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スライド イメージ プレースホルダー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5779" name="ノート プレースホルダー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defTabSz="906445" eaLnBrk="1" hangingPunct="1">
              <a:spcBef>
                <a:spcPct val="0"/>
              </a:spcBef>
              <a:defRPr/>
            </a:pPr>
            <a:r>
              <a:rPr lang="ja-JP" altLang="en-US" dirty="0"/>
              <a:t>機関保証・人的保証制度共通の事項について説明します。</a:t>
            </a:r>
            <a:endParaRPr lang="en-US" altLang="ja-JP" dirty="0"/>
          </a:p>
          <a:p>
            <a:pPr defTabSz="906445" eaLnBrk="1" hangingPunct="1">
              <a:spcBef>
                <a:spcPct val="0"/>
              </a:spcBef>
              <a:defRPr/>
            </a:pPr>
            <a:r>
              <a:rPr lang="ja-JP" altLang="en-US" dirty="0"/>
              <a:t>返還誓約書右下「添付書類」に</a:t>
            </a:r>
            <a:r>
              <a:rPr lang="en-US" altLang="ja-JP" dirty="0"/>
              <a:t>『</a:t>
            </a:r>
            <a:r>
              <a:rPr lang="ja-JP" altLang="en-US" dirty="0"/>
              <a:t>奨学生本人の「住民票」</a:t>
            </a:r>
            <a:r>
              <a:rPr lang="en-US" altLang="ja-JP" dirty="0"/>
              <a:t>』</a:t>
            </a:r>
            <a:r>
              <a:rPr lang="ja-JP" altLang="en-US" dirty="0"/>
              <a:t>と記載がある場合は、皆さん本人の住民票も必要となります。</a:t>
            </a:r>
          </a:p>
          <a:p>
            <a:pPr eaLnBrk="1" hangingPunct="1">
              <a:spcBef>
                <a:spcPct val="0"/>
              </a:spcBef>
            </a:pPr>
            <a:r>
              <a:rPr lang="ja-JP" altLang="en-US" dirty="0"/>
              <a:t>添付書類欄の場所は図のとおりです。</a:t>
            </a:r>
            <a:endParaRPr lang="en-US" altLang="ja-JP" dirty="0"/>
          </a:p>
          <a:p>
            <a:pPr eaLnBrk="1" hangingPunct="1">
              <a:spcBef>
                <a:spcPct val="0"/>
              </a:spcBef>
            </a:pPr>
            <a:endParaRPr lang="en-US" altLang="ja-JP" dirty="0"/>
          </a:p>
          <a:p>
            <a:pPr eaLnBrk="1" hangingPunct="1">
              <a:spcBef>
                <a:spcPct val="0"/>
              </a:spcBef>
            </a:pPr>
            <a:r>
              <a:rPr lang="ja-JP" altLang="en-US" dirty="0"/>
              <a:t>住民票も印鑑登録証明書や収入に関する証明書と同じく、市区町村役場で手続きをする必要があるため、この説明会が終わったら、すぐに準備をしてください。</a:t>
            </a:r>
            <a:endParaRPr lang="en-US" altLang="ja-JP" dirty="0"/>
          </a:p>
          <a:p>
            <a:pPr eaLnBrk="1" hangingPunct="1">
              <a:spcBef>
                <a:spcPct val="0"/>
              </a:spcBef>
            </a:pPr>
            <a:r>
              <a:rPr lang="ja-JP" altLang="en-US" dirty="0"/>
              <a:t>特に、住民票を移しておらず、遠隔地に住民票がある人は、書類のやり取りに時間がかかりますので、こちらもすぐに準備を始めてください。</a:t>
            </a:r>
            <a:endParaRPr lang="en-US" altLang="ja-JP" dirty="0"/>
          </a:p>
          <a:p>
            <a:pPr marL="0" marR="0" lvl="0" indent="0" algn="l" defTabSz="914400" rtl="0" eaLnBrk="1" fontAlgn="base" latinLnBrk="0" hangingPunct="1">
              <a:lnSpc>
                <a:spcPct val="100000"/>
              </a:lnSpc>
              <a:spcBef>
                <a:spcPct val="0"/>
              </a:spcBef>
              <a:spcAft>
                <a:spcPct val="0"/>
              </a:spcAft>
              <a:buClrTx/>
              <a:buSzTx/>
              <a:buFontTx/>
              <a:buNone/>
              <a:tabLst/>
              <a:defRPr/>
            </a:pPr>
            <a:r>
              <a:rPr lang="ja-JP" altLang="en-US" dirty="0"/>
              <a:t>また、必ず、マイナンバーの記載がないものを添付してください。</a:t>
            </a:r>
            <a:endParaRPr lang="en-US" altLang="ja-JP" dirty="0"/>
          </a:p>
        </p:txBody>
      </p:sp>
      <p:sp>
        <p:nvSpPr>
          <p:cNvPr id="75780" name="スライド番号プレースホルダー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kumimoji="1" sz="1200">
                <a:solidFill>
                  <a:schemeClr val="tx1"/>
                </a:solidFill>
                <a:latin typeface="Calibri" pitchFamily="34" charset="0"/>
                <a:ea typeface="ＭＳ Ｐゴシック" pitchFamily="50" charset="-128"/>
              </a:defRPr>
            </a:lvl1pPr>
            <a:lvl2pPr marL="736486" indent="-283264" eaLnBrk="0" hangingPunct="0">
              <a:spcBef>
                <a:spcPct val="30000"/>
              </a:spcBef>
              <a:defRPr kumimoji="1" sz="1200">
                <a:solidFill>
                  <a:schemeClr val="tx1"/>
                </a:solidFill>
                <a:latin typeface="Calibri" pitchFamily="34" charset="0"/>
                <a:ea typeface="ＭＳ Ｐゴシック" pitchFamily="50" charset="-128"/>
              </a:defRPr>
            </a:lvl2pPr>
            <a:lvl3pPr marL="1133056" indent="-226611" eaLnBrk="0" hangingPunct="0">
              <a:spcBef>
                <a:spcPct val="30000"/>
              </a:spcBef>
              <a:defRPr kumimoji="1" sz="1200">
                <a:solidFill>
                  <a:schemeClr val="tx1"/>
                </a:solidFill>
                <a:latin typeface="Calibri" pitchFamily="34" charset="0"/>
                <a:ea typeface="ＭＳ Ｐゴシック" pitchFamily="50" charset="-128"/>
              </a:defRPr>
            </a:lvl3pPr>
            <a:lvl4pPr marL="1586278" indent="-226611" eaLnBrk="0" hangingPunct="0">
              <a:spcBef>
                <a:spcPct val="30000"/>
              </a:spcBef>
              <a:defRPr kumimoji="1" sz="1200">
                <a:solidFill>
                  <a:schemeClr val="tx1"/>
                </a:solidFill>
                <a:latin typeface="Calibri" pitchFamily="34" charset="0"/>
                <a:ea typeface="ＭＳ Ｐゴシック" pitchFamily="50" charset="-128"/>
              </a:defRPr>
            </a:lvl4pPr>
            <a:lvl5pPr marL="2039501" indent="-226611" eaLnBrk="0" hangingPunct="0">
              <a:spcBef>
                <a:spcPct val="30000"/>
              </a:spcBef>
              <a:defRPr kumimoji="1" sz="1200">
                <a:solidFill>
                  <a:schemeClr val="tx1"/>
                </a:solidFill>
                <a:latin typeface="Calibri" pitchFamily="34" charset="0"/>
                <a:ea typeface="ＭＳ Ｐゴシック" pitchFamily="50" charset="-128"/>
              </a:defRPr>
            </a:lvl5pPr>
            <a:lvl6pPr marL="2492723" indent="-226611" eaLnBrk="0" fontAlgn="base" hangingPunct="0">
              <a:spcBef>
                <a:spcPct val="30000"/>
              </a:spcBef>
              <a:spcAft>
                <a:spcPct val="0"/>
              </a:spcAft>
              <a:defRPr kumimoji="1" sz="1200">
                <a:solidFill>
                  <a:schemeClr val="tx1"/>
                </a:solidFill>
                <a:latin typeface="Calibri" pitchFamily="34" charset="0"/>
                <a:ea typeface="ＭＳ Ｐゴシック" pitchFamily="50" charset="-128"/>
              </a:defRPr>
            </a:lvl6pPr>
            <a:lvl7pPr marL="2945945" indent="-226611" eaLnBrk="0" fontAlgn="base" hangingPunct="0">
              <a:spcBef>
                <a:spcPct val="30000"/>
              </a:spcBef>
              <a:spcAft>
                <a:spcPct val="0"/>
              </a:spcAft>
              <a:defRPr kumimoji="1" sz="1200">
                <a:solidFill>
                  <a:schemeClr val="tx1"/>
                </a:solidFill>
                <a:latin typeface="Calibri" pitchFamily="34" charset="0"/>
                <a:ea typeface="ＭＳ Ｐゴシック" pitchFamily="50" charset="-128"/>
              </a:defRPr>
            </a:lvl7pPr>
            <a:lvl8pPr marL="3399168" indent="-226611" eaLnBrk="0" fontAlgn="base" hangingPunct="0">
              <a:spcBef>
                <a:spcPct val="30000"/>
              </a:spcBef>
              <a:spcAft>
                <a:spcPct val="0"/>
              </a:spcAft>
              <a:defRPr kumimoji="1" sz="1200">
                <a:solidFill>
                  <a:schemeClr val="tx1"/>
                </a:solidFill>
                <a:latin typeface="Calibri" pitchFamily="34" charset="0"/>
                <a:ea typeface="ＭＳ Ｐゴシック" pitchFamily="50" charset="-128"/>
              </a:defRPr>
            </a:lvl8pPr>
            <a:lvl9pPr marL="3852390" indent="-226611" eaLnBrk="0" fontAlgn="base" hangingPunct="0">
              <a:spcBef>
                <a:spcPct val="30000"/>
              </a:spcBef>
              <a:spcAft>
                <a:spcPct val="0"/>
              </a:spcAft>
              <a:defRPr kumimoji="1" sz="1200">
                <a:solidFill>
                  <a:schemeClr val="tx1"/>
                </a:solidFill>
                <a:latin typeface="Calibri" pitchFamily="34" charset="0"/>
                <a:ea typeface="ＭＳ Ｐゴシック" pitchFamily="50" charset="-128"/>
              </a:defRPr>
            </a:lvl9pPr>
          </a:lstStyle>
          <a:p>
            <a:pPr eaLnBrk="1" fontAlgn="base" hangingPunct="1">
              <a:spcBef>
                <a:spcPct val="0"/>
              </a:spcBef>
              <a:spcAft>
                <a:spcPct val="0"/>
              </a:spcAft>
            </a:pPr>
            <a:fld id="{A6154957-2E40-486E-B1C5-F291F71330F1}" type="slidenum">
              <a:rPr lang="ja-JP" altLang="en-US" smtClean="0"/>
              <a:pPr eaLnBrk="1" fontAlgn="base" hangingPunct="1">
                <a:spcBef>
                  <a:spcPct val="0"/>
                </a:spcBef>
                <a:spcAft>
                  <a:spcPct val="0"/>
                </a:spcAft>
              </a:pPr>
              <a:t>27</a:t>
            </a:fld>
            <a:endParaRPr lang="ja-JP" altLang="en-US"/>
          </a:p>
        </p:txBody>
      </p:sp>
    </p:spTree>
    <p:extLst>
      <p:ext uri="{BB962C8B-B14F-4D97-AF65-F5344CB8AC3E}">
        <p14:creationId xmlns:p14="http://schemas.microsoft.com/office/powerpoint/2010/main" val="4206666621"/>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スライド イメージ プレースホルダー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7827" name="ノート プレースホルダー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ja-JP" altLang="en-US" sz="1100" dirty="0"/>
              <a:t>記入する際は、これから説明する注意点を踏まえ、慎重に作成してください。</a:t>
            </a:r>
            <a:endParaRPr lang="en-US" altLang="ja-JP" sz="1100" dirty="0"/>
          </a:p>
          <a:p>
            <a:pPr eaLnBrk="1" hangingPunct="1">
              <a:spcBef>
                <a:spcPct val="0"/>
              </a:spcBef>
            </a:pPr>
            <a:endParaRPr lang="en-US" altLang="ja-JP" sz="1100" dirty="0"/>
          </a:p>
          <a:p>
            <a:pPr eaLnBrk="1" hangingPunct="1">
              <a:spcBef>
                <a:spcPct val="0"/>
              </a:spcBef>
            </a:pPr>
            <a:r>
              <a:rPr lang="ja-JP" altLang="en-US" sz="1100" dirty="0"/>
              <a:t>■署名について</a:t>
            </a:r>
          </a:p>
          <a:p>
            <a:pPr eaLnBrk="1" hangingPunct="1">
              <a:spcBef>
                <a:spcPct val="0"/>
              </a:spcBef>
            </a:pPr>
            <a:r>
              <a:rPr lang="ja-JP" altLang="en-US" sz="1100" dirty="0"/>
              <a:t>　・黒または青のボールペン（消せるボールペン使用不可）で記入すること。</a:t>
            </a:r>
            <a:endParaRPr lang="en-US" altLang="ja-JP" sz="1100" dirty="0"/>
          </a:p>
          <a:p>
            <a:pPr eaLnBrk="1" hangingPunct="1">
              <a:spcBef>
                <a:spcPct val="0"/>
              </a:spcBef>
            </a:pPr>
            <a:r>
              <a:rPr lang="ja-JP" altLang="en-US" sz="1100" dirty="0"/>
              <a:t>　・他の者と同一の筆跡は認められません。各自が署名をすること。</a:t>
            </a:r>
          </a:p>
          <a:p>
            <a:pPr eaLnBrk="1" hangingPunct="1">
              <a:spcBef>
                <a:spcPct val="0"/>
              </a:spcBef>
            </a:pPr>
            <a:r>
              <a:rPr lang="ja-JP" altLang="en-US" sz="1100" dirty="0"/>
              <a:t>　・なぞり書き（重ね書き）はやめてください。</a:t>
            </a:r>
          </a:p>
          <a:p>
            <a:pPr eaLnBrk="1" hangingPunct="1">
              <a:spcBef>
                <a:spcPct val="0"/>
              </a:spcBef>
            </a:pPr>
            <a:r>
              <a:rPr lang="ja-JP" altLang="en-US" sz="1100" dirty="0"/>
              <a:t>　・書き誤った部分を削る、修正液を使う、上から紙を貼るなどによる訂正をしないでください。</a:t>
            </a:r>
          </a:p>
          <a:p>
            <a:pPr eaLnBrk="1" hangingPunct="1">
              <a:spcBef>
                <a:spcPct val="0"/>
              </a:spcBef>
            </a:pPr>
            <a:endParaRPr lang="en-US" altLang="ja-JP" sz="1100" dirty="0"/>
          </a:p>
          <a:p>
            <a:pPr eaLnBrk="1" hangingPunct="1">
              <a:spcBef>
                <a:spcPct val="0"/>
              </a:spcBef>
            </a:pPr>
            <a:r>
              <a:rPr lang="ja-JP" altLang="en-US" sz="1100" dirty="0"/>
              <a:t>■押印について</a:t>
            </a:r>
          </a:p>
          <a:p>
            <a:pPr eaLnBrk="1" hangingPunct="1">
              <a:spcBef>
                <a:spcPct val="0"/>
              </a:spcBef>
            </a:pPr>
            <a:r>
              <a:rPr lang="ja-JP" altLang="en-US" sz="1100" dirty="0"/>
              <a:t>　・朱肉を使用する印鑑で押印すること。スタンプ印・ゴム印等は使用できません。</a:t>
            </a:r>
          </a:p>
          <a:p>
            <a:pPr eaLnBrk="1" hangingPunct="1">
              <a:spcBef>
                <a:spcPct val="0"/>
              </a:spcBef>
            </a:pPr>
            <a:r>
              <a:rPr lang="ja-JP" altLang="en-US" sz="1100" dirty="0"/>
              <a:t>　・各自、それぞれの印鑑を押印すること。</a:t>
            </a:r>
          </a:p>
          <a:p>
            <a:pPr eaLnBrk="1" hangingPunct="1">
              <a:spcBef>
                <a:spcPct val="0"/>
              </a:spcBef>
            </a:pPr>
            <a:r>
              <a:rPr lang="ja-JP" altLang="en-US" sz="1100" dirty="0"/>
              <a:t>　・連帯保証人・保証人は実印（印鑑登録証明書と同じ印鑑）で押印すること。</a:t>
            </a:r>
          </a:p>
          <a:p>
            <a:pPr eaLnBrk="1" hangingPunct="1">
              <a:spcBef>
                <a:spcPct val="0"/>
              </a:spcBef>
            </a:pPr>
            <a:r>
              <a:rPr lang="ja-JP" altLang="en-US" sz="1100" dirty="0"/>
              <a:t>　・欄内に押印すること。欄外の押印は認められません。</a:t>
            </a:r>
          </a:p>
          <a:p>
            <a:pPr eaLnBrk="1" hangingPunct="1">
              <a:spcBef>
                <a:spcPct val="0"/>
              </a:spcBef>
            </a:pPr>
            <a:endParaRPr lang="en-US" altLang="ja-JP" sz="1100" dirty="0"/>
          </a:p>
          <a:p>
            <a:pPr eaLnBrk="1" hangingPunct="1">
              <a:spcBef>
                <a:spcPct val="0"/>
              </a:spcBef>
            </a:pPr>
            <a:r>
              <a:rPr lang="ja-JP" altLang="en-US" sz="1100" dirty="0"/>
              <a:t>■印字内容の訂正について</a:t>
            </a:r>
          </a:p>
          <a:p>
            <a:pPr eaLnBrk="1" hangingPunct="1">
              <a:spcBef>
                <a:spcPct val="0"/>
              </a:spcBef>
            </a:pPr>
            <a:r>
              <a:rPr lang="ja-JP" altLang="en-US" sz="1100" dirty="0"/>
              <a:t>　・奨学金担当窓口に相談してください。</a:t>
            </a:r>
            <a:endParaRPr lang="en-US" altLang="ja-JP" sz="1100" dirty="0"/>
          </a:p>
          <a:p>
            <a:pPr eaLnBrk="1" hangingPunct="1">
              <a:spcBef>
                <a:spcPct val="0"/>
              </a:spcBef>
            </a:pPr>
            <a:endParaRPr lang="en-US" altLang="ja-JP" sz="1100" dirty="0"/>
          </a:p>
          <a:p>
            <a:pPr eaLnBrk="1" hangingPunct="1">
              <a:spcBef>
                <a:spcPct val="0"/>
              </a:spcBef>
            </a:pPr>
            <a:r>
              <a:rPr lang="ja-JP" altLang="en-US" sz="1100" dirty="0"/>
              <a:t>続いて、正しい押印の例について説明します。</a:t>
            </a:r>
            <a:endParaRPr lang="en-US" altLang="ja-JP" sz="1100" dirty="0"/>
          </a:p>
        </p:txBody>
      </p:sp>
      <p:sp>
        <p:nvSpPr>
          <p:cNvPr id="77828" name="スライド番号プレースホルダー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kumimoji="1" sz="1200">
                <a:solidFill>
                  <a:schemeClr val="tx1"/>
                </a:solidFill>
                <a:latin typeface="Calibri" pitchFamily="34" charset="0"/>
                <a:ea typeface="ＭＳ Ｐゴシック" pitchFamily="50" charset="-128"/>
              </a:defRPr>
            </a:lvl1pPr>
            <a:lvl2pPr marL="736486" indent="-283264" eaLnBrk="0" hangingPunct="0">
              <a:spcBef>
                <a:spcPct val="30000"/>
              </a:spcBef>
              <a:defRPr kumimoji="1" sz="1200">
                <a:solidFill>
                  <a:schemeClr val="tx1"/>
                </a:solidFill>
                <a:latin typeface="Calibri" pitchFamily="34" charset="0"/>
                <a:ea typeface="ＭＳ Ｐゴシック" pitchFamily="50" charset="-128"/>
              </a:defRPr>
            </a:lvl2pPr>
            <a:lvl3pPr marL="1133056" indent="-226611" eaLnBrk="0" hangingPunct="0">
              <a:spcBef>
                <a:spcPct val="30000"/>
              </a:spcBef>
              <a:defRPr kumimoji="1" sz="1200">
                <a:solidFill>
                  <a:schemeClr val="tx1"/>
                </a:solidFill>
                <a:latin typeface="Calibri" pitchFamily="34" charset="0"/>
                <a:ea typeface="ＭＳ Ｐゴシック" pitchFamily="50" charset="-128"/>
              </a:defRPr>
            </a:lvl3pPr>
            <a:lvl4pPr marL="1586278" indent="-226611" eaLnBrk="0" hangingPunct="0">
              <a:spcBef>
                <a:spcPct val="30000"/>
              </a:spcBef>
              <a:defRPr kumimoji="1" sz="1200">
                <a:solidFill>
                  <a:schemeClr val="tx1"/>
                </a:solidFill>
                <a:latin typeface="Calibri" pitchFamily="34" charset="0"/>
                <a:ea typeface="ＭＳ Ｐゴシック" pitchFamily="50" charset="-128"/>
              </a:defRPr>
            </a:lvl4pPr>
            <a:lvl5pPr marL="2039501" indent="-226611" eaLnBrk="0" hangingPunct="0">
              <a:spcBef>
                <a:spcPct val="30000"/>
              </a:spcBef>
              <a:defRPr kumimoji="1" sz="1200">
                <a:solidFill>
                  <a:schemeClr val="tx1"/>
                </a:solidFill>
                <a:latin typeface="Calibri" pitchFamily="34" charset="0"/>
                <a:ea typeface="ＭＳ Ｐゴシック" pitchFamily="50" charset="-128"/>
              </a:defRPr>
            </a:lvl5pPr>
            <a:lvl6pPr marL="2492723" indent="-226611" eaLnBrk="0" fontAlgn="base" hangingPunct="0">
              <a:spcBef>
                <a:spcPct val="30000"/>
              </a:spcBef>
              <a:spcAft>
                <a:spcPct val="0"/>
              </a:spcAft>
              <a:defRPr kumimoji="1" sz="1200">
                <a:solidFill>
                  <a:schemeClr val="tx1"/>
                </a:solidFill>
                <a:latin typeface="Calibri" pitchFamily="34" charset="0"/>
                <a:ea typeface="ＭＳ Ｐゴシック" pitchFamily="50" charset="-128"/>
              </a:defRPr>
            </a:lvl6pPr>
            <a:lvl7pPr marL="2945945" indent="-226611" eaLnBrk="0" fontAlgn="base" hangingPunct="0">
              <a:spcBef>
                <a:spcPct val="30000"/>
              </a:spcBef>
              <a:spcAft>
                <a:spcPct val="0"/>
              </a:spcAft>
              <a:defRPr kumimoji="1" sz="1200">
                <a:solidFill>
                  <a:schemeClr val="tx1"/>
                </a:solidFill>
                <a:latin typeface="Calibri" pitchFamily="34" charset="0"/>
                <a:ea typeface="ＭＳ Ｐゴシック" pitchFamily="50" charset="-128"/>
              </a:defRPr>
            </a:lvl7pPr>
            <a:lvl8pPr marL="3399168" indent="-226611" eaLnBrk="0" fontAlgn="base" hangingPunct="0">
              <a:spcBef>
                <a:spcPct val="30000"/>
              </a:spcBef>
              <a:spcAft>
                <a:spcPct val="0"/>
              </a:spcAft>
              <a:defRPr kumimoji="1" sz="1200">
                <a:solidFill>
                  <a:schemeClr val="tx1"/>
                </a:solidFill>
                <a:latin typeface="Calibri" pitchFamily="34" charset="0"/>
                <a:ea typeface="ＭＳ Ｐゴシック" pitchFamily="50" charset="-128"/>
              </a:defRPr>
            </a:lvl8pPr>
            <a:lvl9pPr marL="3852390" indent="-226611" eaLnBrk="0" fontAlgn="base" hangingPunct="0">
              <a:spcBef>
                <a:spcPct val="30000"/>
              </a:spcBef>
              <a:spcAft>
                <a:spcPct val="0"/>
              </a:spcAft>
              <a:defRPr kumimoji="1" sz="1200">
                <a:solidFill>
                  <a:schemeClr val="tx1"/>
                </a:solidFill>
                <a:latin typeface="Calibri" pitchFamily="34" charset="0"/>
                <a:ea typeface="ＭＳ Ｐゴシック" pitchFamily="50" charset="-128"/>
              </a:defRPr>
            </a:lvl9pPr>
          </a:lstStyle>
          <a:p>
            <a:pPr eaLnBrk="1" fontAlgn="base" hangingPunct="1">
              <a:spcBef>
                <a:spcPct val="0"/>
              </a:spcBef>
              <a:spcAft>
                <a:spcPct val="0"/>
              </a:spcAft>
            </a:pPr>
            <a:fld id="{B0D9B030-97B9-4B23-B12A-3B553CF2A55B}" type="slidenum">
              <a:rPr lang="ja-JP" altLang="en-US" smtClean="0"/>
              <a:pPr eaLnBrk="1" fontAlgn="base" hangingPunct="1">
                <a:spcBef>
                  <a:spcPct val="0"/>
                </a:spcBef>
                <a:spcAft>
                  <a:spcPct val="0"/>
                </a:spcAft>
              </a:pPr>
              <a:t>28</a:t>
            </a:fld>
            <a:endParaRPr lang="ja-JP" altLang="en-US"/>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スライド イメージ プレースホルダー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8851" name="ノート プレースホルダー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ja-JP" altLang="en-US" dirty="0">
                <a:latin typeface="ＭＳ Ｐゴシック 本文"/>
              </a:rPr>
              <a:t>欄内に鮮明に押印することが必要です。</a:t>
            </a:r>
          </a:p>
          <a:p>
            <a:pPr eaLnBrk="1" hangingPunct="1">
              <a:spcBef>
                <a:spcPct val="0"/>
              </a:spcBef>
            </a:pPr>
            <a:r>
              <a:rPr lang="ja-JP" altLang="en-US" dirty="0">
                <a:latin typeface="ＭＳ Ｐゴシック 本文"/>
              </a:rPr>
              <a:t>朱肉が薄かったり、重ねて押したり、欠けていたり、滲んでいたりする場合は、不備になりますので、注意して押印してください。</a:t>
            </a:r>
          </a:p>
          <a:p>
            <a:pPr eaLnBrk="1" hangingPunct="1">
              <a:spcBef>
                <a:spcPct val="0"/>
              </a:spcBef>
            </a:pPr>
            <a:endParaRPr lang="ja-JP" altLang="en-US" dirty="0">
              <a:latin typeface="ＭＳ Ｐゴシック 本文"/>
            </a:endParaRPr>
          </a:p>
          <a:p>
            <a:pPr eaLnBrk="1" hangingPunct="1">
              <a:spcBef>
                <a:spcPct val="0"/>
              </a:spcBef>
            </a:pPr>
            <a:r>
              <a:rPr lang="ja-JP" altLang="en-US" dirty="0">
                <a:latin typeface="ＭＳ Ｐゴシック 本文"/>
              </a:rPr>
              <a:t>必ず、朱肉を使った印鑑で鮮明に押印してください。スタンプ印、シャチハタ等による押印は認められません。</a:t>
            </a:r>
          </a:p>
          <a:p>
            <a:pPr eaLnBrk="1" hangingPunct="1">
              <a:spcBef>
                <a:spcPct val="0"/>
              </a:spcBef>
            </a:pPr>
            <a:endParaRPr lang="ja-JP" altLang="en-US" dirty="0">
              <a:latin typeface="ＭＳ Ｐゴシック 本文"/>
            </a:endParaRPr>
          </a:p>
          <a:p>
            <a:pPr eaLnBrk="1" hangingPunct="1">
              <a:spcBef>
                <a:spcPct val="0"/>
              </a:spcBef>
            </a:pPr>
            <a:r>
              <a:rPr lang="ja-JP" altLang="en-US" dirty="0">
                <a:latin typeface="ＭＳ Ｐゴシック 本文"/>
              </a:rPr>
              <a:t>次に、署名・押印等の訂正方法について説明します。</a:t>
            </a:r>
            <a:endParaRPr lang="en-US" altLang="ja-JP" dirty="0">
              <a:latin typeface="ＭＳ Ｐゴシック 本文"/>
            </a:endParaRPr>
          </a:p>
        </p:txBody>
      </p:sp>
      <p:sp>
        <p:nvSpPr>
          <p:cNvPr id="78852" name="スライド番号プレースホルダー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kumimoji="1" sz="1200">
                <a:solidFill>
                  <a:schemeClr val="tx1"/>
                </a:solidFill>
                <a:latin typeface="Calibri" pitchFamily="34" charset="0"/>
                <a:ea typeface="ＭＳ Ｐゴシック" pitchFamily="50" charset="-128"/>
              </a:defRPr>
            </a:lvl1pPr>
            <a:lvl2pPr marL="736486" indent="-283264" eaLnBrk="0" hangingPunct="0">
              <a:spcBef>
                <a:spcPct val="30000"/>
              </a:spcBef>
              <a:defRPr kumimoji="1" sz="1200">
                <a:solidFill>
                  <a:schemeClr val="tx1"/>
                </a:solidFill>
                <a:latin typeface="Calibri" pitchFamily="34" charset="0"/>
                <a:ea typeface="ＭＳ Ｐゴシック" pitchFamily="50" charset="-128"/>
              </a:defRPr>
            </a:lvl2pPr>
            <a:lvl3pPr marL="1133056" indent="-226611" eaLnBrk="0" hangingPunct="0">
              <a:spcBef>
                <a:spcPct val="30000"/>
              </a:spcBef>
              <a:defRPr kumimoji="1" sz="1200">
                <a:solidFill>
                  <a:schemeClr val="tx1"/>
                </a:solidFill>
                <a:latin typeface="Calibri" pitchFamily="34" charset="0"/>
                <a:ea typeface="ＭＳ Ｐゴシック" pitchFamily="50" charset="-128"/>
              </a:defRPr>
            </a:lvl3pPr>
            <a:lvl4pPr marL="1586278" indent="-226611" eaLnBrk="0" hangingPunct="0">
              <a:spcBef>
                <a:spcPct val="30000"/>
              </a:spcBef>
              <a:defRPr kumimoji="1" sz="1200">
                <a:solidFill>
                  <a:schemeClr val="tx1"/>
                </a:solidFill>
                <a:latin typeface="Calibri" pitchFamily="34" charset="0"/>
                <a:ea typeface="ＭＳ Ｐゴシック" pitchFamily="50" charset="-128"/>
              </a:defRPr>
            </a:lvl4pPr>
            <a:lvl5pPr marL="2039501" indent="-226611" eaLnBrk="0" hangingPunct="0">
              <a:spcBef>
                <a:spcPct val="30000"/>
              </a:spcBef>
              <a:defRPr kumimoji="1" sz="1200">
                <a:solidFill>
                  <a:schemeClr val="tx1"/>
                </a:solidFill>
                <a:latin typeface="Calibri" pitchFamily="34" charset="0"/>
                <a:ea typeface="ＭＳ Ｐゴシック" pitchFamily="50" charset="-128"/>
              </a:defRPr>
            </a:lvl5pPr>
            <a:lvl6pPr marL="2492723" indent="-226611" eaLnBrk="0" fontAlgn="base" hangingPunct="0">
              <a:spcBef>
                <a:spcPct val="30000"/>
              </a:spcBef>
              <a:spcAft>
                <a:spcPct val="0"/>
              </a:spcAft>
              <a:defRPr kumimoji="1" sz="1200">
                <a:solidFill>
                  <a:schemeClr val="tx1"/>
                </a:solidFill>
                <a:latin typeface="Calibri" pitchFamily="34" charset="0"/>
                <a:ea typeface="ＭＳ Ｐゴシック" pitchFamily="50" charset="-128"/>
              </a:defRPr>
            </a:lvl6pPr>
            <a:lvl7pPr marL="2945945" indent="-226611" eaLnBrk="0" fontAlgn="base" hangingPunct="0">
              <a:spcBef>
                <a:spcPct val="30000"/>
              </a:spcBef>
              <a:spcAft>
                <a:spcPct val="0"/>
              </a:spcAft>
              <a:defRPr kumimoji="1" sz="1200">
                <a:solidFill>
                  <a:schemeClr val="tx1"/>
                </a:solidFill>
                <a:latin typeface="Calibri" pitchFamily="34" charset="0"/>
                <a:ea typeface="ＭＳ Ｐゴシック" pitchFamily="50" charset="-128"/>
              </a:defRPr>
            </a:lvl7pPr>
            <a:lvl8pPr marL="3399168" indent="-226611" eaLnBrk="0" fontAlgn="base" hangingPunct="0">
              <a:spcBef>
                <a:spcPct val="30000"/>
              </a:spcBef>
              <a:spcAft>
                <a:spcPct val="0"/>
              </a:spcAft>
              <a:defRPr kumimoji="1" sz="1200">
                <a:solidFill>
                  <a:schemeClr val="tx1"/>
                </a:solidFill>
                <a:latin typeface="Calibri" pitchFamily="34" charset="0"/>
                <a:ea typeface="ＭＳ Ｐゴシック" pitchFamily="50" charset="-128"/>
              </a:defRPr>
            </a:lvl8pPr>
            <a:lvl9pPr marL="3852390" indent="-226611" eaLnBrk="0" fontAlgn="base" hangingPunct="0">
              <a:spcBef>
                <a:spcPct val="30000"/>
              </a:spcBef>
              <a:spcAft>
                <a:spcPct val="0"/>
              </a:spcAft>
              <a:defRPr kumimoji="1" sz="1200">
                <a:solidFill>
                  <a:schemeClr val="tx1"/>
                </a:solidFill>
                <a:latin typeface="Calibri" pitchFamily="34" charset="0"/>
                <a:ea typeface="ＭＳ Ｐゴシック" pitchFamily="50" charset="-128"/>
              </a:defRPr>
            </a:lvl9pPr>
          </a:lstStyle>
          <a:p>
            <a:pPr eaLnBrk="1" fontAlgn="base" hangingPunct="1">
              <a:spcBef>
                <a:spcPct val="0"/>
              </a:spcBef>
              <a:spcAft>
                <a:spcPct val="0"/>
              </a:spcAft>
            </a:pPr>
            <a:fld id="{CD5C3E78-A04D-4D9A-934C-7258A28ECF85}" type="slidenum">
              <a:rPr lang="ja-JP" altLang="en-US" smtClean="0"/>
              <a:pPr eaLnBrk="1" fontAlgn="base" hangingPunct="1">
                <a:spcBef>
                  <a:spcPct val="0"/>
                </a:spcBef>
                <a:spcAft>
                  <a:spcPct val="0"/>
                </a:spcAft>
              </a:pPr>
              <a:t>29</a:t>
            </a:fld>
            <a:endParaRPr lang="ja-JP"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スライド イメージ プレースホルダー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0179" name="ノート プレースホルダー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ja-JP" altLang="en-US" dirty="0"/>
          </a:p>
        </p:txBody>
      </p:sp>
      <p:sp>
        <p:nvSpPr>
          <p:cNvPr id="50180" name="スライド番号プレースホルダー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kumimoji="1" sz="1200">
                <a:solidFill>
                  <a:schemeClr val="tx1"/>
                </a:solidFill>
                <a:latin typeface="Calibri" pitchFamily="34" charset="0"/>
                <a:ea typeface="ＭＳ Ｐゴシック" pitchFamily="50" charset="-128"/>
              </a:defRPr>
            </a:lvl1pPr>
            <a:lvl2pPr marL="736486" indent="-283264" eaLnBrk="0" hangingPunct="0">
              <a:spcBef>
                <a:spcPct val="30000"/>
              </a:spcBef>
              <a:defRPr kumimoji="1" sz="1200">
                <a:solidFill>
                  <a:schemeClr val="tx1"/>
                </a:solidFill>
                <a:latin typeface="Calibri" pitchFamily="34" charset="0"/>
                <a:ea typeface="ＭＳ Ｐゴシック" pitchFamily="50" charset="-128"/>
              </a:defRPr>
            </a:lvl2pPr>
            <a:lvl3pPr marL="1133056" indent="-226611" eaLnBrk="0" hangingPunct="0">
              <a:spcBef>
                <a:spcPct val="30000"/>
              </a:spcBef>
              <a:defRPr kumimoji="1" sz="1200">
                <a:solidFill>
                  <a:schemeClr val="tx1"/>
                </a:solidFill>
                <a:latin typeface="Calibri" pitchFamily="34" charset="0"/>
                <a:ea typeface="ＭＳ Ｐゴシック" pitchFamily="50" charset="-128"/>
              </a:defRPr>
            </a:lvl3pPr>
            <a:lvl4pPr marL="1586278" indent="-226611" eaLnBrk="0" hangingPunct="0">
              <a:spcBef>
                <a:spcPct val="30000"/>
              </a:spcBef>
              <a:defRPr kumimoji="1" sz="1200">
                <a:solidFill>
                  <a:schemeClr val="tx1"/>
                </a:solidFill>
                <a:latin typeface="Calibri" pitchFamily="34" charset="0"/>
                <a:ea typeface="ＭＳ Ｐゴシック" pitchFamily="50" charset="-128"/>
              </a:defRPr>
            </a:lvl4pPr>
            <a:lvl5pPr marL="2039501" indent="-226611" eaLnBrk="0" hangingPunct="0">
              <a:spcBef>
                <a:spcPct val="30000"/>
              </a:spcBef>
              <a:defRPr kumimoji="1" sz="1200">
                <a:solidFill>
                  <a:schemeClr val="tx1"/>
                </a:solidFill>
                <a:latin typeface="Calibri" pitchFamily="34" charset="0"/>
                <a:ea typeface="ＭＳ Ｐゴシック" pitchFamily="50" charset="-128"/>
              </a:defRPr>
            </a:lvl5pPr>
            <a:lvl6pPr marL="2492723" indent="-226611" eaLnBrk="0" fontAlgn="base" hangingPunct="0">
              <a:spcBef>
                <a:spcPct val="30000"/>
              </a:spcBef>
              <a:spcAft>
                <a:spcPct val="0"/>
              </a:spcAft>
              <a:defRPr kumimoji="1" sz="1200">
                <a:solidFill>
                  <a:schemeClr val="tx1"/>
                </a:solidFill>
                <a:latin typeface="Calibri" pitchFamily="34" charset="0"/>
                <a:ea typeface="ＭＳ Ｐゴシック" pitchFamily="50" charset="-128"/>
              </a:defRPr>
            </a:lvl6pPr>
            <a:lvl7pPr marL="2945945" indent="-226611" eaLnBrk="0" fontAlgn="base" hangingPunct="0">
              <a:spcBef>
                <a:spcPct val="30000"/>
              </a:spcBef>
              <a:spcAft>
                <a:spcPct val="0"/>
              </a:spcAft>
              <a:defRPr kumimoji="1" sz="1200">
                <a:solidFill>
                  <a:schemeClr val="tx1"/>
                </a:solidFill>
                <a:latin typeface="Calibri" pitchFamily="34" charset="0"/>
                <a:ea typeface="ＭＳ Ｐゴシック" pitchFamily="50" charset="-128"/>
              </a:defRPr>
            </a:lvl7pPr>
            <a:lvl8pPr marL="3399168" indent="-226611" eaLnBrk="0" fontAlgn="base" hangingPunct="0">
              <a:spcBef>
                <a:spcPct val="30000"/>
              </a:spcBef>
              <a:spcAft>
                <a:spcPct val="0"/>
              </a:spcAft>
              <a:defRPr kumimoji="1" sz="1200">
                <a:solidFill>
                  <a:schemeClr val="tx1"/>
                </a:solidFill>
                <a:latin typeface="Calibri" pitchFamily="34" charset="0"/>
                <a:ea typeface="ＭＳ Ｐゴシック" pitchFamily="50" charset="-128"/>
              </a:defRPr>
            </a:lvl8pPr>
            <a:lvl9pPr marL="3852390" indent="-226611" eaLnBrk="0" fontAlgn="base" hangingPunct="0">
              <a:spcBef>
                <a:spcPct val="30000"/>
              </a:spcBef>
              <a:spcAft>
                <a:spcPct val="0"/>
              </a:spcAft>
              <a:defRPr kumimoji="1" sz="1200">
                <a:solidFill>
                  <a:schemeClr val="tx1"/>
                </a:solidFill>
                <a:latin typeface="Calibri" pitchFamily="34" charset="0"/>
                <a:ea typeface="ＭＳ Ｐゴシック" pitchFamily="50" charset="-128"/>
              </a:defRPr>
            </a:lvl9pPr>
          </a:lstStyle>
          <a:p>
            <a:pPr eaLnBrk="1" fontAlgn="base" hangingPunct="1">
              <a:spcBef>
                <a:spcPct val="0"/>
              </a:spcBef>
              <a:spcAft>
                <a:spcPct val="0"/>
              </a:spcAft>
            </a:pPr>
            <a:fld id="{9CA9F41F-AA3E-4472-96E4-713341E2A158}" type="slidenum">
              <a:rPr lang="ja-JP" altLang="en-US" smtClean="0"/>
              <a:pPr eaLnBrk="1" fontAlgn="base" hangingPunct="1">
                <a:spcBef>
                  <a:spcPct val="0"/>
                </a:spcBef>
                <a:spcAft>
                  <a:spcPct val="0"/>
                </a:spcAft>
              </a:pPr>
              <a:t>3</a:t>
            </a:fld>
            <a:endParaRPr lang="ja-JP" altLang="en-US"/>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スライド イメージ プレースホルダー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9875" name="ノート プレースホルダー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defTabSz="904872" eaLnBrk="1" hangingPunct="1">
              <a:spcBef>
                <a:spcPct val="0"/>
              </a:spcBef>
            </a:pPr>
            <a:r>
              <a:rPr lang="ja-JP" altLang="en-US" sz="1100" dirty="0">
                <a:solidFill>
                  <a:srgbClr val="404040"/>
                </a:solidFill>
                <a:latin typeface="+mn-ea"/>
                <a:cs typeface="メイリオ" pitchFamily="50" charset="-128"/>
              </a:rPr>
              <a:t>「返還誓約書」への「署名」は、必ずそれぞれの欄に印字されている人が署名してください。</a:t>
            </a:r>
            <a:endParaRPr lang="en-US" altLang="ja-JP" sz="1100" dirty="0">
              <a:solidFill>
                <a:srgbClr val="404040"/>
              </a:solidFill>
              <a:latin typeface="+mn-ea"/>
              <a:cs typeface="メイリオ" pitchFamily="50" charset="-128"/>
            </a:endParaRPr>
          </a:p>
          <a:p>
            <a:pPr defTabSz="904872" eaLnBrk="1" hangingPunct="1">
              <a:spcBef>
                <a:spcPct val="0"/>
              </a:spcBef>
            </a:pPr>
            <a:endParaRPr lang="ja-JP" altLang="en-US" sz="1100" dirty="0">
              <a:solidFill>
                <a:srgbClr val="404040"/>
              </a:solidFill>
              <a:latin typeface="+mn-ea"/>
              <a:cs typeface="メイリオ" pitchFamily="50" charset="-128"/>
            </a:endParaRPr>
          </a:p>
          <a:p>
            <a:pPr defTabSz="904872" eaLnBrk="1" hangingPunct="1">
              <a:spcBef>
                <a:spcPct val="0"/>
              </a:spcBef>
            </a:pPr>
            <a:r>
              <a:rPr lang="ja-JP" altLang="en-US" sz="1100" dirty="0">
                <a:solidFill>
                  <a:srgbClr val="404040"/>
                </a:solidFill>
                <a:latin typeface="+mn-ea"/>
                <a:cs typeface="メイリオ" pitchFamily="50" charset="-128"/>
              </a:rPr>
              <a:t>代筆は認められませんので注意してください。また、署名は正式名でなくてはなりません。</a:t>
            </a:r>
            <a:endParaRPr lang="en-US" altLang="ja-JP" sz="1100" dirty="0">
              <a:solidFill>
                <a:srgbClr val="404040"/>
              </a:solidFill>
              <a:latin typeface="+mn-ea"/>
              <a:cs typeface="メイリオ" pitchFamily="50" charset="-128"/>
            </a:endParaRPr>
          </a:p>
          <a:p>
            <a:pPr defTabSz="904872" eaLnBrk="1" hangingPunct="1">
              <a:spcBef>
                <a:spcPct val="0"/>
              </a:spcBef>
            </a:pPr>
            <a:r>
              <a:rPr lang="ja-JP" altLang="en-US" sz="1100" dirty="0">
                <a:solidFill>
                  <a:srgbClr val="404040"/>
                </a:solidFill>
                <a:latin typeface="+mn-ea"/>
                <a:cs typeface="メイリオ" pitchFamily="50" charset="-128"/>
              </a:rPr>
              <a:t>正式名とは、連帯保証人・保証人であれば「返還誓約書」に添付する印鑑登録証明書に記載されている氏名です。皆さん本人であれば「返還誓約書」に印字されている氏名と署名が一致していることを確認してください。</a:t>
            </a:r>
          </a:p>
          <a:p>
            <a:pPr defTabSz="904872" eaLnBrk="1" hangingPunct="1">
              <a:spcBef>
                <a:spcPct val="0"/>
              </a:spcBef>
              <a:defRPr/>
            </a:pPr>
            <a:r>
              <a:rPr lang="ja-JP" altLang="en-US" sz="1100" dirty="0">
                <a:solidFill>
                  <a:srgbClr val="404040"/>
                </a:solidFill>
                <a:latin typeface="+mn-ea"/>
                <a:cs typeface="メイリオ" pitchFamily="50" charset="-128"/>
              </a:rPr>
              <a:t>「髙（はしごだか）」や「﨑（たつさき）」の様な異体字を使う人の場合、スカラネット入力時には異体字での入力ができないため、「高」「崎」の通用字体で入力してもらいましたが、署名は正式名で行う必要があります。</a:t>
            </a:r>
            <a:endParaRPr lang="en-US" altLang="ja-JP" sz="1100" dirty="0">
              <a:solidFill>
                <a:srgbClr val="404040"/>
              </a:solidFill>
              <a:latin typeface="+mn-ea"/>
              <a:cs typeface="メイリオ" pitchFamily="50" charset="-128"/>
            </a:endParaRPr>
          </a:p>
          <a:p>
            <a:pPr defTabSz="904872" eaLnBrk="1" hangingPunct="1">
              <a:spcBef>
                <a:spcPct val="0"/>
              </a:spcBef>
              <a:defRPr/>
            </a:pPr>
            <a:endParaRPr lang="en-US" altLang="ja-JP" sz="1100" dirty="0">
              <a:solidFill>
                <a:srgbClr val="404040"/>
              </a:solidFill>
              <a:latin typeface="+mn-ea"/>
              <a:cs typeface="メイリオ" pitchFamily="50" charset="-128"/>
            </a:endParaRPr>
          </a:p>
          <a:p>
            <a:pPr defTabSz="904872" eaLnBrk="1" hangingPunct="1">
              <a:spcBef>
                <a:spcPct val="0"/>
              </a:spcBef>
            </a:pPr>
            <a:r>
              <a:rPr lang="ja-JP" altLang="en-US" sz="1100" dirty="0">
                <a:solidFill>
                  <a:srgbClr val="404040"/>
                </a:solidFill>
                <a:latin typeface="+mn-ea"/>
                <a:cs typeface="メイリオ" pitchFamily="50" charset="-128"/>
              </a:rPr>
              <a:t>また、「押印」は、必ずそれぞれの印を使用してください。人的保証を選択した場合、連帯保証人および保証人の印は、実印でなければなりません。実印とは、添付する印鑑登録証明書に印影のある印鑑のことです。</a:t>
            </a:r>
            <a:endParaRPr lang="en-US" altLang="ja-JP" sz="1100" dirty="0">
              <a:solidFill>
                <a:srgbClr val="404040"/>
              </a:solidFill>
              <a:latin typeface="+mn-ea"/>
              <a:cs typeface="メイリオ" pitchFamily="50" charset="-128"/>
            </a:endParaRPr>
          </a:p>
          <a:p>
            <a:pPr defTabSz="904872" eaLnBrk="1" hangingPunct="1">
              <a:spcBef>
                <a:spcPct val="0"/>
              </a:spcBef>
            </a:pPr>
            <a:endParaRPr lang="en-US" altLang="ja-JP" sz="1100" dirty="0">
              <a:solidFill>
                <a:srgbClr val="404040"/>
              </a:solidFill>
              <a:latin typeface="+mn-ea"/>
              <a:cs typeface="メイリオ" pitchFamily="50" charset="-128"/>
            </a:endParaRPr>
          </a:p>
          <a:p>
            <a:pPr defTabSz="904872" eaLnBrk="1" hangingPunct="1">
              <a:spcBef>
                <a:spcPct val="0"/>
              </a:spcBef>
            </a:pPr>
            <a:r>
              <a:rPr lang="ja-JP" altLang="en-US" sz="1100" dirty="0">
                <a:solidFill>
                  <a:srgbClr val="404040"/>
                </a:solidFill>
                <a:latin typeface="+mn-ea"/>
                <a:cs typeface="メイリオ" pitchFamily="50" charset="-128"/>
              </a:rPr>
              <a:t>添付書類と署名・押印の氏名が一致しない場合や、同一の筆跡、同一印による押印の場合、連帯保証人・保証人の押印が印鑑登録証明書と異なっている場合などには、「不備」となります。</a:t>
            </a:r>
            <a:endParaRPr lang="en-US" altLang="ja-JP" sz="1100" dirty="0">
              <a:solidFill>
                <a:srgbClr val="404040"/>
              </a:solidFill>
              <a:latin typeface="+mn-ea"/>
              <a:cs typeface="メイリオ" pitchFamily="50" charset="-128"/>
            </a:endParaRPr>
          </a:p>
          <a:p>
            <a:pPr defTabSz="904872" eaLnBrk="1" hangingPunct="1">
              <a:spcBef>
                <a:spcPct val="0"/>
              </a:spcBef>
            </a:pPr>
            <a:endParaRPr lang="en-US" altLang="ja-JP" sz="1100" dirty="0">
              <a:solidFill>
                <a:srgbClr val="404040"/>
              </a:solidFill>
              <a:latin typeface="+mn-ea"/>
              <a:cs typeface="メイリオ" pitchFamily="50" charset="-128"/>
            </a:endParaRPr>
          </a:p>
          <a:p>
            <a:pPr defTabSz="904872" eaLnBrk="1" hangingPunct="1">
              <a:spcBef>
                <a:spcPct val="0"/>
              </a:spcBef>
            </a:pPr>
            <a:r>
              <a:rPr lang="ja-JP" altLang="en-US" sz="1100" dirty="0">
                <a:solidFill>
                  <a:srgbClr val="404040"/>
                </a:solidFill>
                <a:latin typeface="+mn-ea"/>
                <a:cs typeface="メイリオ" pitchFamily="50" charset="-128"/>
              </a:rPr>
              <a:t>「署名」を誤った場合は、誤った署名の上に二重線をひき、訂正印として、その人が押印欄に使用した印を押し、直近の余白に正しく署名してください。</a:t>
            </a:r>
            <a:endParaRPr lang="en-US" altLang="ja-JP" sz="1100" dirty="0">
              <a:solidFill>
                <a:srgbClr val="404040"/>
              </a:solidFill>
              <a:latin typeface="+mn-ea"/>
              <a:cs typeface="メイリオ" pitchFamily="50" charset="-128"/>
            </a:endParaRPr>
          </a:p>
          <a:p>
            <a:pPr defTabSz="904872" eaLnBrk="1" hangingPunct="1">
              <a:spcBef>
                <a:spcPct val="0"/>
              </a:spcBef>
            </a:pPr>
            <a:r>
              <a:rPr lang="ja-JP" altLang="en-US" sz="1100" dirty="0">
                <a:solidFill>
                  <a:srgbClr val="404040"/>
                </a:solidFill>
                <a:latin typeface="+mn-ea"/>
                <a:cs typeface="メイリオ" pitchFamily="50" charset="-128"/>
              </a:rPr>
              <a:t>「押印」を誤った場合は、誤った印影の上に二重線をひき、直近の余白に正しい印で押印してください。</a:t>
            </a:r>
          </a:p>
          <a:p>
            <a:pPr defTabSz="904872" eaLnBrk="1" hangingPunct="1">
              <a:spcBef>
                <a:spcPct val="0"/>
              </a:spcBef>
            </a:pPr>
            <a:endParaRPr lang="en-US" altLang="ja-JP" sz="1100" dirty="0">
              <a:solidFill>
                <a:srgbClr val="404040"/>
              </a:solidFill>
              <a:latin typeface="+mn-ea"/>
              <a:cs typeface="メイリオ" pitchFamily="50" charset="-128"/>
            </a:endParaRPr>
          </a:p>
          <a:p>
            <a:pPr defTabSz="904872" eaLnBrk="1" hangingPunct="1">
              <a:spcBef>
                <a:spcPct val="0"/>
              </a:spcBef>
            </a:pPr>
            <a:r>
              <a:rPr lang="ja-JP" altLang="en-US" sz="1100" dirty="0">
                <a:solidFill>
                  <a:srgbClr val="404040"/>
                </a:solidFill>
                <a:latin typeface="+mn-ea"/>
                <a:cs typeface="メイリオ" pitchFamily="50" charset="-128"/>
              </a:rPr>
              <a:t>例にあるように、姓だけ（一部）を間違った場合でも、姓名ともに（全部を）訂正する必要があります。書き誤った部分を削る、修正液を使う、上から紙を貼るなどによる訂正はできません。訂正の方法を誤った場合も「不備」となります。</a:t>
            </a:r>
            <a:endParaRPr lang="en-US" altLang="ja-JP" sz="1100" dirty="0">
              <a:solidFill>
                <a:srgbClr val="404040"/>
              </a:solidFill>
              <a:latin typeface="+mn-ea"/>
              <a:cs typeface="メイリオ" pitchFamily="50" charset="-128"/>
            </a:endParaRPr>
          </a:p>
          <a:p>
            <a:pPr defTabSz="904872" eaLnBrk="1" hangingPunct="1">
              <a:spcBef>
                <a:spcPct val="0"/>
              </a:spcBef>
            </a:pPr>
            <a:endParaRPr lang="en-US" altLang="ja-JP" sz="1100" dirty="0">
              <a:solidFill>
                <a:srgbClr val="404040"/>
              </a:solidFill>
              <a:latin typeface="+mn-ea"/>
              <a:cs typeface="メイリオ" pitchFamily="50" charset="-128"/>
            </a:endParaRPr>
          </a:p>
          <a:p>
            <a:pPr defTabSz="904872" eaLnBrk="1" hangingPunct="1">
              <a:spcBef>
                <a:spcPct val="0"/>
              </a:spcBef>
            </a:pPr>
            <a:r>
              <a:rPr lang="ja-JP" altLang="en-US" sz="1100" dirty="0">
                <a:solidFill>
                  <a:srgbClr val="404040"/>
                </a:solidFill>
                <a:latin typeface="+mn-ea"/>
                <a:cs typeface="メイリオ" pitchFamily="50" charset="-128"/>
              </a:rPr>
              <a:t>また、返還誓約書の「印字内容」に訂正がある場合は、返還誓約書上での訂正のほかに、所定の用紙の記入も必要です。必ず、奨学金担当窓口に申し出てください。</a:t>
            </a:r>
          </a:p>
        </p:txBody>
      </p:sp>
      <p:sp>
        <p:nvSpPr>
          <p:cNvPr id="79876" name="スライド番号プレースホルダー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kumimoji="1" sz="1200">
                <a:solidFill>
                  <a:schemeClr val="tx1"/>
                </a:solidFill>
                <a:latin typeface="Calibri" pitchFamily="34" charset="0"/>
                <a:ea typeface="ＭＳ Ｐゴシック" pitchFamily="50" charset="-128"/>
              </a:defRPr>
            </a:lvl1pPr>
            <a:lvl2pPr marL="736486" indent="-283264" eaLnBrk="0" hangingPunct="0">
              <a:spcBef>
                <a:spcPct val="30000"/>
              </a:spcBef>
              <a:defRPr kumimoji="1" sz="1200">
                <a:solidFill>
                  <a:schemeClr val="tx1"/>
                </a:solidFill>
                <a:latin typeface="Calibri" pitchFamily="34" charset="0"/>
                <a:ea typeface="ＭＳ Ｐゴシック" pitchFamily="50" charset="-128"/>
              </a:defRPr>
            </a:lvl2pPr>
            <a:lvl3pPr marL="1133056" indent="-226611" eaLnBrk="0" hangingPunct="0">
              <a:spcBef>
                <a:spcPct val="30000"/>
              </a:spcBef>
              <a:defRPr kumimoji="1" sz="1200">
                <a:solidFill>
                  <a:schemeClr val="tx1"/>
                </a:solidFill>
                <a:latin typeface="Calibri" pitchFamily="34" charset="0"/>
                <a:ea typeface="ＭＳ Ｐゴシック" pitchFamily="50" charset="-128"/>
              </a:defRPr>
            </a:lvl3pPr>
            <a:lvl4pPr marL="1586278" indent="-226611" eaLnBrk="0" hangingPunct="0">
              <a:spcBef>
                <a:spcPct val="30000"/>
              </a:spcBef>
              <a:defRPr kumimoji="1" sz="1200">
                <a:solidFill>
                  <a:schemeClr val="tx1"/>
                </a:solidFill>
                <a:latin typeface="Calibri" pitchFamily="34" charset="0"/>
                <a:ea typeface="ＭＳ Ｐゴシック" pitchFamily="50" charset="-128"/>
              </a:defRPr>
            </a:lvl4pPr>
            <a:lvl5pPr marL="2039501" indent="-226611" eaLnBrk="0" hangingPunct="0">
              <a:spcBef>
                <a:spcPct val="30000"/>
              </a:spcBef>
              <a:defRPr kumimoji="1" sz="1200">
                <a:solidFill>
                  <a:schemeClr val="tx1"/>
                </a:solidFill>
                <a:latin typeface="Calibri" pitchFamily="34" charset="0"/>
                <a:ea typeface="ＭＳ Ｐゴシック" pitchFamily="50" charset="-128"/>
              </a:defRPr>
            </a:lvl5pPr>
            <a:lvl6pPr marL="2492723" indent="-226611" eaLnBrk="0" fontAlgn="base" hangingPunct="0">
              <a:spcBef>
                <a:spcPct val="30000"/>
              </a:spcBef>
              <a:spcAft>
                <a:spcPct val="0"/>
              </a:spcAft>
              <a:defRPr kumimoji="1" sz="1200">
                <a:solidFill>
                  <a:schemeClr val="tx1"/>
                </a:solidFill>
                <a:latin typeface="Calibri" pitchFamily="34" charset="0"/>
                <a:ea typeface="ＭＳ Ｐゴシック" pitchFamily="50" charset="-128"/>
              </a:defRPr>
            </a:lvl6pPr>
            <a:lvl7pPr marL="2945945" indent="-226611" eaLnBrk="0" fontAlgn="base" hangingPunct="0">
              <a:spcBef>
                <a:spcPct val="30000"/>
              </a:spcBef>
              <a:spcAft>
                <a:spcPct val="0"/>
              </a:spcAft>
              <a:defRPr kumimoji="1" sz="1200">
                <a:solidFill>
                  <a:schemeClr val="tx1"/>
                </a:solidFill>
                <a:latin typeface="Calibri" pitchFamily="34" charset="0"/>
                <a:ea typeface="ＭＳ Ｐゴシック" pitchFamily="50" charset="-128"/>
              </a:defRPr>
            </a:lvl7pPr>
            <a:lvl8pPr marL="3399168" indent="-226611" eaLnBrk="0" fontAlgn="base" hangingPunct="0">
              <a:spcBef>
                <a:spcPct val="30000"/>
              </a:spcBef>
              <a:spcAft>
                <a:spcPct val="0"/>
              </a:spcAft>
              <a:defRPr kumimoji="1" sz="1200">
                <a:solidFill>
                  <a:schemeClr val="tx1"/>
                </a:solidFill>
                <a:latin typeface="Calibri" pitchFamily="34" charset="0"/>
                <a:ea typeface="ＭＳ Ｐゴシック" pitchFamily="50" charset="-128"/>
              </a:defRPr>
            </a:lvl8pPr>
            <a:lvl9pPr marL="3852390" indent="-226611" eaLnBrk="0" fontAlgn="base" hangingPunct="0">
              <a:spcBef>
                <a:spcPct val="30000"/>
              </a:spcBef>
              <a:spcAft>
                <a:spcPct val="0"/>
              </a:spcAft>
              <a:defRPr kumimoji="1" sz="1200">
                <a:solidFill>
                  <a:schemeClr val="tx1"/>
                </a:solidFill>
                <a:latin typeface="Calibri" pitchFamily="34" charset="0"/>
                <a:ea typeface="ＭＳ Ｐゴシック" pitchFamily="50" charset="-128"/>
              </a:defRPr>
            </a:lvl9pPr>
          </a:lstStyle>
          <a:p>
            <a:pPr eaLnBrk="1" fontAlgn="base" hangingPunct="1">
              <a:spcBef>
                <a:spcPct val="0"/>
              </a:spcBef>
              <a:spcAft>
                <a:spcPct val="0"/>
              </a:spcAft>
            </a:pPr>
            <a:fld id="{C456DBA5-ED1D-4B88-83E3-DD938ACB7582}" type="slidenum">
              <a:rPr lang="ja-JP" altLang="en-US" smtClean="0"/>
              <a:pPr eaLnBrk="1" fontAlgn="base" hangingPunct="1">
                <a:spcBef>
                  <a:spcPct val="0"/>
                </a:spcBef>
                <a:spcAft>
                  <a:spcPct val="0"/>
                </a:spcAft>
              </a:pPr>
              <a:t>30</a:t>
            </a:fld>
            <a:endParaRPr lang="ja-JP" altLang="en-US"/>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0899"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lnSpc>
                <a:spcPct val="90000"/>
              </a:lnSpc>
              <a:spcBef>
                <a:spcPct val="0"/>
              </a:spcBef>
            </a:pPr>
            <a:r>
              <a:rPr lang="ja-JP" altLang="en-US" dirty="0">
                <a:latin typeface="Times New Roman" pitchFamily="18" charset="0"/>
              </a:rPr>
              <a:t>返還誓約書の提出前のチェックポイントを記載していますので、</a:t>
            </a:r>
            <a:endParaRPr lang="en-US" altLang="ja-JP" dirty="0">
              <a:latin typeface="Times New Roman" pitchFamily="18" charset="0"/>
            </a:endParaRPr>
          </a:p>
          <a:p>
            <a:pPr eaLnBrk="1" hangingPunct="1">
              <a:lnSpc>
                <a:spcPct val="90000"/>
              </a:lnSpc>
              <a:spcBef>
                <a:spcPct val="0"/>
              </a:spcBef>
            </a:pPr>
            <a:r>
              <a:rPr lang="ja-JP" altLang="en-US" dirty="0">
                <a:latin typeface="Times New Roman" pitchFamily="18" charset="0"/>
              </a:rPr>
              <a:t>提出する前に皆さん自身でチェックして、返還誓約書を学校の奨学金窓口に提出してください。</a:t>
            </a:r>
            <a:endParaRPr lang="en-US" altLang="ja-JP" dirty="0">
              <a:latin typeface="Times New Roman" pitchFamily="18" charset="0"/>
            </a:endParaRPr>
          </a:p>
          <a:p>
            <a:pPr eaLnBrk="1" hangingPunct="1">
              <a:lnSpc>
                <a:spcPct val="90000"/>
              </a:lnSpc>
              <a:spcBef>
                <a:spcPct val="0"/>
              </a:spcBef>
            </a:pPr>
            <a:endParaRPr lang="en-US" altLang="ja-JP" dirty="0">
              <a:latin typeface="Times New Roman" pitchFamily="18" charset="0"/>
            </a:endParaRPr>
          </a:p>
          <a:p>
            <a:pPr eaLnBrk="1" hangingPunct="1">
              <a:lnSpc>
                <a:spcPct val="90000"/>
              </a:lnSpc>
              <a:spcBef>
                <a:spcPct val="0"/>
              </a:spcBef>
            </a:pPr>
            <a:r>
              <a:rPr lang="ja-JP" altLang="en-US" dirty="0">
                <a:latin typeface="Times New Roman" pitchFamily="18" charset="0"/>
              </a:rPr>
              <a:t>＜チェックリストを印刷して学生へ渡す＞</a:t>
            </a:r>
          </a:p>
        </p:txBody>
      </p:sp>
      <p:sp>
        <p:nvSpPr>
          <p:cNvPr id="2" name="スライド番号プレースホルダー 1"/>
          <p:cNvSpPr>
            <a:spLocks noGrp="1"/>
          </p:cNvSpPr>
          <p:nvPr>
            <p:ph type="sldNum" sz="quarter" idx="10"/>
          </p:nvPr>
        </p:nvSpPr>
        <p:spPr/>
        <p:txBody>
          <a:bodyPr/>
          <a:lstStyle/>
          <a:p>
            <a:pPr>
              <a:defRPr/>
            </a:pPr>
            <a:fld id="{1178F273-08F5-4EE3-8A0E-874FBB38F35A}" type="slidenum">
              <a:rPr lang="ja-JP" altLang="en-US" smtClean="0"/>
              <a:pPr>
                <a:defRPr/>
              </a:pPr>
              <a:t>31</a:t>
            </a:fld>
            <a:endParaRPr lang="ja-JP" altLang="en-US"/>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スライド イメージ プレースホルダー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7043" name="ノート プレースホルダー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ja-JP" altLang="en-US" sz="1100" dirty="0">
                <a:latin typeface="+mn-ea"/>
              </a:rPr>
              <a:t>最後に繰り返しとなりますが、日本学生支援機構の奨学金は国が実施する貸与型の奨学金です。</a:t>
            </a:r>
          </a:p>
          <a:p>
            <a:pPr eaLnBrk="1" hangingPunct="1">
              <a:spcBef>
                <a:spcPct val="0"/>
              </a:spcBef>
            </a:pPr>
            <a:r>
              <a:rPr lang="ja-JP" altLang="en-US" sz="1100" dirty="0">
                <a:latin typeface="+mn-ea"/>
              </a:rPr>
              <a:t>卒業後は、皆さん自身が責任をもって返還しなければいけません。</a:t>
            </a:r>
          </a:p>
          <a:p>
            <a:pPr eaLnBrk="1" hangingPunct="1">
              <a:spcBef>
                <a:spcPct val="0"/>
              </a:spcBef>
            </a:pPr>
            <a:r>
              <a:rPr lang="en-US" altLang="ja-JP" sz="1100" dirty="0">
                <a:latin typeface="+mn-ea"/>
              </a:rPr>
              <a:t>※</a:t>
            </a:r>
            <a:r>
              <a:rPr lang="ja-JP" altLang="en-US" sz="1100" dirty="0">
                <a:latin typeface="+mn-ea"/>
              </a:rPr>
              <a:t>ただし、返還が困難な人を対象として、救済制度が設けられています。</a:t>
            </a:r>
            <a:endParaRPr lang="en-US" altLang="ja-JP" sz="1100" dirty="0">
              <a:latin typeface="+mn-ea"/>
            </a:endParaRPr>
          </a:p>
          <a:p>
            <a:pPr eaLnBrk="1" hangingPunct="1">
              <a:spcBef>
                <a:spcPct val="0"/>
              </a:spcBef>
            </a:pPr>
            <a:endParaRPr lang="en-US" altLang="ja-JP" sz="1100" dirty="0">
              <a:latin typeface="+mn-ea"/>
            </a:endParaRPr>
          </a:p>
          <a:p>
            <a:pPr defTabSz="906445" eaLnBrk="1" hangingPunct="1">
              <a:spcBef>
                <a:spcPct val="0"/>
              </a:spcBef>
              <a:defRPr/>
            </a:pPr>
            <a:r>
              <a:rPr lang="ja-JP" altLang="en-US" sz="1100" b="1" dirty="0">
                <a:solidFill>
                  <a:srgbClr val="404040"/>
                </a:solidFill>
                <a:latin typeface="+mn-ea"/>
                <a:cs typeface="メイリオ" pitchFamily="50" charset="-128"/>
              </a:rPr>
              <a:t>・　毎月、奨学金の振込みを確認</a:t>
            </a:r>
            <a:r>
              <a:rPr lang="ja-JP" altLang="en-US" sz="1100" dirty="0">
                <a:solidFill>
                  <a:srgbClr val="404040"/>
                </a:solidFill>
                <a:latin typeface="+mn-ea"/>
                <a:cs typeface="メイリオ" pitchFamily="50" charset="-128"/>
              </a:rPr>
              <a:t>するため、振込口座の通帳に記帳してください。</a:t>
            </a:r>
            <a:endParaRPr lang="en-US" altLang="ja-JP" sz="1100" dirty="0">
              <a:solidFill>
                <a:srgbClr val="404040"/>
              </a:solidFill>
              <a:latin typeface="+mn-ea"/>
              <a:cs typeface="メイリオ" pitchFamily="50" charset="-128"/>
            </a:endParaRPr>
          </a:p>
          <a:p>
            <a:pPr defTabSz="906445" eaLnBrk="1" hangingPunct="1">
              <a:spcBef>
                <a:spcPct val="0"/>
              </a:spcBef>
              <a:defRPr/>
            </a:pPr>
            <a:r>
              <a:rPr lang="ja-JP" altLang="en-US" sz="1100" dirty="0">
                <a:solidFill>
                  <a:srgbClr val="404040"/>
                </a:solidFill>
                <a:latin typeface="+mn-ea"/>
                <a:cs typeface="メイリオ" pitchFamily="50" charset="-128"/>
              </a:rPr>
              <a:t>・　奨学金に関する説明会には出席し、書類の</a:t>
            </a:r>
            <a:r>
              <a:rPr lang="ja-JP" altLang="en-US" sz="1100" b="1" dirty="0">
                <a:solidFill>
                  <a:srgbClr val="404040"/>
                </a:solidFill>
                <a:latin typeface="+mn-ea"/>
                <a:cs typeface="メイリオ" pitchFamily="50" charset="-128"/>
              </a:rPr>
              <a:t>提出期限は守って</a:t>
            </a:r>
            <a:r>
              <a:rPr lang="ja-JP" altLang="en-US" sz="1100" dirty="0">
                <a:solidFill>
                  <a:srgbClr val="404040"/>
                </a:solidFill>
                <a:latin typeface="+mn-ea"/>
                <a:cs typeface="メイリオ" pitchFamily="50" charset="-128"/>
              </a:rPr>
              <a:t>ください。</a:t>
            </a:r>
            <a:endParaRPr lang="en-US" altLang="ja-JP" sz="1100" dirty="0">
              <a:solidFill>
                <a:srgbClr val="404040"/>
              </a:solidFill>
              <a:latin typeface="+mn-ea"/>
              <a:cs typeface="メイリオ" pitchFamily="50" charset="-128"/>
            </a:endParaRPr>
          </a:p>
          <a:p>
            <a:pPr defTabSz="906445" eaLnBrk="1" hangingPunct="1">
              <a:spcBef>
                <a:spcPct val="0"/>
              </a:spcBef>
              <a:defRPr/>
            </a:pPr>
            <a:r>
              <a:rPr lang="ja-JP" altLang="en-US" sz="1100" b="1" dirty="0">
                <a:solidFill>
                  <a:srgbClr val="404040"/>
                </a:solidFill>
                <a:latin typeface="+mn-ea"/>
                <a:cs typeface="メイリオ" pitchFamily="50" charset="-128"/>
              </a:rPr>
              <a:t>・　借りすぎに注意してください。</a:t>
            </a:r>
            <a:endParaRPr lang="en-US" altLang="ja-JP" sz="1100" b="1" dirty="0">
              <a:solidFill>
                <a:srgbClr val="404040"/>
              </a:solidFill>
              <a:latin typeface="+mn-ea"/>
              <a:cs typeface="メイリオ" pitchFamily="50" charset="-128"/>
            </a:endParaRPr>
          </a:p>
          <a:p>
            <a:pPr defTabSz="906445" eaLnBrk="1" hangingPunct="1">
              <a:spcBef>
                <a:spcPct val="0"/>
              </a:spcBef>
              <a:defRPr/>
            </a:pPr>
            <a:r>
              <a:rPr lang="ja-JP" altLang="en-US" sz="1100" b="1" dirty="0">
                <a:solidFill>
                  <a:srgbClr val="404040"/>
                </a:solidFill>
                <a:latin typeface="+mn-ea"/>
                <a:cs typeface="メイリオ" pitchFamily="50" charset="-128"/>
              </a:rPr>
              <a:t>・　休学・退学・留学等の場合は、奨学金担当窓口に届け出てください。</a:t>
            </a:r>
            <a:endParaRPr lang="en-US" altLang="ja-JP" sz="1100" b="1" dirty="0">
              <a:solidFill>
                <a:srgbClr val="404040"/>
              </a:solidFill>
              <a:latin typeface="+mn-ea"/>
              <a:cs typeface="メイリオ" pitchFamily="50" charset="-128"/>
            </a:endParaRPr>
          </a:p>
          <a:p>
            <a:pPr defTabSz="906445" eaLnBrk="1" hangingPunct="1">
              <a:spcBef>
                <a:spcPct val="0"/>
              </a:spcBef>
              <a:defRPr/>
            </a:pPr>
            <a:endParaRPr lang="ja-JP" altLang="en-US" sz="1100" dirty="0">
              <a:solidFill>
                <a:srgbClr val="404040"/>
              </a:solidFill>
              <a:latin typeface="+mn-ea"/>
              <a:cs typeface="メイリオ" pitchFamily="50" charset="-128"/>
            </a:endParaRPr>
          </a:p>
          <a:p>
            <a:pPr defTabSz="906445" eaLnBrk="1" hangingPunct="1">
              <a:spcBef>
                <a:spcPct val="0"/>
              </a:spcBef>
              <a:defRPr/>
            </a:pPr>
            <a:r>
              <a:rPr lang="ja-JP" altLang="en-US" sz="1100" b="1" dirty="0">
                <a:solidFill>
                  <a:schemeClr val="accent2"/>
                </a:solidFill>
                <a:latin typeface="+mn-ea"/>
                <a:cs typeface="メイリオ" pitchFamily="50" charset="-128"/>
              </a:rPr>
              <a:t>奨学生の自覚をもって、これから充実した学生生活を送ってください。</a:t>
            </a:r>
            <a:endParaRPr lang="en-US" altLang="ja-JP" sz="1100" b="1" dirty="0">
              <a:solidFill>
                <a:schemeClr val="accent2"/>
              </a:solidFill>
              <a:latin typeface="+mn-ea"/>
              <a:cs typeface="メイリオ" pitchFamily="50" charset="-128"/>
            </a:endParaRPr>
          </a:p>
          <a:p>
            <a:pPr eaLnBrk="1" hangingPunct="1">
              <a:spcBef>
                <a:spcPct val="0"/>
              </a:spcBef>
            </a:pPr>
            <a:endParaRPr lang="en-US" altLang="ja-JP" sz="1100" dirty="0">
              <a:latin typeface="+mn-ea"/>
            </a:endParaRPr>
          </a:p>
          <a:p>
            <a:pPr eaLnBrk="1" hangingPunct="1">
              <a:spcBef>
                <a:spcPct val="0"/>
              </a:spcBef>
            </a:pPr>
            <a:r>
              <a:rPr lang="ja-JP" altLang="en-US" sz="1100" dirty="0">
                <a:latin typeface="+mn-ea"/>
              </a:rPr>
              <a:t>これで、採用時説明会を終了しますが、返還誓約書については奨学生のしおり</a:t>
            </a:r>
            <a:r>
              <a:rPr lang="en-US" altLang="ja-JP" sz="1100" dirty="0">
                <a:solidFill>
                  <a:srgbClr val="0000FF"/>
                </a:solidFill>
                <a:latin typeface="+mn-ea"/>
              </a:rPr>
              <a:t>P20</a:t>
            </a:r>
            <a:r>
              <a:rPr lang="ja-JP" altLang="en-US" sz="1100" dirty="0">
                <a:solidFill>
                  <a:srgbClr val="0000FF"/>
                </a:solidFill>
                <a:latin typeface="+mn-ea"/>
              </a:rPr>
              <a:t>～</a:t>
            </a:r>
            <a:r>
              <a:rPr lang="en-US" altLang="ja-JP" sz="1100" dirty="0">
                <a:solidFill>
                  <a:srgbClr val="0000FF"/>
                </a:solidFill>
                <a:latin typeface="+mn-ea"/>
              </a:rPr>
              <a:t>43</a:t>
            </a:r>
            <a:r>
              <a:rPr lang="ja-JP" altLang="en-US" sz="1100" dirty="0">
                <a:latin typeface="+mn-ea"/>
              </a:rPr>
              <a:t>に記載されていますので確認してください。返還誓約書の作成にあたってわからないことがあれば、奨学金担当窓口に相談してください。</a:t>
            </a:r>
            <a:endParaRPr lang="en-US" altLang="ja-JP" sz="1100" dirty="0">
              <a:latin typeface="+mn-ea"/>
            </a:endParaRPr>
          </a:p>
        </p:txBody>
      </p:sp>
      <p:sp>
        <p:nvSpPr>
          <p:cNvPr id="87044" name="スライド番号プレースホルダー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kumimoji="1" sz="1200">
                <a:solidFill>
                  <a:schemeClr val="tx1"/>
                </a:solidFill>
                <a:latin typeface="Calibri" pitchFamily="34" charset="0"/>
                <a:ea typeface="ＭＳ Ｐゴシック" pitchFamily="50" charset="-128"/>
              </a:defRPr>
            </a:lvl1pPr>
            <a:lvl2pPr marL="736486" indent="-283264" eaLnBrk="0" hangingPunct="0">
              <a:spcBef>
                <a:spcPct val="30000"/>
              </a:spcBef>
              <a:defRPr kumimoji="1" sz="1200">
                <a:solidFill>
                  <a:schemeClr val="tx1"/>
                </a:solidFill>
                <a:latin typeface="Calibri" pitchFamily="34" charset="0"/>
                <a:ea typeface="ＭＳ Ｐゴシック" pitchFamily="50" charset="-128"/>
              </a:defRPr>
            </a:lvl2pPr>
            <a:lvl3pPr marL="1133056" indent="-226611" eaLnBrk="0" hangingPunct="0">
              <a:spcBef>
                <a:spcPct val="30000"/>
              </a:spcBef>
              <a:defRPr kumimoji="1" sz="1200">
                <a:solidFill>
                  <a:schemeClr val="tx1"/>
                </a:solidFill>
                <a:latin typeface="Calibri" pitchFamily="34" charset="0"/>
                <a:ea typeface="ＭＳ Ｐゴシック" pitchFamily="50" charset="-128"/>
              </a:defRPr>
            </a:lvl3pPr>
            <a:lvl4pPr marL="1586278" indent="-226611" eaLnBrk="0" hangingPunct="0">
              <a:spcBef>
                <a:spcPct val="30000"/>
              </a:spcBef>
              <a:defRPr kumimoji="1" sz="1200">
                <a:solidFill>
                  <a:schemeClr val="tx1"/>
                </a:solidFill>
                <a:latin typeface="Calibri" pitchFamily="34" charset="0"/>
                <a:ea typeface="ＭＳ Ｐゴシック" pitchFamily="50" charset="-128"/>
              </a:defRPr>
            </a:lvl4pPr>
            <a:lvl5pPr marL="2039501" indent="-226611" eaLnBrk="0" hangingPunct="0">
              <a:spcBef>
                <a:spcPct val="30000"/>
              </a:spcBef>
              <a:defRPr kumimoji="1" sz="1200">
                <a:solidFill>
                  <a:schemeClr val="tx1"/>
                </a:solidFill>
                <a:latin typeface="Calibri" pitchFamily="34" charset="0"/>
                <a:ea typeface="ＭＳ Ｐゴシック" pitchFamily="50" charset="-128"/>
              </a:defRPr>
            </a:lvl5pPr>
            <a:lvl6pPr marL="2492723" indent="-226611" eaLnBrk="0" fontAlgn="base" hangingPunct="0">
              <a:spcBef>
                <a:spcPct val="30000"/>
              </a:spcBef>
              <a:spcAft>
                <a:spcPct val="0"/>
              </a:spcAft>
              <a:defRPr kumimoji="1" sz="1200">
                <a:solidFill>
                  <a:schemeClr val="tx1"/>
                </a:solidFill>
                <a:latin typeface="Calibri" pitchFamily="34" charset="0"/>
                <a:ea typeface="ＭＳ Ｐゴシック" pitchFamily="50" charset="-128"/>
              </a:defRPr>
            </a:lvl6pPr>
            <a:lvl7pPr marL="2945945" indent="-226611" eaLnBrk="0" fontAlgn="base" hangingPunct="0">
              <a:spcBef>
                <a:spcPct val="30000"/>
              </a:spcBef>
              <a:spcAft>
                <a:spcPct val="0"/>
              </a:spcAft>
              <a:defRPr kumimoji="1" sz="1200">
                <a:solidFill>
                  <a:schemeClr val="tx1"/>
                </a:solidFill>
                <a:latin typeface="Calibri" pitchFamily="34" charset="0"/>
                <a:ea typeface="ＭＳ Ｐゴシック" pitchFamily="50" charset="-128"/>
              </a:defRPr>
            </a:lvl7pPr>
            <a:lvl8pPr marL="3399168" indent="-226611" eaLnBrk="0" fontAlgn="base" hangingPunct="0">
              <a:spcBef>
                <a:spcPct val="30000"/>
              </a:spcBef>
              <a:spcAft>
                <a:spcPct val="0"/>
              </a:spcAft>
              <a:defRPr kumimoji="1" sz="1200">
                <a:solidFill>
                  <a:schemeClr val="tx1"/>
                </a:solidFill>
                <a:latin typeface="Calibri" pitchFamily="34" charset="0"/>
                <a:ea typeface="ＭＳ Ｐゴシック" pitchFamily="50" charset="-128"/>
              </a:defRPr>
            </a:lvl8pPr>
            <a:lvl9pPr marL="3852390" indent="-226611" eaLnBrk="0" fontAlgn="base" hangingPunct="0">
              <a:spcBef>
                <a:spcPct val="30000"/>
              </a:spcBef>
              <a:spcAft>
                <a:spcPct val="0"/>
              </a:spcAft>
              <a:defRPr kumimoji="1" sz="1200">
                <a:solidFill>
                  <a:schemeClr val="tx1"/>
                </a:solidFill>
                <a:latin typeface="Calibri" pitchFamily="34" charset="0"/>
                <a:ea typeface="ＭＳ Ｐゴシック" pitchFamily="50" charset="-128"/>
              </a:defRPr>
            </a:lvl9pPr>
          </a:lstStyle>
          <a:p>
            <a:pPr eaLnBrk="1" fontAlgn="base" hangingPunct="1">
              <a:spcBef>
                <a:spcPct val="0"/>
              </a:spcBef>
              <a:spcAft>
                <a:spcPct val="0"/>
              </a:spcAft>
            </a:pPr>
            <a:fld id="{F5411FFC-9D6F-480E-9EAA-64B37179DEA5}" type="slidenum">
              <a:rPr lang="ja-JP" altLang="en-US" smtClean="0"/>
              <a:pPr eaLnBrk="1" fontAlgn="base" hangingPunct="1">
                <a:spcBef>
                  <a:spcPct val="0"/>
                </a:spcBef>
                <a:spcAft>
                  <a:spcPct val="0"/>
                </a:spcAft>
              </a:pPr>
              <a:t>32</a:t>
            </a:fld>
            <a:endParaRPr lang="ja-JP"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スライド イメージ プレースホルダー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1203" name="ノート プレースホルダー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ja-JP" altLang="en-US" dirty="0">
                <a:latin typeface="+mn-ea"/>
                <a:ea typeface="+mn-ea"/>
              </a:rPr>
              <a:t>皆さんが採用となったこの奨学金は国が実施する貸与型の奨学金です。</a:t>
            </a:r>
          </a:p>
          <a:p>
            <a:pPr eaLnBrk="1" hangingPunct="1">
              <a:spcBef>
                <a:spcPct val="0"/>
              </a:spcBef>
            </a:pPr>
            <a:r>
              <a:rPr lang="ja-JP" altLang="en-US" dirty="0">
                <a:latin typeface="+mn-ea"/>
                <a:ea typeface="+mn-ea"/>
              </a:rPr>
              <a:t>貸与奨学金は卒業後、皆さん（奨学生）自身が責任をもって返還しなければいけません。ただし、返還が難しいときは、救済制度が設けられています。</a:t>
            </a:r>
            <a:endParaRPr lang="en-US" altLang="ja-JP" dirty="0">
              <a:latin typeface="+mn-ea"/>
              <a:ea typeface="+mn-ea"/>
            </a:endParaRPr>
          </a:p>
          <a:p>
            <a:pPr eaLnBrk="1" hangingPunct="1">
              <a:spcBef>
                <a:spcPct val="0"/>
              </a:spcBef>
            </a:pPr>
            <a:r>
              <a:rPr lang="ja-JP" altLang="en-US" dirty="0">
                <a:latin typeface="+mn-ea"/>
                <a:ea typeface="+mn-ea"/>
              </a:rPr>
              <a:t>救済制度の内容は後ほど、説明します。</a:t>
            </a:r>
          </a:p>
          <a:p>
            <a:pPr eaLnBrk="1" hangingPunct="1">
              <a:spcBef>
                <a:spcPct val="0"/>
              </a:spcBef>
            </a:pPr>
            <a:endParaRPr lang="en-US" altLang="ja-JP" dirty="0">
              <a:latin typeface="+mn-ea"/>
              <a:ea typeface="+mn-ea"/>
            </a:endParaRPr>
          </a:p>
          <a:p>
            <a:pPr eaLnBrk="1" hangingPunct="1">
              <a:spcBef>
                <a:spcPct val="0"/>
              </a:spcBef>
            </a:pPr>
            <a:r>
              <a:rPr lang="ja-JP" altLang="en-US" dirty="0">
                <a:latin typeface="+mn-ea"/>
                <a:ea typeface="+mn-ea"/>
              </a:rPr>
              <a:t>奨学生としての心構え</a:t>
            </a:r>
            <a:endParaRPr lang="en-US" altLang="ja-JP" dirty="0">
              <a:latin typeface="+mn-ea"/>
              <a:ea typeface="+mn-ea"/>
            </a:endParaRPr>
          </a:p>
          <a:p>
            <a:pPr eaLnBrk="1" hangingPunct="1">
              <a:lnSpc>
                <a:spcPct val="150000"/>
              </a:lnSpc>
              <a:spcBef>
                <a:spcPts val="991"/>
              </a:spcBef>
              <a:buSzPct val="80000"/>
              <a:buFont typeface="Wingdings" pitchFamily="2" charset="2"/>
              <a:buChar char="l"/>
            </a:pPr>
            <a:r>
              <a:rPr lang="ja-JP" altLang="en-US" dirty="0">
                <a:solidFill>
                  <a:srgbClr val="404040"/>
                </a:solidFill>
                <a:latin typeface="+mn-ea"/>
                <a:ea typeface="+mn-ea"/>
                <a:cs typeface="メイリオ" pitchFamily="50" charset="-128"/>
              </a:rPr>
              <a:t>奨学金のしくみを理解する</a:t>
            </a:r>
          </a:p>
          <a:p>
            <a:pPr eaLnBrk="1" hangingPunct="1">
              <a:lnSpc>
                <a:spcPct val="150000"/>
              </a:lnSpc>
              <a:spcBef>
                <a:spcPts val="991"/>
              </a:spcBef>
              <a:buSzPct val="80000"/>
              <a:buFont typeface="Wingdings" pitchFamily="2" charset="2"/>
              <a:buChar char="l"/>
            </a:pPr>
            <a:r>
              <a:rPr lang="ja-JP" altLang="en-US" dirty="0">
                <a:solidFill>
                  <a:srgbClr val="404040"/>
                </a:solidFill>
                <a:latin typeface="+mn-ea"/>
                <a:ea typeface="+mn-ea"/>
                <a:cs typeface="メイリオ" pitchFamily="50" charset="-128"/>
              </a:rPr>
              <a:t>貸与中の手続きなど、学校の指示を守って期限までに行う</a:t>
            </a:r>
          </a:p>
          <a:p>
            <a:pPr eaLnBrk="1" hangingPunct="1">
              <a:lnSpc>
                <a:spcPct val="150000"/>
              </a:lnSpc>
              <a:spcBef>
                <a:spcPts val="991"/>
              </a:spcBef>
              <a:buSzPct val="80000"/>
              <a:buFont typeface="Wingdings" pitchFamily="2" charset="2"/>
              <a:buChar char="l"/>
            </a:pPr>
            <a:r>
              <a:rPr lang="ja-JP" altLang="en-US" dirty="0">
                <a:solidFill>
                  <a:srgbClr val="404040"/>
                </a:solidFill>
                <a:latin typeface="+mn-ea"/>
                <a:ea typeface="+mn-ea"/>
                <a:cs typeface="メイリオ" pitchFamily="50" charset="-128"/>
              </a:rPr>
              <a:t>奨学生としての自覚を持って、勉学に励む</a:t>
            </a:r>
          </a:p>
        </p:txBody>
      </p:sp>
      <p:sp>
        <p:nvSpPr>
          <p:cNvPr id="51204" name="スライド番号プレースホルダー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kumimoji="1" sz="1200">
                <a:solidFill>
                  <a:schemeClr val="tx1"/>
                </a:solidFill>
                <a:latin typeface="Calibri" pitchFamily="34" charset="0"/>
                <a:ea typeface="ＭＳ Ｐゴシック" pitchFamily="50" charset="-128"/>
              </a:defRPr>
            </a:lvl1pPr>
            <a:lvl2pPr marL="736486" indent="-283264" eaLnBrk="0" hangingPunct="0">
              <a:spcBef>
                <a:spcPct val="30000"/>
              </a:spcBef>
              <a:defRPr kumimoji="1" sz="1200">
                <a:solidFill>
                  <a:schemeClr val="tx1"/>
                </a:solidFill>
                <a:latin typeface="Calibri" pitchFamily="34" charset="0"/>
                <a:ea typeface="ＭＳ Ｐゴシック" pitchFamily="50" charset="-128"/>
              </a:defRPr>
            </a:lvl2pPr>
            <a:lvl3pPr marL="1133056" indent="-226611" eaLnBrk="0" hangingPunct="0">
              <a:spcBef>
                <a:spcPct val="30000"/>
              </a:spcBef>
              <a:defRPr kumimoji="1" sz="1200">
                <a:solidFill>
                  <a:schemeClr val="tx1"/>
                </a:solidFill>
                <a:latin typeface="Calibri" pitchFamily="34" charset="0"/>
                <a:ea typeface="ＭＳ Ｐゴシック" pitchFamily="50" charset="-128"/>
              </a:defRPr>
            </a:lvl3pPr>
            <a:lvl4pPr marL="1586278" indent="-226611" eaLnBrk="0" hangingPunct="0">
              <a:spcBef>
                <a:spcPct val="30000"/>
              </a:spcBef>
              <a:defRPr kumimoji="1" sz="1200">
                <a:solidFill>
                  <a:schemeClr val="tx1"/>
                </a:solidFill>
                <a:latin typeface="Calibri" pitchFamily="34" charset="0"/>
                <a:ea typeface="ＭＳ Ｐゴシック" pitchFamily="50" charset="-128"/>
              </a:defRPr>
            </a:lvl4pPr>
            <a:lvl5pPr marL="2039501" indent="-226611" eaLnBrk="0" hangingPunct="0">
              <a:spcBef>
                <a:spcPct val="30000"/>
              </a:spcBef>
              <a:defRPr kumimoji="1" sz="1200">
                <a:solidFill>
                  <a:schemeClr val="tx1"/>
                </a:solidFill>
                <a:latin typeface="Calibri" pitchFamily="34" charset="0"/>
                <a:ea typeface="ＭＳ Ｐゴシック" pitchFamily="50" charset="-128"/>
              </a:defRPr>
            </a:lvl5pPr>
            <a:lvl6pPr marL="2492723" indent="-226611" eaLnBrk="0" fontAlgn="base" hangingPunct="0">
              <a:spcBef>
                <a:spcPct val="30000"/>
              </a:spcBef>
              <a:spcAft>
                <a:spcPct val="0"/>
              </a:spcAft>
              <a:defRPr kumimoji="1" sz="1200">
                <a:solidFill>
                  <a:schemeClr val="tx1"/>
                </a:solidFill>
                <a:latin typeface="Calibri" pitchFamily="34" charset="0"/>
                <a:ea typeface="ＭＳ Ｐゴシック" pitchFamily="50" charset="-128"/>
              </a:defRPr>
            </a:lvl6pPr>
            <a:lvl7pPr marL="2945945" indent="-226611" eaLnBrk="0" fontAlgn="base" hangingPunct="0">
              <a:spcBef>
                <a:spcPct val="30000"/>
              </a:spcBef>
              <a:spcAft>
                <a:spcPct val="0"/>
              </a:spcAft>
              <a:defRPr kumimoji="1" sz="1200">
                <a:solidFill>
                  <a:schemeClr val="tx1"/>
                </a:solidFill>
                <a:latin typeface="Calibri" pitchFamily="34" charset="0"/>
                <a:ea typeface="ＭＳ Ｐゴシック" pitchFamily="50" charset="-128"/>
              </a:defRPr>
            </a:lvl7pPr>
            <a:lvl8pPr marL="3399168" indent="-226611" eaLnBrk="0" fontAlgn="base" hangingPunct="0">
              <a:spcBef>
                <a:spcPct val="30000"/>
              </a:spcBef>
              <a:spcAft>
                <a:spcPct val="0"/>
              </a:spcAft>
              <a:defRPr kumimoji="1" sz="1200">
                <a:solidFill>
                  <a:schemeClr val="tx1"/>
                </a:solidFill>
                <a:latin typeface="Calibri" pitchFamily="34" charset="0"/>
                <a:ea typeface="ＭＳ Ｐゴシック" pitchFamily="50" charset="-128"/>
              </a:defRPr>
            </a:lvl8pPr>
            <a:lvl9pPr marL="3852390" indent="-226611" eaLnBrk="0" fontAlgn="base" hangingPunct="0">
              <a:spcBef>
                <a:spcPct val="30000"/>
              </a:spcBef>
              <a:spcAft>
                <a:spcPct val="0"/>
              </a:spcAft>
              <a:defRPr kumimoji="1" sz="1200">
                <a:solidFill>
                  <a:schemeClr val="tx1"/>
                </a:solidFill>
                <a:latin typeface="Calibri" pitchFamily="34" charset="0"/>
                <a:ea typeface="ＭＳ Ｐゴシック" pitchFamily="50" charset="-128"/>
              </a:defRPr>
            </a:lvl9pPr>
          </a:lstStyle>
          <a:p>
            <a:pPr eaLnBrk="1" fontAlgn="base" hangingPunct="1">
              <a:spcBef>
                <a:spcPct val="0"/>
              </a:spcBef>
              <a:spcAft>
                <a:spcPct val="0"/>
              </a:spcAft>
            </a:pPr>
            <a:fld id="{C76A4BB8-773A-4538-AE97-EA1304943F60}" type="slidenum">
              <a:rPr lang="ja-JP" altLang="en-US" smtClean="0"/>
              <a:pPr eaLnBrk="1" fontAlgn="base" hangingPunct="1">
                <a:spcBef>
                  <a:spcPct val="0"/>
                </a:spcBef>
                <a:spcAft>
                  <a:spcPct val="0"/>
                </a:spcAft>
              </a:pPr>
              <a:t>4</a:t>
            </a:fld>
            <a:endParaRPr lang="ja-JP"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スライド イメージ プレースホルダー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2227" name="ノート プレースホルダー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ja-JP" altLang="en-US" dirty="0"/>
          </a:p>
        </p:txBody>
      </p:sp>
      <p:sp>
        <p:nvSpPr>
          <p:cNvPr id="52228" name="スライド番号プレースホルダー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kumimoji="1" sz="1200">
                <a:solidFill>
                  <a:schemeClr val="tx1"/>
                </a:solidFill>
                <a:latin typeface="Calibri" pitchFamily="34" charset="0"/>
                <a:ea typeface="ＭＳ Ｐゴシック" pitchFamily="50" charset="-128"/>
              </a:defRPr>
            </a:lvl1pPr>
            <a:lvl2pPr marL="736486" indent="-283264" eaLnBrk="0" hangingPunct="0">
              <a:spcBef>
                <a:spcPct val="30000"/>
              </a:spcBef>
              <a:defRPr kumimoji="1" sz="1200">
                <a:solidFill>
                  <a:schemeClr val="tx1"/>
                </a:solidFill>
                <a:latin typeface="Calibri" pitchFamily="34" charset="0"/>
                <a:ea typeface="ＭＳ Ｐゴシック" pitchFamily="50" charset="-128"/>
              </a:defRPr>
            </a:lvl2pPr>
            <a:lvl3pPr marL="1133056" indent="-226611" eaLnBrk="0" hangingPunct="0">
              <a:spcBef>
                <a:spcPct val="30000"/>
              </a:spcBef>
              <a:defRPr kumimoji="1" sz="1200">
                <a:solidFill>
                  <a:schemeClr val="tx1"/>
                </a:solidFill>
                <a:latin typeface="Calibri" pitchFamily="34" charset="0"/>
                <a:ea typeface="ＭＳ Ｐゴシック" pitchFamily="50" charset="-128"/>
              </a:defRPr>
            </a:lvl3pPr>
            <a:lvl4pPr marL="1586278" indent="-226611" eaLnBrk="0" hangingPunct="0">
              <a:spcBef>
                <a:spcPct val="30000"/>
              </a:spcBef>
              <a:defRPr kumimoji="1" sz="1200">
                <a:solidFill>
                  <a:schemeClr val="tx1"/>
                </a:solidFill>
                <a:latin typeface="Calibri" pitchFamily="34" charset="0"/>
                <a:ea typeface="ＭＳ Ｐゴシック" pitchFamily="50" charset="-128"/>
              </a:defRPr>
            </a:lvl4pPr>
            <a:lvl5pPr marL="2039501" indent="-226611" eaLnBrk="0" hangingPunct="0">
              <a:spcBef>
                <a:spcPct val="30000"/>
              </a:spcBef>
              <a:defRPr kumimoji="1" sz="1200">
                <a:solidFill>
                  <a:schemeClr val="tx1"/>
                </a:solidFill>
                <a:latin typeface="Calibri" pitchFamily="34" charset="0"/>
                <a:ea typeface="ＭＳ Ｐゴシック" pitchFamily="50" charset="-128"/>
              </a:defRPr>
            </a:lvl5pPr>
            <a:lvl6pPr marL="2492723" indent="-226611" eaLnBrk="0" fontAlgn="base" hangingPunct="0">
              <a:spcBef>
                <a:spcPct val="30000"/>
              </a:spcBef>
              <a:spcAft>
                <a:spcPct val="0"/>
              </a:spcAft>
              <a:defRPr kumimoji="1" sz="1200">
                <a:solidFill>
                  <a:schemeClr val="tx1"/>
                </a:solidFill>
                <a:latin typeface="Calibri" pitchFamily="34" charset="0"/>
                <a:ea typeface="ＭＳ Ｐゴシック" pitchFamily="50" charset="-128"/>
              </a:defRPr>
            </a:lvl6pPr>
            <a:lvl7pPr marL="2945945" indent="-226611" eaLnBrk="0" fontAlgn="base" hangingPunct="0">
              <a:spcBef>
                <a:spcPct val="30000"/>
              </a:spcBef>
              <a:spcAft>
                <a:spcPct val="0"/>
              </a:spcAft>
              <a:defRPr kumimoji="1" sz="1200">
                <a:solidFill>
                  <a:schemeClr val="tx1"/>
                </a:solidFill>
                <a:latin typeface="Calibri" pitchFamily="34" charset="0"/>
                <a:ea typeface="ＭＳ Ｐゴシック" pitchFamily="50" charset="-128"/>
              </a:defRPr>
            </a:lvl7pPr>
            <a:lvl8pPr marL="3399168" indent="-226611" eaLnBrk="0" fontAlgn="base" hangingPunct="0">
              <a:spcBef>
                <a:spcPct val="30000"/>
              </a:spcBef>
              <a:spcAft>
                <a:spcPct val="0"/>
              </a:spcAft>
              <a:defRPr kumimoji="1" sz="1200">
                <a:solidFill>
                  <a:schemeClr val="tx1"/>
                </a:solidFill>
                <a:latin typeface="Calibri" pitchFamily="34" charset="0"/>
                <a:ea typeface="ＭＳ Ｐゴシック" pitchFamily="50" charset="-128"/>
              </a:defRPr>
            </a:lvl8pPr>
            <a:lvl9pPr marL="3852390" indent="-226611" eaLnBrk="0" fontAlgn="base" hangingPunct="0">
              <a:spcBef>
                <a:spcPct val="30000"/>
              </a:spcBef>
              <a:spcAft>
                <a:spcPct val="0"/>
              </a:spcAft>
              <a:defRPr kumimoji="1" sz="1200">
                <a:solidFill>
                  <a:schemeClr val="tx1"/>
                </a:solidFill>
                <a:latin typeface="Calibri" pitchFamily="34" charset="0"/>
                <a:ea typeface="ＭＳ Ｐゴシック" pitchFamily="50" charset="-128"/>
              </a:defRPr>
            </a:lvl9pPr>
          </a:lstStyle>
          <a:p>
            <a:pPr eaLnBrk="1" fontAlgn="base" hangingPunct="1">
              <a:spcBef>
                <a:spcPct val="0"/>
              </a:spcBef>
              <a:spcAft>
                <a:spcPct val="0"/>
              </a:spcAft>
            </a:pPr>
            <a:fld id="{8E5481C4-DFC8-4216-A145-D91A23BFB706}" type="slidenum">
              <a:rPr lang="ja-JP" altLang="en-US" smtClean="0"/>
              <a:pPr eaLnBrk="1" fontAlgn="base" hangingPunct="1">
                <a:spcBef>
                  <a:spcPct val="0"/>
                </a:spcBef>
                <a:spcAft>
                  <a:spcPct val="0"/>
                </a:spcAft>
              </a:pPr>
              <a:t>5</a:t>
            </a:fld>
            <a:endParaRPr lang="ja-JP"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スライド イメージ プレースホルダー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3251" name="ノート プレースホルダー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ja-JP" altLang="en-US" dirty="0"/>
              <a:t>日本学生支援機構の貸与奨学金を借りるのは、皆さん（学生本人）です。</a:t>
            </a:r>
            <a:endParaRPr lang="en-US" altLang="ja-JP" dirty="0"/>
          </a:p>
          <a:p>
            <a:pPr eaLnBrk="1" hangingPunct="1">
              <a:spcBef>
                <a:spcPct val="0"/>
              </a:spcBef>
            </a:pPr>
            <a:r>
              <a:rPr lang="ja-JP" altLang="en-US" dirty="0"/>
              <a:t>そのため、卒業後は、皆さん自身が、奨学金を返さなければいけません。</a:t>
            </a:r>
            <a:endParaRPr lang="en-US" altLang="ja-JP" dirty="0"/>
          </a:p>
          <a:p>
            <a:pPr defTabSz="906445" eaLnBrk="1" hangingPunct="1">
              <a:spcBef>
                <a:spcPct val="0"/>
              </a:spcBef>
              <a:defRPr/>
            </a:pPr>
            <a:r>
              <a:rPr lang="ja-JP" altLang="en-US" dirty="0"/>
              <a:t>卒業後に返還されたお金は、後輩の奨学金として、すぐに利用されます。</a:t>
            </a:r>
            <a:endParaRPr lang="en-US" altLang="ja-JP" dirty="0"/>
          </a:p>
          <a:p>
            <a:pPr defTabSz="906445" eaLnBrk="1" hangingPunct="1">
              <a:spcBef>
                <a:spcPct val="0"/>
              </a:spcBef>
              <a:defRPr/>
            </a:pPr>
            <a:r>
              <a:rPr lang="ja-JP" altLang="en-US" dirty="0"/>
              <a:t>そのため、皆さん自身が後輩の奨学金を支えることになります。</a:t>
            </a:r>
            <a:endParaRPr lang="en-US" altLang="ja-JP" dirty="0"/>
          </a:p>
          <a:p>
            <a:pPr eaLnBrk="1" hangingPunct="1">
              <a:spcBef>
                <a:spcPct val="0"/>
              </a:spcBef>
            </a:pPr>
            <a:endParaRPr lang="en-US" altLang="ja-JP" dirty="0"/>
          </a:p>
          <a:p>
            <a:pPr eaLnBrk="1" hangingPunct="1">
              <a:spcBef>
                <a:spcPct val="0"/>
              </a:spcBef>
            </a:pPr>
            <a:r>
              <a:rPr lang="ja-JP" altLang="en-US" dirty="0"/>
              <a:t>奨学金を借りているときは、家計の状況や卒業後の返還額などをよく考えて、借りすぎに注意するようにしてください。</a:t>
            </a:r>
            <a:endParaRPr lang="en-US" altLang="ja-JP" dirty="0"/>
          </a:p>
        </p:txBody>
      </p:sp>
      <p:sp>
        <p:nvSpPr>
          <p:cNvPr id="53252" name="スライド番号プレースホルダー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kumimoji="1" sz="1200">
                <a:solidFill>
                  <a:schemeClr val="tx1"/>
                </a:solidFill>
                <a:latin typeface="Calibri" pitchFamily="34" charset="0"/>
                <a:ea typeface="ＭＳ Ｐゴシック" pitchFamily="50" charset="-128"/>
              </a:defRPr>
            </a:lvl1pPr>
            <a:lvl2pPr marL="736486" indent="-283264" eaLnBrk="0" hangingPunct="0">
              <a:spcBef>
                <a:spcPct val="30000"/>
              </a:spcBef>
              <a:defRPr kumimoji="1" sz="1200">
                <a:solidFill>
                  <a:schemeClr val="tx1"/>
                </a:solidFill>
                <a:latin typeface="Calibri" pitchFamily="34" charset="0"/>
                <a:ea typeface="ＭＳ Ｐゴシック" pitchFamily="50" charset="-128"/>
              </a:defRPr>
            </a:lvl2pPr>
            <a:lvl3pPr marL="1133056" indent="-226611" eaLnBrk="0" hangingPunct="0">
              <a:spcBef>
                <a:spcPct val="30000"/>
              </a:spcBef>
              <a:defRPr kumimoji="1" sz="1200">
                <a:solidFill>
                  <a:schemeClr val="tx1"/>
                </a:solidFill>
                <a:latin typeface="Calibri" pitchFamily="34" charset="0"/>
                <a:ea typeface="ＭＳ Ｐゴシック" pitchFamily="50" charset="-128"/>
              </a:defRPr>
            </a:lvl3pPr>
            <a:lvl4pPr marL="1586278" indent="-226611" eaLnBrk="0" hangingPunct="0">
              <a:spcBef>
                <a:spcPct val="30000"/>
              </a:spcBef>
              <a:defRPr kumimoji="1" sz="1200">
                <a:solidFill>
                  <a:schemeClr val="tx1"/>
                </a:solidFill>
                <a:latin typeface="Calibri" pitchFamily="34" charset="0"/>
                <a:ea typeface="ＭＳ Ｐゴシック" pitchFamily="50" charset="-128"/>
              </a:defRPr>
            </a:lvl4pPr>
            <a:lvl5pPr marL="2039501" indent="-226611" eaLnBrk="0" hangingPunct="0">
              <a:spcBef>
                <a:spcPct val="30000"/>
              </a:spcBef>
              <a:defRPr kumimoji="1" sz="1200">
                <a:solidFill>
                  <a:schemeClr val="tx1"/>
                </a:solidFill>
                <a:latin typeface="Calibri" pitchFamily="34" charset="0"/>
                <a:ea typeface="ＭＳ Ｐゴシック" pitchFamily="50" charset="-128"/>
              </a:defRPr>
            </a:lvl5pPr>
            <a:lvl6pPr marL="2492723" indent="-226611" eaLnBrk="0" fontAlgn="base" hangingPunct="0">
              <a:spcBef>
                <a:spcPct val="30000"/>
              </a:spcBef>
              <a:spcAft>
                <a:spcPct val="0"/>
              </a:spcAft>
              <a:defRPr kumimoji="1" sz="1200">
                <a:solidFill>
                  <a:schemeClr val="tx1"/>
                </a:solidFill>
                <a:latin typeface="Calibri" pitchFamily="34" charset="0"/>
                <a:ea typeface="ＭＳ Ｐゴシック" pitchFamily="50" charset="-128"/>
              </a:defRPr>
            </a:lvl6pPr>
            <a:lvl7pPr marL="2945945" indent="-226611" eaLnBrk="0" fontAlgn="base" hangingPunct="0">
              <a:spcBef>
                <a:spcPct val="30000"/>
              </a:spcBef>
              <a:spcAft>
                <a:spcPct val="0"/>
              </a:spcAft>
              <a:defRPr kumimoji="1" sz="1200">
                <a:solidFill>
                  <a:schemeClr val="tx1"/>
                </a:solidFill>
                <a:latin typeface="Calibri" pitchFamily="34" charset="0"/>
                <a:ea typeface="ＭＳ Ｐゴシック" pitchFamily="50" charset="-128"/>
              </a:defRPr>
            </a:lvl7pPr>
            <a:lvl8pPr marL="3399168" indent="-226611" eaLnBrk="0" fontAlgn="base" hangingPunct="0">
              <a:spcBef>
                <a:spcPct val="30000"/>
              </a:spcBef>
              <a:spcAft>
                <a:spcPct val="0"/>
              </a:spcAft>
              <a:defRPr kumimoji="1" sz="1200">
                <a:solidFill>
                  <a:schemeClr val="tx1"/>
                </a:solidFill>
                <a:latin typeface="Calibri" pitchFamily="34" charset="0"/>
                <a:ea typeface="ＭＳ Ｐゴシック" pitchFamily="50" charset="-128"/>
              </a:defRPr>
            </a:lvl8pPr>
            <a:lvl9pPr marL="3852390" indent="-226611" eaLnBrk="0" fontAlgn="base" hangingPunct="0">
              <a:spcBef>
                <a:spcPct val="30000"/>
              </a:spcBef>
              <a:spcAft>
                <a:spcPct val="0"/>
              </a:spcAft>
              <a:defRPr kumimoji="1" sz="1200">
                <a:solidFill>
                  <a:schemeClr val="tx1"/>
                </a:solidFill>
                <a:latin typeface="Calibri" pitchFamily="34" charset="0"/>
                <a:ea typeface="ＭＳ Ｐゴシック" pitchFamily="50" charset="-128"/>
              </a:defRPr>
            </a:lvl9pPr>
          </a:lstStyle>
          <a:p>
            <a:pPr eaLnBrk="1" fontAlgn="base" hangingPunct="1">
              <a:spcBef>
                <a:spcPct val="0"/>
              </a:spcBef>
              <a:spcAft>
                <a:spcPct val="0"/>
              </a:spcAft>
            </a:pPr>
            <a:fld id="{74B7056B-001C-4F91-A510-70EFD3CD7FA7}" type="slidenum">
              <a:rPr lang="ja-JP" altLang="en-US" smtClean="0"/>
              <a:pPr eaLnBrk="1" fontAlgn="base" hangingPunct="1">
                <a:spcBef>
                  <a:spcPct val="0"/>
                </a:spcBef>
                <a:spcAft>
                  <a:spcPct val="0"/>
                </a:spcAft>
              </a:pPr>
              <a:t>6</a:t>
            </a:fld>
            <a:endParaRPr lang="ja-JP"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スライド イメージ プレースホルダー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4275" name="ノート プレースホルダー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ja-JP" altLang="en-US" dirty="0">
                <a:solidFill>
                  <a:schemeClr val="tx1"/>
                </a:solidFill>
              </a:rPr>
              <a:t>奨学生として学生生活を送るうえで、奨学金に関する説明を必ず受けてください。</a:t>
            </a:r>
            <a:endParaRPr lang="en-US" altLang="ja-JP" dirty="0">
              <a:solidFill>
                <a:schemeClr val="tx1"/>
              </a:solidFill>
            </a:endParaRPr>
          </a:p>
          <a:p>
            <a:pPr eaLnBrk="1" hangingPunct="1">
              <a:spcBef>
                <a:spcPct val="0"/>
              </a:spcBef>
            </a:pPr>
            <a:r>
              <a:rPr lang="ja-JP" altLang="en-US" dirty="0">
                <a:solidFill>
                  <a:schemeClr val="tx1"/>
                </a:solidFill>
              </a:rPr>
              <a:t>主な説明の機会としては３つあります。</a:t>
            </a:r>
            <a:endParaRPr lang="en-US" altLang="ja-JP" dirty="0">
              <a:solidFill>
                <a:schemeClr val="tx1"/>
              </a:solidFill>
            </a:endParaRPr>
          </a:p>
          <a:p>
            <a:pPr eaLnBrk="1" hangingPunct="1">
              <a:spcBef>
                <a:spcPct val="0"/>
              </a:spcBef>
            </a:pPr>
            <a:endParaRPr lang="en-US" altLang="ja-JP" dirty="0">
              <a:solidFill>
                <a:schemeClr val="tx1"/>
              </a:solidFill>
            </a:endParaRPr>
          </a:p>
          <a:p>
            <a:pPr eaLnBrk="1" hangingPunct="1">
              <a:spcBef>
                <a:spcPct val="0"/>
              </a:spcBef>
            </a:pPr>
            <a:r>
              <a:rPr lang="ja-JP" altLang="en-US" dirty="0">
                <a:solidFill>
                  <a:schemeClr val="tx1"/>
                </a:solidFill>
              </a:rPr>
              <a:t>１つ目は、今、皆さんが出席している、奨学生として採用されたときに行う「採用時説明会」</a:t>
            </a:r>
            <a:endParaRPr lang="en-US" altLang="ja-JP" dirty="0">
              <a:solidFill>
                <a:schemeClr val="tx1"/>
              </a:solidFill>
            </a:endParaRPr>
          </a:p>
          <a:p>
            <a:pPr eaLnBrk="1" hangingPunct="1">
              <a:spcBef>
                <a:spcPct val="0"/>
              </a:spcBef>
            </a:pPr>
            <a:r>
              <a:rPr lang="ja-JP" altLang="en-US" dirty="0">
                <a:solidFill>
                  <a:schemeClr val="tx1"/>
                </a:solidFill>
              </a:rPr>
              <a:t>２つ目は、毎年、</a:t>
            </a:r>
            <a:r>
              <a:rPr lang="en-US" altLang="ja-JP" dirty="0">
                <a:solidFill>
                  <a:schemeClr val="tx1"/>
                </a:solidFill>
              </a:rPr>
              <a:t>12</a:t>
            </a:r>
            <a:r>
              <a:rPr lang="ja-JP" altLang="en-US" dirty="0">
                <a:solidFill>
                  <a:schemeClr val="tx1"/>
                </a:solidFill>
              </a:rPr>
              <a:t>月～</a:t>
            </a:r>
            <a:r>
              <a:rPr lang="en-US" altLang="ja-JP" dirty="0">
                <a:solidFill>
                  <a:schemeClr val="tx1"/>
                </a:solidFill>
              </a:rPr>
              <a:t>2</a:t>
            </a:r>
            <a:r>
              <a:rPr lang="ja-JP" altLang="en-US" dirty="0">
                <a:solidFill>
                  <a:schemeClr val="tx1"/>
                </a:solidFill>
              </a:rPr>
              <a:t>月ごろに行う、「適格認定説明会」です。こちらは年に１回１年間の借用状況を確認し、来年度も奨学金の継続を希望するかどうかの手続きや、学業成績</a:t>
            </a:r>
            <a:r>
              <a:rPr lang="ja-JP" altLang="en-US" baseline="0" dirty="0">
                <a:solidFill>
                  <a:schemeClr val="tx1"/>
                </a:solidFill>
              </a:rPr>
              <a:t>など</a:t>
            </a:r>
            <a:r>
              <a:rPr lang="ja-JP" altLang="en-US" dirty="0">
                <a:solidFill>
                  <a:schemeClr val="tx1"/>
                </a:solidFill>
              </a:rPr>
              <a:t>に応じて奨学金の継続に関して必要な措置がとられることを説明します。</a:t>
            </a:r>
            <a:endParaRPr lang="en-US" altLang="ja-JP" dirty="0">
              <a:solidFill>
                <a:schemeClr val="tx1"/>
              </a:solidFill>
            </a:endParaRPr>
          </a:p>
          <a:p>
            <a:pPr eaLnBrk="1" hangingPunct="1">
              <a:spcBef>
                <a:spcPct val="0"/>
              </a:spcBef>
            </a:pPr>
            <a:r>
              <a:rPr lang="ja-JP" altLang="en-US" dirty="0">
                <a:solidFill>
                  <a:schemeClr val="tx1"/>
                </a:solidFill>
              </a:rPr>
              <a:t>３つ目は、貸与終了時、主に卒業する年度の</a:t>
            </a:r>
            <a:r>
              <a:rPr lang="en-US" altLang="ja-JP" dirty="0">
                <a:solidFill>
                  <a:schemeClr val="tx1"/>
                </a:solidFill>
              </a:rPr>
              <a:t>10</a:t>
            </a:r>
            <a:r>
              <a:rPr lang="ja-JP" altLang="en-US" dirty="0">
                <a:solidFill>
                  <a:schemeClr val="tx1"/>
                </a:solidFill>
              </a:rPr>
              <a:t>月～１</a:t>
            </a:r>
            <a:r>
              <a:rPr lang="en-US" altLang="ja-JP" dirty="0">
                <a:solidFill>
                  <a:schemeClr val="tx1"/>
                </a:solidFill>
              </a:rPr>
              <a:t>2</a:t>
            </a:r>
            <a:r>
              <a:rPr lang="ja-JP" altLang="en-US" dirty="0">
                <a:solidFill>
                  <a:schemeClr val="tx1"/>
                </a:solidFill>
              </a:rPr>
              <a:t>月ごろに行う「返還説明会」です。こちらは貸与終了後に必要な手続きや救済制度等について説明します。</a:t>
            </a:r>
            <a:endParaRPr lang="en-US" altLang="ja-JP" dirty="0">
              <a:solidFill>
                <a:schemeClr val="tx1"/>
              </a:solidFill>
            </a:endParaRPr>
          </a:p>
          <a:p>
            <a:pPr eaLnBrk="1" hangingPunct="1">
              <a:spcBef>
                <a:spcPct val="0"/>
              </a:spcBef>
            </a:pPr>
            <a:endParaRPr lang="en-US" altLang="ja-JP" dirty="0">
              <a:solidFill>
                <a:schemeClr val="tx1"/>
              </a:solidFill>
            </a:endParaRPr>
          </a:p>
          <a:p>
            <a:pPr eaLnBrk="1" hangingPunct="1">
              <a:spcBef>
                <a:spcPct val="0"/>
              </a:spcBef>
            </a:pPr>
            <a:r>
              <a:rPr lang="ja-JP" altLang="en-US" dirty="0">
                <a:solidFill>
                  <a:schemeClr val="tx1"/>
                </a:solidFill>
              </a:rPr>
              <a:t>それぞれの説明会では、皆さんが奨学生として提出が必要な書類や手続きなどについて説明を行います。</a:t>
            </a:r>
            <a:endParaRPr lang="en-US" altLang="ja-JP" dirty="0">
              <a:solidFill>
                <a:schemeClr val="tx1"/>
              </a:solidFill>
            </a:endParaRPr>
          </a:p>
          <a:p>
            <a:pPr eaLnBrk="1" hangingPunct="1">
              <a:spcBef>
                <a:spcPct val="0"/>
              </a:spcBef>
            </a:pPr>
            <a:r>
              <a:rPr lang="ja-JP" altLang="en-US" dirty="0">
                <a:solidFill>
                  <a:schemeClr val="tx1"/>
                </a:solidFill>
              </a:rPr>
              <a:t>それぞれの説明会の開催日時や実施方法については、メールや掲示板で事前にお知らせしますので、必ず確認してください。</a:t>
            </a:r>
            <a:endParaRPr lang="en-US" altLang="ja-JP" dirty="0">
              <a:solidFill>
                <a:schemeClr val="tx1"/>
              </a:solidFill>
            </a:endParaRPr>
          </a:p>
          <a:p>
            <a:pPr eaLnBrk="1" hangingPunct="1">
              <a:spcBef>
                <a:spcPct val="0"/>
              </a:spcBef>
            </a:pPr>
            <a:endParaRPr lang="en-US" altLang="ja-JP" dirty="0">
              <a:solidFill>
                <a:schemeClr val="tx1"/>
              </a:solidFill>
            </a:endParaRPr>
          </a:p>
          <a:p>
            <a:pPr eaLnBrk="1" hangingPunct="1">
              <a:spcBef>
                <a:spcPct val="0"/>
              </a:spcBef>
            </a:pPr>
            <a:r>
              <a:rPr lang="ja-JP" altLang="en-US" dirty="0">
                <a:solidFill>
                  <a:schemeClr val="tx1"/>
                </a:solidFill>
              </a:rPr>
              <a:t>どうしても都合が悪く、説明会に出席できない場合は、事前に、奨学金担当窓口に相談してください。</a:t>
            </a:r>
          </a:p>
        </p:txBody>
      </p:sp>
      <p:sp>
        <p:nvSpPr>
          <p:cNvPr id="54276" name="スライド番号プレースホルダー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kumimoji="1" sz="1200">
                <a:solidFill>
                  <a:schemeClr val="tx1"/>
                </a:solidFill>
                <a:latin typeface="Calibri" pitchFamily="34" charset="0"/>
                <a:ea typeface="ＭＳ Ｐゴシック" pitchFamily="50" charset="-128"/>
              </a:defRPr>
            </a:lvl1pPr>
            <a:lvl2pPr marL="736486" indent="-283264" eaLnBrk="0" hangingPunct="0">
              <a:spcBef>
                <a:spcPct val="30000"/>
              </a:spcBef>
              <a:defRPr kumimoji="1" sz="1200">
                <a:solidFill>
                  <a:schemeClr val="tx1"/>
                </a:solidFill>
                <a:latin typeface="Calibri" pitchFamily="34" charset="0"/>
                <a:ea typeface="ＭＳ Ｐゴシック" pitchFamily="50" charset="-128"/>
              </a:defRPr>
            </a:lvl2pPr>
            <a:lvl3pPr marL="1133056" indent="-226611" eaLnBrk="0" hangingPunct="0">
              <a:spcBef>
                <a:spcPct val="30000"/>
              </a:spcBef>
              <a:defRPr kumimoji="1" sz="1200">
                <a:solidFill>
                  <a:schemeClr val="tx1"/>
                </a:solidFill>
                <a:latin typeface="Calibri" pitchFamily="34" charset="0"/>
                <a:ea typeface="ＭＳ Ｐゴシック" pitchFamily="50" charset="-128"/>
              </a:defRPr>
            </a:lvl3pPr>
            <a:lvl4pPr marL="1586278" indent="-226611" eaLnBrk="0" hangingPunct="0">
              <a:spcBef>
                <a:spcPct val="30000"/>
              </a:spcBef>
              <a:defRPr kumimoji="1" sz="1200">
                <a:solidFill>
                  <a:schemeClr val="tx1"/>
                </a:solidFill>
                <a:latin typeface="Calibri" pitchFamily="34" charset="0"/>
                <a:ea typeface="ＭＳ Ｐゴシック" pitchFamily="50" charset="-128"/>
              </a:defRPr>
            </a:lvl4pPr>
            <a:lvl5pPr marL="2039501" indent="-226611" eaLnBrk="0" hangingPunct="0">
              <a:spcBef>
                <a:spcPct val="30000"/>
              </a:spcBef>
              <a:defRPr kumimoji="1" sz="1200">
                <a:solidFill>
                  <a:schemeClr val="tx1"/>
                </a:solidFill>
                <a:latin typeface="Calibri" pitchFamily="34" charset="0"/>
                <a:ea typeface="ＭＳ Ｐゴシック" pitchFamily="50" charset="-128"/>
              </a:defRPr>
            </a:lvl5pPr>
            <a:lvl6pPr marL="2492723" indent="-226611" eaLnBrk="0" fontAlgn="base" hangingPunct="0">
              <a:spcBef>
                <a:spcPct val="30000"/>
              </a:spcBef>
              <a:spcAft>
                <a:spcPct val="0"/>
              </a:spcAft>
              <a:defRPr kumimoji="1" sz="1200">
                <a:solidFill>
                  <a:schemeClr val="tx1"/>
                </a:solidFill>
                <a:latin typeface="Calibri" pitchFamily="34" charset="0"/>
                <a:ea typeface="ＭＳ Ｐゴシック" pitchFamily="50" charset="-128"/>
              </a:defRPr>
            </a:lvl6pPr>
            <a:lvl7pPr marL="2945945" indent="-226611" eaLnBrk="0" fontAlgn="base" hangingPunct="0">
              <a:spcBef>
                <a:spcPct val="30000"/>
              </a:spcBef>
              <a:spcAft>
                <a:spcPct val="0"/>
              </a:spcAft>
              <a:defRPr kumimoji="1" sz="1200">
                <a:solidFill>
                  <a:schemeClr val="tx1"/>
                </a:solidFill>
                <a:latin typeface="Calibri" pitchFamily="34" charset="0"/>
                <a:ea typeface="ＭＳ Ｐゴシック" pitchFamily="50" charset="-128"/>
              </a:defRPr>
            </a:lvl7pPr>
            <a:lvl8pPr marL="3399168" indent="-226611" eaLnBrk="0" fontAlgn="base" hangingPunct="0">
              <a:spcBef>
                <a:spcPct val="30000"/>
              </a:spcBef>
              <a:spcAft>
                <a:spcPct val="0"/>
              </a:spcAft>
              <a:defRPr kumimoji="1" sz="1200">
                <a:solidFill>
                  <a:schemeClr val="tx1"/>
                </a:solidFill>
                <a:latin typeface="Calibri" pitchFamily="34" charset="0"/>
                <a:ea typeface="ＭＳ Ｐゴシック" pitchFamily="50" charset="-128"/>
              </a:defRPr>
            </a:lvl8pPr>
            <a:lvl9pPr marL="3852390" indent="-226611" eaLnBrk="0" fontAlgn="base" hangingPunct="0">
              <a:spcBef>
                <a:spcPct val="30000"/>
              </a:spcBef>
              <a:spcAft>
                <a:spcPct val="0"/>
              </a:spcAft>
              <a:defRPr kumimoji="1" sz="1200">
                <a:solidFill>
                  <a:schemeClr val="tx1"/>
                </a:solidFill>
                <a:latin typeface="Calibri" pitchFamily="34" charset="0"/>
                <a:ea typeface="ＭＳ Ｐゴシック" pitchFamily="50" charset="-128"/>
              </a:defRPr>
            </a:lvl9pPr>
          </a:lstStyle>
          <a:p>
            <a:pPr eaLnBrk="1" fontAlgn="base" hangingPunct="1">
              <a:spcBef>
                <a:spcPct val="0"/>
              </a:spcBef>
              <a:spcAft>
                <a:spcPct val="0"/>
              </a:spcAft>
            </a:pPr>
            <a:fld id="{638C182D-9704-4252-B449-46D9458ABE13}" type="slidenum">
              <a:rPr lang="ja-JP" altLang="en-US" smtClean="0"/>
              <a:pPr eaLnBrk="1" fontAlgn="base" hangingPunct="1">
                <a:spcBef>
                  <a:spcPct val="0"/>
                </a:spcBef>
                <a:spcAft>
                  <a:spcPct val="0"/>
                </a:spcAft>
              </a:pPr>
              <a:t>7</a:t>
            </a:fld>
            <a:endParaRPr lang="ja-JP"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スライド イメージ プレースホルダー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4515" name="ノート プレースホルダー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ja-JP" altLang="en-US" dirty="0">
                <a:solidFill>
                  <a:schemeClr val="tx1"/>
                </a:solidFill>
              </a:rPr>
              <a:t>続いて、奨学金担当窓口への連絡が必要なときについて説明します。</a:t>
            </a:r>
            <a:endParaRPr lang="en-US" altLang="ja-JP" dirty="0">
              <a:solidFill>
                <a:schemeClr val="tx1"/>
              </a:solidFill>
            </a:endParaRPr>
          </a:p>
          <a:p>
            <a:pPr eaLnBrk="1" hangingPunct="1">
              <a:spcBef>
                <a:spcPct val="0"/>
              </a:spcBef>
            </a:pPr>
            <a:endParaRPr lang="en-US" altLang="ja-JP" dirty="0">
              <a:solidFill>
                <a:schemeClr val="tx1"/>
              </a:solidFill>
            </a:endParaRPr>
          </a:p>
          <a:p>
            <a:pPr eaLnBrk="1" hangingPunct="1">
              <a:spcBef>
                <a:spcPct val="0"/>
              </a:spcBef>
            </a:pPr>
            <a:r>
              <a:rPr lang="ja-JP" altLang="en-US" dirty="0">
                <a:solidFill>
                  <a:schemeClr val="tx1"/>
                </a:solidFill>
              </a:rPr>
              <a:t>在学中に、奨学金が不要になったり、留学によって日本を離れる場合など、奨学金担当窓口に連絡が必要となります。</a:t>
            </a:r>
          </a:p>
          <a:p>
            <a:pPr eaLnBrk="1" hangingPunct="1">
              <a:spcBef>
                <a:spcPct val="0"/>
              </a:spcBef>
            </a:pPr>
            <a:endParaRPr lang="en-US" altLang="ja-JP" dirty="0">
              <a:solidFill>
                <a:schemeClr val="tx1"/>
              </a:solidFill>
            </a:endParaRPr>
          </a:p>
          <a:p>
            <a:pPr eaLnBrk="1" hangingPunct="1">
              <a:spcBef>
                <a:spcPct val="0"/>
              </a:spcBef>
            </a:pPr>
            <a:r>
              <a:rPr lang="ja-JP" altLang="en-US" dirty="0">
                <a:solidFill>
                  <a:schemeClr val="tx1"/>
                </a:solidFill>
              </a:rPr>
              <a:t>特に、休学したり退学したりする場合には、何月分まで奨学金を受け取ることができるかを、学校で確認する必要があります。</a:t>
            </a:r>
          </a:p>
          <a:p>
            <a:pPr eaLnBrk="1" hangingPunct="1">
              <a:spcBef>
                <a:spcPct val="0"/>
              </a:spcBef>
            </a:pPr>
            <a:r>
              <a:rPr lang="ja-JP" altLang="en-US" dirty="0">
                <a:solidFill>
                  <a:schemeClr val="tx1"/>
                </a:solidFill>
              </a:rPr>
              <a:t>受け取ることが出来ない月以降に、振り込まれてしまった奨学金は、皆さんが金融機関に行って返金しなければなりません。</a:t>
            </a:r>
            <a:endParaRPr lang="en-US" altLang="ja-JP" dirty="0">
              <a:solidFill>
                <a:schemeClr val="tx1"/>
              </a:solidFill>
            </a:endParaRPr>
          </a:p>
          <a:p>
            <a:pPr eaLnBrk="1" hangingPunct="1">
              <a:spcBef>
                <a:spcPct val="0"/>
              </a:spcBef>
            </a:pPr>
            <a:r>
              <a:rPr lang="ja-JP" altLang="en-US" dirty="0">
                <a:solidFill>
                  <a:schemeClr val="tx1"/>
                </a:solidFill>
              </a:rPr>
              <a:t>休学や退学の予定がある場合は、すぐに、奨学金担当窓口に連絡してください。</a:t>
            </a:r>
          </a:p>
          <a:p>
            <a:pPr eaLnBrk="1" hangingPunct="1">
              <a:spcBef>
                <a:spcPct val="0"/>
              </a:spcBef>
            </a:pPr>
            <a:endParaRPr lang="en-US" altLang="ja-JP" dirty="0">
              <a:solidFill>
                <a:schemeClr val="tx1"/>
              </a:solidFill>
            </a:endParaRPr>
          </a:p>
          <a:p>
            <a:pPr eaLnBrk="1" hangingPunct="1">
              <a:spcBef>
                <a:spcPct val="0"/>
              </a:spcBef>
            </a:pPr>
            <a:r>
              <a:rPr lang="ja-JP" altLang="en-US" dirty="0">
                <a:solidFill>
                  <a:schemeClr val="tx1"/>
                </a:solidFill>
              </a:rPr>
              <a:t>また、それぞれの願い出には、提出期限があります。</a:t>
            </a:r>
          </a:p>
          <a:p>
            <a:pPr eaLnBrk="1" hangingPunct="1">
              <a:spcBef>
                <a:spcPct val="0"/>
              </a:spcBef>
            </a:pPr>
            <a:r>
              <a:rPr lang="ja-JP" altLang="en-US" dirty="0">
                <a:solidFill>
                  <a:schemeClr val="tx1"/>
                </a:solidFill>
              </a:rPr>
              <a:t>提出期限を過ぎてしまうと処理できないこともありますので、期限は必ず守ってください。</a:t>
            </a:r>
          </a:p>
        </p:txBody>
      </p:sp>
      <p:sp>
        <p:nvSpPr>
          <p:cNvPr id="64516" name="スライド番号プレースホルダー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kumimoji="1" sz="1200">
                <a:solidFill>
                  <a:schemeClr val="tx1"/>
                </a:solidFill>
                <a:latin typeface="Calibri" pitchFamily="34" charset="0"/>
                <a:ea typeface="ＭＳ Ｐゴシック" pitchFamily="50" charset="-128"/>
              </a:defRPr>
            </a:lvl1pPr>
            <a:lvl2pPr marL="736486" indent="-283264" eaLnBrk="0" hangingPunct="0">
              <a:spcBef>
                <a:spcPct val="30000"/>
              </a:spcBef>
              <a:defRPr kumimoji="1" sz="1200">
                <a:solidFill>
                  <a:schemeClr val="tx1"/>
                </a:solidFill>
                <a:latin typeface="Calibri" pitchFamily="34" charset="0"/>
                <a:ea typeface="ＭＳ Ｐゴシック" pitchFamily="50" charset="-128"/>
              </a:defRPr>
            </a:lvl2pPr>
            <a:lvl3pPr marL="1133056" indent="-226611" eaLnBrk="0" hangingPunct="0">
              <a:spcBef>
                <a:spcPct val="30000"/>
              </a:spcBef>
              <a:defRPr kumimoji="1" sz="1200">
                <a:solidFill>
                  <a:schemeClr val="tx1"/>
                </a:solidFill>
                <a:latin typeface="Calibri" pitchFamily="34" charset="0"/>
                <a:ea typeface="ＭＳ Ｐゴシック" pitchFamily="50" charset="-128"/>
              </a:defRPr>
            </a:lvl3pPr>
            <a:lvl4pPr marL="1586278" indent="-226611" eaLnBrk="0" hangingPunct="0">
              <a:spcBef>
                <a:spcPct val="30000"/>
              </a:spcBef>
              <a:defRPr kumimoji="1" sz="1200">
                <a:solidFill>
                  <a:schemeClr val="tx1"/>
                </a:solidFill>
                <a:latin typeface="Calibri" pitchFamily="34" charset="0"/>
                <a:ea typeface="ＭＳ Ｐゴシック" pitchFamily="50" charset="-128"/>
              </a:defRPr>
            </a:lvl4pPr>
            <a:lvl5pPr marL="2039501" indent="-226611" eaLnBrk="0" hangingPunct="0">
              <a:spcBef>
                <a:spcPct val="30000"/>
              </a:spcBef>
              <a:defRPr kumimoji="1" sz="1200">
                <a:solidFill>
                  <a:schemeClr val="tx1"/>
                </a:solidFill>
                <a:latin typeface="Calibri" pitchFamily="34" charset="0"/>
                <a:ea typeface="ＭＳ Ｐゴシック" pitchFamily="50" charset="-128"/>
              </a:defRPr>
            </a:lvl5pPr>
            <a:lvl6pPr marL="2492723" indent="-226611" eaLnBrk="0" fontAlgn="base" hangingPunct="0">
              <a:spcBef>
                <a:spcPct val="30000"/>
              </a:spcBef>
              <a:spcAft>
                <a:spcPct val="0"/>
              </a:spcAft>
              <a:defRPr kumimoji="1" sz="1200">
                <a:solidFill>
                  <a:schemeClr val="tx1"/>
                </a:solidFill>
                <a:latin typeface="Calibri" pitchFamily="34" charset="0"/>
                <a:ea typeface="ＭＳ Ｐゴシック" pitchFamily="50" charset="-128"/>
              </a:defRPr>
            </a:lvl6pPr>
            <a:lvl7pPr marL="2945945" indent="-226611" eaLnBrk="0" fontAlgn="base" hangingPunct="0">
              <a:spcBef>
                <a:spcPct val="30000"/>
              </a:spcBef>
              <a:spcAft>
                <a:spcPct val="0"/>
              </a:spcAft>
              <a:defRPr kumimoji="1" sz="1200">
                <a:solidFill>
                  <a:schemeClr val="tx1"/>
                </a:solidFill>
                <a:latin typeface="Calibri" pitchFamily="34" charset="0"/>
                <a:ea typeface="ＭＳ Ｐゴシック" pitchFamily="50" charset="-128"/>
              </a:defRPr>
            </a:lvl7pPr>
            <a:lvl8pPr marL="3399168" indent="-226611" eaLnBrk="0" fontAlgn="base" hangingPunct="0">
              <a:spcBef>
                <a:spcPct val="30000"/>
              </a:spcBef>
              <a:spcAft>
                <a:spcPct val="0"/>
              </a:spcAft>
              <a:defRPr kumimoji="1" sz="1200">
                <a:solidFill>
                  <a:schemeClr val="tx1"/>
                </a:solidFill>
                <a:latin typeface="Calibri" pitchFamily="34" charset="0"/>
                <a:ea typeface="ＭＳ Ｐゴシック" pitchFamily="50" charset="-128"/>
              </a:defRPr>
            </a:lvl8pPr>
            <a:lvl9pPr marL="3852390" indent="-226611" eaLnBrk="0" fontAlgn="base" hangingPunct="0">
              <a:spcBef>
                <a:spcPct val="30000"/>
              </a:spcBef>
              <a:spcAft>
                <a:spcPct val="0"/>
              </a:spcAft>
              <a:defRPr kumimoji="1" sz="1200">
                <a:solidFill>
                  <a:schemeClr val="tx1"/>
                </a:solidFill>
                <a:latin typeface="Calibri" pitchFamily="34" charset="0"/>
                <a:ea typeface="ＭＳ Ｐゴシック" pitchFamily="50" charset="-128"/>
              </a:defRPr>
            </a:lvl9pPr>
          </a:lstStyle>
          <a:p>
            <a:pPr eaLnBrk="1" fontAlgn="base" hangingPunct="1">
              <a:spcBef>
                <a:spcPct val="0"/>
              </a:spcBef>
              <a:spcAft>
                <a:spcPct val="0"/>
              </a:spcAft>
            </a:pPr>
            <a:fld id="{9A341640-1ABC-4232-8F83-553418A6C0BB}" type="slidenum">
              <a:rPr lang="ja-JP" altLang="en-US" smtClean="0"/>
              <a:pPr eaLnBrk="1" fontAlgn="base" hangingPunct="1">
                <a:spcBef>
                  <a:spcPct val="0"/>
                </a:spcBef>
                <a:spcAft>
                  <a:spcPct val="0"/>
                </a:spcAft>
              </a:pPr>
              <a:t>8</a:t>
            </a:fld>
            <a:endParaRPr lang="ja-JP"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スライド イメージ プレースホルダー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2947" name="ノート プレースホルダー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ts val="991"/>
              </a:spcBef>
              <a:buClr>
                <a:srgbClr val="FC0128"/>
              </a:buClr>
              <a:buSzPct val="80000"/>
            </a:pPr>
            <a:r>
              <a:rPr lang="ja-JP" altLang="en-US" dirty="0">
                <a:solidFill>
                  <a:schemeClr val="tx1"/>
                </a:solidFill>
              </a:rPr>
              <a:t>奨学金の返還の流れについて説明します。</a:t>
            </a:r>
            <a:endParaRPr lang="en-US" altLang="ja-JP" dirty="0">
              <a:solidFill>
                <a:schemeClr val="tx1"/>
              </a:solidFill>
            </a:endParaRPr>
          </a:p>
          <a:p>
            <a:pPr eaLnBrk="1" hangingPunct="1">
              <a:spcBef>
                <a:spcPts val="991"/>
              </a:spcBef>
              <a:buClr>
                <a:srgbClr val="FC0128"/>
              </a:buClr>
              <a:buSzPct val="80000"/>
            </a:pPr>
            <a:endParaRPr lang="en-US" altLang="ja-JP" dirty="0">
              <a:solidFill>
                <a:schemeClr val="tx1"/>
              </a:solidFill>
            </a:endParaRPr>
          </a:p>
          <a:p>
            <a:pPr eaLnBrk="1" hangingPunct="1">
              <a:spcBef>
                <a:spcPts val="991"/>
              </a:spcBef>
              <a:buClr>
                <a:srgbClr val="FC0128"/>
              </a:buClr>
              <a:buSzPct val="80000"/>
            </a:pPr>
            <a:r>
              <a:rPr lang="ja-JP" altLang="en-US" dirty="0">
                <a:solidFill>
                  <a:schemeClr val="tx1"/>
                </a:solidFill>
              </a:rPr>
              <a:t>貸与終了から５か月目ごろ、日本学生支援機構から、皆さんのご自宅宛に「口座振替加入通知書」が届きます。</a:t>
            </a:r>
            <a:endParaRPr lang="en-US" altLang="ja-JP" dirty="0">
              <a:solidFill>
                <a:schemeClr val="tx1"/>
              </a:solidFill>
            </a:endParaRPr>
          </a:p>
          <a:p>
            <a:pPr eaLnBrk="1" hangingPunct="1">
              <a:spcBef>
                <a:spcPts val="991"/>
              </a:spcBef>
              <a:buClr>
                <a:srgbClr val="FC0128"/>
              </a:buClr>
              <a:buSzPct val="80000"/>
            </a:pPr>
            <a:r>
              <a:rPr lang="ja-JP" altLang="en-US" dirty="0">
                <a:solidFill>
                  <a:schemeClr val="tx1"/>
                </a:solidFill>
              </a:rPr>
              <a:t>返還は、貸与終了月の７か月後の２７日から、貸与終了時に加入した振替用口座（リレー口座）から引き落としが始まります。</a:t>
            </a:r>
            <a:endParaRPr lang="en-US" altLang="ja-JP" dirty="0">
              <a:solidFill>
                <a:schemeClr val="tx1"/>
              </a:solidFill>
            </a:endParaRPr>
          </a:p>
          <a:p>
            <a:pPr eaLnBrk="1" hangingPunct="1">
              <a:spcBef>
                <a:spcPts val="991"/>
              </a:spcBef>
              <a:buClr>
                <a:srgbClr val="FC0128"/>
              </a:buClr>
              <a:buSzPct val="80000"/>
            </a:pPr>
            <a:r>
              <a:rPr lang="en-US" altLang="ja-JP" dirty="0">
                <a:solidFill>
                  <a:schemeClr val="tx1"/>
                </a:solidFill>
              </a:rPr>
              <a:t>2021</a:t>
            </a:r>
            <a:r>
              <a:rPr lang="ja-JP" altLang="en-US" dirty="0">
                <a:solidFill>
                  <a:schemeClr val="tx1"/>
                </a:solidFill>
              </a:rPr>
              <a:t>年</a:t>
            </a:r>
            <a:r>
              <a:rPr lang="en-US" altLang="ja-JP" dirty="0">
                <a:solidFill>
                  <a:schemeClr val="tx1"/>
                </a:solidFill>
              </a:rPr>
              <a:t>3</a:t>
            </a:r>
            <a:r>
              <a:rPr lang="ja-JP" altLang="en-US" dirty="0">
                <a:solidFill>
                  <a:schemeClr val="tx1"/>
                </a:solidFill>
              </a:rPr>
              <a:t>月に卒業の場合、</a:t>
            </a:r>
            <a:r>
              <a:rPr lang="en-US" altLang="ja-JP" dirty="0">
                <a:solidFill>
                  <a:schemeClr val="tx1"/>
                </a:solidFill>
              </a:rPr>
              <a:t>2021</a:t>
            </a:r>
            <a:r>
              <a:rPr lang="ja-JP" altLang="en-US" dirty="0">
                <a:solidFill>
                  <a:schemeClr val="tx1"/>
                </a:solidFill>
              </a:rPr>
              <a:t>年</a:t>
            </a:r>
            <a:r>
              <a:rPr lang="en-US" altLang="ja-JP" dirty="0">
                <a:solidFill>
                  <a:schemeClr val="tx1"/>
                </a:solidFill>
              </a:rPr>
              <a:t>10</a:t>
            </a:r>
            <a:r>
              <a:rPr lang="ja-JP" altLang="en-US" dirty="0">
                <a:solidFill>
                  <a:schemeClr val="tx1"/>
                </a:solidFill>
              </a:rPr>
              <a:t>月</a:t>
            </a:r>
            <a:r>
              <a:rPr lang="en-US" altLang="ja-JP" dirty="0">
                <a:solidFill>
                  <a:schemeClr val="tx1"/>
                </a:solidFill>
              </a:rPr>
              <a:t>27</a:t>
            </a:r>
            <a:r>
              <a:rPr lang="ja-JP" altLang="en-US" dirty="0">
                <a:solidFill>
                  <a:schemeClr val="tx1"/>
                </a:solidFill>
              </a:rPr>
              <a:t>日から返還開始です。</a:t>
            </a:r>
            <a:endParaRPr lang="en-US" altLang="ja-JP" dirty="0">
              <a:solidFill>
                <a:schemeClr val="tx1"/>
              </a:solidFill>
            </a:endParaRPr>
          </a:p>
          <a:p>
            <a:pPr eaLnBrk="1" hangingPunct="1">
              <a:spcBef>
                <a:spcPts val="991"/>
              </a:spcBef>
              <a:buClr>
                <a:srgbClr val="FC0128"/>
              </a:buClr>
              <a:buSzPct val="80000"/>
            </a:pPr>
            <a:r>
              <a:rPr lang="ja-JP" altLang="en-US" dirty="0">
                <a:solidFill>
                  <a:schemeClr val="tx1"/>
                </a:solidFill>
              </a:rPr>
              <a:t>定額返還方式を選択した人は、貸与総額で返還する年月が決まりますので、一番長く返す人で</a:t>
            </a:r>
            <a:r>
              <a:rPr lang="en-US" altLang="ja-JP" dirty="0">
                <a:solidFill>
                  <a:schemeClr val="tx1"/>
                </a:solidFill>
              </a:rPr>
              <a:t>20</a:t>
            </a:r>
            <a:r>
              <a:rPr lang="ja-JP" altLang="en-US" dirty="0">
                <a:solidFill>
                  <a:schemeClr val="tx1"/>
                </a:solidFill>
              </a:rPr>
              <a:t>年、毎月、返還していきます。</a:t>
            </a:r>
            <a:endParaRPr lang="en-US" altLang="ja-JP" dirty="0">
              <a:solidFill>
                <a:schemeClr val="tx1"/>
              </a:solidFill>
            </a:endParaRPr>
          </a:p>
          <a:p>
            <a:pPr eaLnBrk="1" hangingPunct="1">
              <a:spcBef>
                <a:spcPts val="991"/>
              </a:spcBef>
              <a:buClr>
                <a:srgbClr val="FC0128"/>
              </a:buClr>
              <a:buSzPct val="80000"/>
            </a:pPr>
            <a:r>
              <a:rPr lang="ja-JP" altLang="en-US" dirty="0">
                <a:solidFill>
                  <a:schemeClr val="tx1"/>
                </a:solidFill>
              </a:rPr>
              <a:t>所得連動返還方式を選択した人は、毎年の収入に応じた返還額で毎月、返還していきますので、返還回数が変わります。</a:t>
            </a:r>
            <a:endParaRPr lang="en-US" altLang="ja-JP" dirty="0">
              <a:solidFill>
                <a:schemeClr val="tx1"/>
              </a:solidFill>
            </a:endParaRPr>
          </a:p>
          <a:p>
            <a:pPr eaLnBrk="1" hangingPunct="1">
              <a:spcBef>
                <a:spcPts val="991"/>
              </a:spcBef>
              <a:buClr>
                <a:srgbClr val="FC0128"/>
              </a:buClr>
              <a:buSzPct val="80000"/>
            </a:pPr>
            <a:endParaRPr lang="en-US" altLang="ja-JP" dirty="0">
              <a:solidFill>
                <a:schemeClr val="tx1"/>
              </a:solidFill>
            </a:endParaRPr>
          </a:p>
          <a:p>
            <a:pPr eaLnBrk="1" hangingPunct="1">
              <a:spcBef>
                <a:spcPts val="991"/>
              </a:spcBef>
              <a:buClr>
                <a:srgbClr val="FC0128"/>
              </a:buClr>
              <a:buSzPct val="80000"/>
            </a:pPr>
            <a:r>
              <a:rPr lang="ja-JP" altLang="en-US" dirty="0">
                <a:solidFill>
                  <a:schemeClr val="tx1"/>
                </a:solidFill>
              </a:rPr>
              <a:t>そして返還終了後、返還完了</a:t>
            </a:r>
            <a:r>
              <a:rPr lang="ja-JP" altLang="en-US" baseline="0" dirty="0">
                <a:solidFill>
                  <a:schemeClr val="tx1"/>
                </a:solidFill>
              </a:rPr>
              <a:t>のお知らせの通知</a:t>
            </a:r>
            <a:r>
              <a:rPr lang="ja-JP" altLang="en-US" dirty="0">
                <a:solidFill>
                  <a:schemeClr val="tx1"/>
                </a:solidFill>
              </a:rPr>
              <a:t>が、日本学生支援機構へ届け出ているあなたの登録住所に届きます。</a:t>
            </a:r>
            <a:endParaRPr lang="en-US" altLang="ja-JP" dirty="0">
              <a:solidFill>
                <a:schemeClr val="tx1"/>
              </a:solidFill>
            </a:endParaRPr>
          </a:p>
        </p:txBody>
      </p:sp>
      <p:sp>
        <p:nvSpPr>
          <p:cNvPr id="82948" name="スライド番号プレースホルダー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kumimoji="1" sz="1200">
                <a:solidFill>
                  <a:schemeClr val="tx1"/>
                </a:solidFill>
                <a:latin typeface="Calibri" pitchFamily="34" charset="0"/>
                <a:ea typeface="ＭＳ Ｐゴシック" pitchFamily="50" charset="-128"/>
              </a:defRPr>
            </a:lvl1pPr>
            <a:lvl2pPr marL="736486" indent="-283264" eaLnBrk="0" hangingPunct="0">
              <a:spcBef>
                <a:spcPct val="30000"/>
              </a:spcBef>
              <a:defRPr kumimoji="1" sz="1200">
                <a:solidFill>
                  <a:schemeClr val="tx1"/>
                </a:solidFill>
                <a:latin typeface="Calibri" pitchFamily="34" charset="0"/>
                <a:ea typeface="ＭＳ Ｐゴシック" pitchFamily="50" charset="-128"/>
              </a:defRPr>
            </a:lvl2pPr>
            <a:lvl3pPr marL="1133056" indent="-226611" eaLnBrk="0" hangingPunct="0">
              <a:spcBef>
                <a:spcPct val="30000"/>
              </a:spcBef>
              <a:defRPr kumimoji="1" sz="1200">
                <a:solidFill>
                  <a:schemeClr val="tx1"/>
                </a:solidFill>
                <a:latin typeface="Calibri" pitchFamily="34" charset="0"/>
                <a:ea typeface="ＭＳ Ｐゴシック" pitchFamily="50" charset="-128"/>
              </a:defRPr>
            </a:lvl3pPr>
            <a:lvl4pPr marL="1586278" indent="-226611" eaLnBrk="0" hangingPunct="0">
              <a:spcBef>
                <a:spcPct val="30000"/>
              </a:spcBef>
              <a:defRPr kumimoji="1" sz="1200">
                <a:solidFill>
                  <a:schemeClr val="tx1"/>
                </a:solidFill>
                <a:latin typeface="Calibri" pitchFamily="34" charset="0"/>
                <a:ea typeface="ＭＳ Ｐゴシック" pitchFamily="50" charset="-128"/>
              </a:defRPr>
            </a:lvl4pPr>
            <a:lvl5pPr marL="2039501" indent="-226611" eaLnBrk="0" hangingPunct="0">
              <a:spcBef>
                <a:spcPct val="30000"/>
              </a:spcBef>
              <a:defRPr kumimoji="1" sz="1200">
                <a:solidFill>
                  <a:schemeClr val="tx1"/>
                </a:solidFill>
                <a:latin typeface="Calibri" pitchFamily="34" charset="0"/>
                <a:ea typeface="ＭＳ Ｐゴシック" pitchFamily="50" charset="-128"/>
              </a:defRPr>
            </a:lvl5pPr>
            <a:lvl6pPr marL="2492723" indent="-226611" eaLnBrk="0" fontAlgn="base" hangingPunct="0">
              <a:spcBef>
                <a:spcPct val="30000"/>
              </a:spcBef>
              <a:spcAft>
                <a:spcPct val="0"/>
              </a:spcAft>
              <a:defRPr kumimoji="1" sz="1200">
                <a:solidFill>
                  <a:schemeClr val="tx1"/>
                </a:solidFill>
                <a:latin typeface="Calibri" pitchFamily="34" charset="0"/>
                <a:ea typeface="ＭＳ Ｐゴシック" pitchFamily="50" charset="-128"/>
              </a:defRPr>
            </a:lvl6pPr>
            <a:lvl7pPr marL="2945945" indent="-226611" eaLnBrk="0" fontAlgn="base" hangingPunct="0">
              <a:spcBef>
                <a:spcPct val="30000"/>
              </a:spcBef>
              <a:spcAft>
                <a:spcPct val="0"/>
              </a:spcAft>
              <a:defRPr kumimoji="1" sz="1200">
                <a:solidFill>
                  <a:schemeClr val="tx1"/>
                </a:solidFill>
                <a:latin typeface="Calibri" pitchFamily="34" charset="0"/>
                <a:ea typeface="ＭＳ Ｐゴシック" pitchFamily="50" charset="-128"/>
              </a:defRPr>
            </a:lvl7pPr>
            <a:lvl8pPr marL="3399168" indent="-226611" eaLnBrk="0" fontAlgn="base" hangingPunct="0">
              <a:spcBef>
                <a:spcPct val="30000"/>
              </a:spcBef>
              <a:spcAft>
                <a:spcPct val="0"/>
              </a:spcAft>
              <a:defRPr kumimoji="1" sz="1200">
                <a:solidFill>
                  <a:schemeClr val="tx1"/>
                </a:solidFill>
                <a:latin typeface="Calibri" pitchFamily="34" charset="0"/>
                <a:ea typeface="ＭＳ Ｐゴシック" pitchFamily="50" charset="-128"/>
              </a:defRPr>
            </a:lvl8pPr>
            <a:lvl9pPr marL="3852390" indent="-226611" eaLnBrk="0" fontAlgn="base" hangingPunct="0">
              <a:spcBef>
                <a:spcPct val="30000"/>
              </a:spcBef>
              <a:spcAft>
                <a:spcPct val="0"/>
              </a:spcAft>
              <a:defRPr kumimoji="1" sz="1200">
                <a:solidFill>
                  <a:schemeClr val="tx1"/>
                </a:solidFill>
                <a:latin typeface="Calibri" pitchFamily="34" charset="0"/>
                <a:ea typeface="ＭＳ Ｐゴシック" pitchFamily="50" charset="-128"/>
              </a:defRPr>
            </a:lvl9pPr>
          </a:lstStyle>
          <a:p>
            <a:pPr eaLnBrk="1" fontAlgn="base" hangingPunct="1">
              <a:spcBef>
                <a:spcPct val="0"/>
              </a:spcBef>
              <a:spcAft>
                <a:spcPct val="0"/>
              </a:spcAft>
            </a:pPr>
            <a:fld id="{A6F56CA4-6C8F-47A5-AC17-D1547AB7BDD7}" type="slidenum">
              <a:rPr lang="ja-JP" altLang="en-US" smtClean="0"/>
              <a:pPr eaLnBrk="1" fontAlgn="base" hangingPunct="1">
                <a:spcBef>
                  <a:spcPct val="0"/>
                </a:spcBef>
                <a:spcAft>
                  <a:spcPct val="0"/>
                </a:spcAft>
              </a:pPr>
              <a:t>9</a:t>
            </a:fld>
            <a:endParaRPr lang="ja-JP" altLang="en-US"/>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Master" Target="../slideMasters/slideMaster1.xml"/><Relationship Id="rId1" Type="http://schemas.openxmlformats.org/officeDocument/2006/relationships/vmlDrawing" Target="../drawings/vmlDrawing2.vml"/><Relationship Id="rId4" Type="http://schemas.openxmlformats.org/officeDocument/2006/relationships/image" Target="../media/image1.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slideMaster" Target="../slideMasters/slideMaster1.xml"/><Relationship Id="rId1" Type="http://schemas.openxmlformats.org/officeDocument/2006/relationships/vmlDrawing" Target="../drawings/vmlDrawing3.vml"/><Relationship Id="rId4" Type="http://schemas.openxmlformats.org/officeDocument/2006/relationships/image" Target="../media/image1.png"/></Relationships>
</file>

<file path=ppt/slideLayouts/_rels/slideLayout13.xml.rels><?xml version="1.0" encoding="UTF-8" standalone="yes"?>
<Relationships xmlns="http://schemas.openxmlformats.org/package/2006/relationships"><Relationship Id="rId3" Type="http://schemas.openxmlformats.org/officeDocument/2006/relationships/oleObject" Target="../embeddings/oleObject5.bin"/><Relationship Id="rId2" Type="http://schemas.openxmlformats.org/officeDocument/2006/relationships/slideMaster" Target="../slideMasters/slideMaster2.xml"/><Relationship Id="rId1" Type="http://schemas.openxmlformats.org/officeDocument/2006/relationships/vmlDrawing" Target="../drawings/vmlDrawing5.vml"/><Relationship Id="rId4" Type="http://schemas.openxmlformats.org/officeDocument/2006/relationships/image" Target="../media/image1.png"/></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3" Type="http://schemas.openxmlformats.org/officeDocument/2006/relationships/oleObject" Target="../embeddings/oleObject6.bin"/><Relationship Id="rId2" Type="http://schemas.openxmlformats.org/officeDocument/2006/relationships/slideMaster" Target="../slideMasters/slideMaster2.xml"/><Relationship Id="rId1" Type="http://schemas.openxmlformats.org/officeDocument/2006/relationships/vmlDrawing" Target="../drawings/vmlDrawing6.vml"/><Relationship Id="rId4" Type="http://schemas.openxmlformats.org/officeDocument/2006/relationships/image" Target="../media/image1.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タイトル スライド">
    <p:spTree>
      <p:nvGrpSpPr>
        <p:cNvPr id="1" name=""/>
        <p:cNvGrpSpPr/>
        <p:nvPr/>
      </p:nvGrpSpPr>
      <p:grpSpPr>
        <a:xfrm>
          <a:off x="0" y="0"/>
          <a:ext cx="0" cy="0"/>
          <a:chOff x="0" y="0"/>
          <a:chExt cx="0" cy="0"/>
        </a:xfrm>
      </p:grpSpPr>
      <p:sp>
        <p:nvSpPr>
          <p:cNvPr id="4" name="Text Box 4"/>
          <p:cNvSpPr txBox="1">
            <a:spLocks noChangeArrowheads="1"/>
          </p:cNvSpPr>
          <p:nvPr/>
        </p:nvSpPr>
        <p:spPr bwMode="auto">
          <a:xfrm>
            <a:off x="8058150" y="6638925"/>
            <a:ext cx="1074738" cy="196850"/>
          </a:xfrm>
          <a:prstGeom prst="rect">
            <a:avLst/>
          </a:prstGeom>
          <a:noFill/>
          <a:ln w="9525">
            <a:noFill/>
            <a:miter lim="800000"/>
            <a:headEnd type="none" w="sm" len="sm"/>
            <a:tailEnd type="none" w="sm" len="sm"/>
          </a:ln>
          <a:effectLst/>
        </p:spPr>
        <p:txBody>
          <a:bodyPr tIns="0"/>
          <a:lstStyle>
            <a:lvl1pPr marL="342900" indent="-342900" eaLnBrk="0" hangingPunct="0">
              <a:defRPr kumimoji="1" sz="1000" b="1">
                <a:solidFill>
                  <a:schemeClr val="tx1"/>
                </a:solidFill>
                <a:latin typeface="Times New Roman" pitchFamily="18" charset="0"/>
                <a:ea typeface="ＭＳ Ｐゴシック" pitchFamily="50" charset="-128"/>
              </a:defRPr>
            </a:lvl1pPr>
            <a:lvl2pPr marL="742950" indent="-285750" eaLnBrk="0" hangingPunct="0">
              <a:defRPr kumimoji="1" sz="1000" b="1">
                <a:solidFill>
                  <a:schemeClr val="tx1"/>
                </a:solidFill>
                <a:latin typeface="Times New Roman" pitchFamily="18" charset="0"/>
                <a:ea typeface="ＭＳ Ｐゴシック" pitchFamily="50" charset="-128"/>
              </a:defRPr>
            </a:lvl2pPr>
            <a:lvl3pPr marL="1143000" indent="-228600" eaLnBrk="0" hangingPunct="0">
              <a:defRPr kumimoji="1" sz="1000" b="1">
                <a:solidFill>
                  <a:schemeClr val="tx1"/>
                </a:solidFill>
                <a:latin typeface="Times New Roman" pitchFamily="18" charset="0"/>
                <a:ea typeface="ＭＳ Ｐゴシック" pitchFamily="50" charset="-128"/>
              </a:defRPr>
            </a:lvl3pPr>
            <a:lvl4pPr marL="1600200" indent="-228600" eaLnBrk="0" hangingPunct="0">
              <a:defRPr kumimoji="1" sz="1000" b="1">
                <a:solidFill>
                  <a:schemeClr val="tx1"/>
                </a:solidFill>
                <a:latin typeface="Times New Roman" pitchFamily="18" charset="0"/>
                <a:ea typeface="ＭＳ Ｐゴシック" pitchFamily="50" charset="-128"/>
              </a:defRPr>
            </a:lvl4pPr>
            <a:lvl5pPr marL="2057400" indent="-228600" eaLnBrk="0" hangingPunct="0">
              <a:defRPr kumimoji="1" sz="1000" b="1">
                <a:solidFill>
                  <a:schemeClr val="tx1"/>
                </a:solidFill>
                <a:latin typeface="Times New Roman" pitchFamily="18" charset="0"/>
                <a:ea typeface="ＭＳ Ｐゴシック" pitchFamily="50" charset="-128"/>
              </a:defRPr>
            </a:lvl5pPr>
            <a:lvl6pPr marL="2514600" indent="-228600" eaLnBrk="0" fontAlgn="base" hangingPunct="0">
              <a:spcBef>
                <a:spcPct val="0"/>
              </a:spcBef>
              <a:spcAft>
                <a:spcPct val="0"/>
              </a:spcAft>
              <a:defRPr kumimoji="1" sz="1000" b="1">
                <a:solidFill>
                  <a:schemeClr val="tx1"/>
                </a:solidFill>
                <a:latin typeface="Times New Roman" pitchFamily="18" charset="0"/>
                <a:ea typeface="ＭＳ Ｐゴシック" pitchFamily="50" charset="-128"/>
              </a:defRPr>
            </a:lvl6pPr>
            <a:lvl7pPr marL="2971800" indent="-228600" eaLnBrk="0" fontAlgn="base" hangingPunct="0">
              <a:spcBef>
                <a:spcPct val="0"/>
              </a:spcBef>
              <a:spcAft>
                <a:spcPct val="0"/>
              </a:spcAft>
              <a:defRPr kumimoji="1" sz="1000" b="1">
                <a:solidFill>
                  <a:schemeClr val="tx1"/>
                </a:solidFill>
                <a:latin typeface="Times New Roman" pitchFamily="18" charset="0"/>
                <a:ea typeface="ＭＳ Ｐゴシック" pitchFamily="50" charset="-128"/>
              </a:defRPr>
            </a:lvl7pPr>
            <a:lvl8pPr marL="3429000" indent="-228600" eaLnBrk="0" fontAlgn="base" hangingPunct="0">
              <a:spcBef>
                <a:spcPct val="0"/>
              </a:spcBef>
              <a:spcAft>
                <a:spcPct val="0"/>
              </a:spcAft>
              <a:defRPr kumimoji="1" sz="1000" b="1">
                <a:solidFill>
                  <a:schemeClr val="tx1"/>
                </a:solidFill>
                <a:latin typeface="Times New Roman" pitchFamily="18" charset="0"/>
                <a:ea typeface="ＭＳ Ｐゴシック" pitchFamily="50" charset="-128"/>
              </a:defRPr>
            </a:lvl8pPr>
            <a:lvl9pPr marL="3886200" indent="-228600" eaLnBrk="0" fontAlgn="base" hangingPunct="0">
              <a:spcBef>
                <a:spcPct val="0"/>
              </a:spcBef>
              <a:spcAft>
                <a:spcPct val="0"/>
              </a:spcAft>
              <a:defRPr kumimoji="1" sz="1000" b="1">
                <a:solidFill>
                  <a:schemeClr val="tx1"/>
                </a:solidFill>
                <a:latin typeface="Times New Roman" pitchFamily="18" charset="0"/>
                <a:ea typeface="ＭＳ Ｐゴシック" pitchFamily="50" charset="-128"/>
              </a:defRPr>
            </a:lvl9pPr>
          </a:lstStyle>
          <a:p>
            <a:pPr algn="r" eaLnBrk="1">
              <a:spcBef>
                <a:spcPct val="20000"/>
              </a:spcBef>
              <a:defRPr/>
            </a:pPr>
            <a:r>
              <a:rPr lang="en-US" altLang="ja-JP" sz="1400" b="0">
                <a:solidFill>
                  <a:srgbClr val="006600"/>
                </a:solidFill>
                <a:latin typeface="Garamond" pitchFamily="18" charset="0"/>
                <a:ea typeface="ＭＳ ゴシック" pitchFamily="49" charset="-128"/>
                <a:cs typeface="+mn-cs"/>
              </a:rPr>
              <a:t>Page.</a:t>
            </a:r>
            <a:fld id="{D40E21A6-4E2E-40A2-95B0-BA02E42CB16B}" type="slidenum">
              <a:rPr lang="en-US" altLang="ja-JP" sz="1400" b="0" smtClean="0">
                <a:solidFill>
                  <a:srgbClr val="006600"/>
                </a:solidFill>
                <a:latin typeface="Garamond" pitchFamily="18" charset="0"/>
                <a:ea typeface="ＭＳ ゴシック" pitchFamily="49" charset="-128"/>
                <a:cs typeface="+mn-cs"/>
              </a:rPr>
              <a:pPr algn="r" eaLnBrk="1">
                <a:spcBef>
                  <a:spcPct val="20000"/>
                </a:spcBef>
                <a:defRPr/>
              </a:pPr>
              <a:t>‹#›</a:t>
            </a:fld>
            <a:endParaRPr lang="en-US" altLang="ja-JP" sz="1400" b="0">
              <a:solidFill>
                <a:srgbClr val="006600"/>
              </a:solidFill>
              <a:latin typeface="Garamond" pitchFamily="18" charset="0"/>
              <a:ea typeface="ＨＧｺﾞｼｯｸE-PRO" pitchFamily="50" charset="-128"/>
              <a:cs typeface="+mn-cs"/>
            </a:endParaRPr>
          </a:p>
        </p:txBody>
      </p:sp>
      <p:sp>
        <p:nvSpPr>
          <p:cNvPr id="5" name="Rectangle 22"/>
          <p:cNvSpPr>
            <a:spLocks noChangeArrowheads="1"/>
          </p:cNvSpPr>
          <p:nvPr/>
        </p:nvSpPr>
        <p:spPr bwMode="auto">
          <a:xfrm flipV="1">
            <a:off x="69850" y="6573838"/>
            <a:ext cx="9004300" cy="76200"/>
          </a:xfrm>
          <a:prstGeom prst="rect">
            <a:avLst/>
          </a:prstGeom>
          <a:solidFill>
            <a:srgbClr val="008000"/>
          </a:solidFill>
          <a:ln>
            <a:noFill/>
          </a:ln>
          <a:extLst>
            <a:ext uri="{91240B29-F687-4F45-9708-019B960494DF}">
              <a14:hiddenLine xmlns:a14="http://schemas.microsoft.com/office/drawing/2010/main" w="9525">
                <a:solidFill>
                  <a:srgbClr val="000000"/>
                </a:solidFill>
                <a:miter lim="800000"/>
                <a:headEnd/>
                <a:tailEnd/>
              </a14:hiddenLine>
            </a:ext>
          </a:extLst>
        </p:spPr>
        <p:txBody>
          <a:bodyPr rot="10800000" wrap="none" lIns="84138" tIns="42862" rIns="84138" bIns="42862" anchor="ctr"/>
          <a:lstStyle>
            <a:lvl1pPr eaLnBrk="0" hangingPunct="0">
              <a:defRPr kumimoji="1" sz="2000" b="1">
                <a:solidFill>
                  <a:schemeClr val="tx1"/>
                </a:solidFill>
                <a:latin typeface="Times New Roman" pitchFamily="18" charset="0"/>
                <a:ea typeface="ＨＧｺﾞｼｯｸE-PRO" pitchFamily="50" charset="-128"/>
              </a:defRPr>
            </a:lvl1pPr>
            <a:lvl2pPr marL="742950" indent="-285750" eaLnBrk="0" hangingPunct="0">
              <a:defRPr kumimoji="1" sz="2000" b="1">
                <a:solidFill>
                  <a:schemeClr val="tx1"/>
                </a:solidFill>
                <a:latin typeface="Times New Roman" pitchFamily="18" charset="0"/>
                <a:ea typeface="ＨＧｺﾞｼｯｸE-PRO" pitchFamily="50" charset="-128"/>
              </a:defRPr>
            </a:lvl2pPr>
            <a:lvl3pPr marL="1143000" indent="-228600" eaLnBrk="0" hangingPunct="0">
              <a:defRPr kumimoji="1" sz="2000" b="1">
                <a:solidFill>
                  <a:schemeClr val="tx1"/>
                </a:solidFill>
                <a:latin typeface="Times New Roman" pitchFamily="18" charset="0"/>
                <a:ea typeface="ＨＧｺﾞｼｯｸE-PRO" pitchFamily="50" charset="-128"/>
              </a:defRPr>
            </a:lvl3pPr>
            <a:lvl4pPr marL="1600200" indent="-228600" eaLnBrk="0" hangingPunct="0">
              <a:defRPr kumimoji="1" sz="2000" b="1">
                <a:solidFill>
                  <a:schemeClr val="tx1"/>
                </a:solidFill>
                <a:latin typeface="Times New Roman" pitchFamily="18" charset="0"/>
                <a:ea typeface="ＨＧｺﾞｼｯｸE-PRO" pitchFamily="50" charset="-128"/>
              </a:defRPr>
            </a:lvl4pPr>
            <a:lvl5pPr marL="2057400" indent="-228600" eaLnBrk="0" hangingPunct="0">
              <a:defRPr kumimoji="1" sz="2000" b="1">
                <a:solidFill>
                  <a:schemeClr val="tx1"/>
                </a:solidFill>
                <a:latin typeface="Times New Roman" pitchFamily="18" charset="0"/>
                <a:ea typeface="ＨＧｺﾞｼｯｸE-PRO" pitchFamily="50" charset="-128"/>
              </a:defRPr>
            </a:lvl5pPr>
            <a:lvl6pPr marL="2514600" indent="-228600" eaLnBrk="0" fontAlgn="base" hangingPunct="0">
              <a:spcBef>
                <a:spcPct val="0"/>
              </a:spcBef>
              <a:spcAft>
                <a:spcPct val="0"/>
              </a:spcAft>
              <a:buClr>
                <a:srgbClr val="FF66CC"/>
              </a:buClr>
              <a:buFont typeface="Wingdings" pitchFamily="2" charset="2"/>
              <a:defRPr kumimoji="1" sz="2000" b="1">
                <a:solidFill>
                  <a:schemeClr val="tx1"/>
                </a:solidFill>
                <a:latin typeface="Times New Roman" pitchFamily="18" charset="0"/>
                <a:ea typeface="ＨＧｺﾞｼｯｸE-PRO" pitchFamily="50" charset="-128"/>
              </a:defRPr>
            </a:lvl6pPr>
            <a:lvl7pPr marL="2971800" indent="-228600" eaLnBrk="0" fontAlgn="base" hangingPunct="0">
              <a:spcBef>
                <a:spcPct val="0"/>
              </a:spcBef>
              <a:spcAft>
                <a:spcPct val="0"/>
              </a:spcAft>
              <a:buClr>
                <a:srgbClr val="FF66CC"/>
              </a:buClr>
              <a:buFont typeface="Wingdings" pitchFamily="2" charset="2"/>
              <a:defRPr kumimoji="1" sz="2000" b="1">
                <a:solidFill>
                  <a:schemeClr val="tx1"/>
                </a:solidFill>
                <a:latin typeface="Times New Roman" pitchFamily="18" charset="0"/>
                <a:ea typeface="ＨＧｺﾞｼｯｸE-PRO" pitchFamily="50" charset="-128"/>
              </a:defRPr>
            </a:lvl7pPr>
            <a:lvl8pPr marL="3429000" indent="-228600" eaLnBrk="0" fontAlgn="base" hangingPunct="0">
              <a:spcBef>
                <a:spcPct val="0"/>
              </a:spcBef>
              <a:spcAft>
                <a:spcPct val="0"/>
              </a:spcAft>
              <a:buClr>
                <a:srgbClr val="FF66CC"/>
              </a:buClr>
              <a:buFont typeface="Wingdings" pitchFamily="2" charset="2"/>
              <a:defRPr kumimoji="1" sz="2000" b="1">
                <a:solidFill>
                  <a:schemeClr val="tx1"/>
                </a:solidFill>
                <a:latin typeface="Times New Roman" pitchFamily="18" charset="0"/>
                <a:ea typeface="ＨＧｺﾞｼｯｸE-PRO" pitchFamily="50" charset="-128"/>
              </a:defRPr>
            </a:lvl8pPr>
            <a:lvl9pPr marL="3886200" indent="-228600" eaLnBrk="0" fontAlgn="base" hangingPunct="0">
              <a:spcBef>
                <a:spcPct val="0"/>
              </a:spcBef>
              <a:spcAft>
                <a:spcPct val="0"/>
              </a:spcAft>
              <a:buClr>
                <a:srgbClr val="FF66CC"/>
              </a:buClr>
              <a:buFont typeface="Wingdings" pitchFamily="2" charset="2"/>
              <a:defRPr kumimoji="1" sz="2000" b="1">
                <a:solidFill>
                  <a:schemeClr val="tx1"/>
                </a:solidFill>
                <a:latin typeface="Times New Roman" pitchFamily="18" charset="0"/>
                <a:ea typeface="ＨＧｺﾞｼｯｸE-PRO" pitchFamily="50" charset="-128"/>
              </a:defRPr>
            </a:lvl9pPr>
          </a:lstStyle>
          <a:p>
            <a:pPr eaLnBrk="1" hangingPunct="1">
              <a:defRPr/>
            </a:pPr>
            <a:endParaRPr lang="ja-JP" altLang="en-US" sz="1000">
              <a:solidFill>
                <a:srgbClr val="000000"/>
              </a:solidFill>
              <a:ea typeface="ＭＳ Ｐゴシック" pitchFamily="50" charset="-128"/>
              <a:cs typeface="+mn-cs"/>
            </a:endParaRPr>
          </a:p>
        </p:txBody>
      </p:sp>
      <p:sp>
        <p:nvSpPr>
          <p:cNvPr id="6" name="Line 23"/>
          <p:cNvSpPr>
            <a:spLocks noChangeShapeType="1"/>
          </p:cNvSpPr>
          <p:nvPr/>
        </p:nvSpPr>
        <p:spPr bwMode="auto">
          <a:xfrm flipH="1" flipV="1">
            <a:off x="69850" y="6650038"/>
            <a:ext cx="9004300" cy="0"/>
          </a:xfrm>
          <a:prstGeom prst="line">
            <a:avLst/>
          </a:prstGeom>
          <a:noFill/>
          <a:ln w="38100">
            <a:solidFill>
              <a:srgbClr val="000080"/>
            </a:solidFill>
            <a:round/>
            <a:headEnd/>
            <a:tailEnd/>
          </a:ln>
          <a:extLst>
            <a:ext uri="{909E8E84-426E-40DD-AFC4-6F175D3DCCD1}">
              <a14:hiddenFill xmlns:a14="http://schemas.microsoft.com/office/drawing/2010/main">
                <a:noFill/>
              </a14:hiddenFill>
            </a:ext>
          </a:extLst>
        </p:spPr>
        <p:txBody>
          <a:bodyPr wrap="none" lIns="84138" tIns="42862" rIns="84138" bIns="42862" anchor="ctr"/>
          <a:lstStyle/>
          <a:p>
            <a:endParaRPr lang="ja-JP" altLang="en-US"/>
          </a:p>
        </p:txBody>
      </p:sp>
      <p:sp>
        <p:nvSpPr>
          <p:cNvPr id="7" name="Rectangle 24"/>
          <p:cNvSpPr>
            <a:spLocks noChangeArrowheads="1"/>
          </p:cNvSpPr>
          <p:nvPr/>
        </p:nvSpPr>
        <p:spPr bwMode="auto">
          <a:xfrm>
            <a:off x="141288" y="6573838"/>
            <a:ext cx="2109787" cy="76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84138" tIns="32400" rIns="84138" bIns="7200" anchor="ctr"/>
          <a:lstStyle>
            <a:lvl1pPr eaLnBrk="0" hangingPunct="0">
              <a:defRPr kumimoji="1" sz="2000" b="1">
                <a:solidFill>
                  <a:schemeClr val="tx1"/>
                </a:solidFill>
                <a:latin typeface="Times New Roman" pitchFamily="18" charset="0"/>
                <a:ea typeface="ＨＧｺﾞｼｯｸE-PRO" pitchFamily="50" charset="-128"/>
              </a:defRPr>
            </a:lvl1pPr>
            <a:lvl2pPr marL="742950" indent="-285750" eaLnBrk="0" hangingPunct="0">
              <a:defRPr kumimoji="1" sz="2000" b="1">
                <a:solidFill>
                  <a:schemeClr val="tx1"/>
                </a:solidFill>
                <a:latin typeface="Times New Roman" pitchFamily="18" charset="0"/>
                <a:ea typeface="ＨＧｺﾞｼｯｸE-PRO" pitchFamily="50" charset="-128"/>
              </a:defRPr>
            </a:lvl2pPr>
            <a:lvl3pPr marL="1143000" indent="-228600" eaLnBrk="0" hangingPunct="0">
              <a:defRPr kumimoji="1" sz="2000" b="1">
                <a:solidFill>
                  <a:schemeClr val="tx1"/>
                </a:solidFill>
                <a:latin typeface="Times New Roman" pitchFamily="18" charset="0"/>
                <a:ea typeface="ＨＧｺﾞｼｯｸE-PRO" pitchFamily="50" charset="-128"/>
              </a:defRPr>
            </a:lvl3pPr>
            <a:lvl4pPr marL="1600200" indent="-228600" eaLnBrk="0" hangingPunct="0">
              <a:defRPr kumimoji="1" sz="2000" b="1">
                <a:solidFill>
                  <a:schemeClr val="tx1"/>
                </a:solidFill>
                <a:latin typeface="Times New Roman" pitchFamily="18" charset="0"/>
                <a:ea typeface="ＨＧｺﾞｼｯｸE-PRO" pitchFamily="50" charset="-128"/>
              </a:defRPr>
            </a:lvl4pPr>
            <a:lvl5pPr marL="2057400" indent="-228600" eaLnBrk="0" hangingPunct="0">
              <a:defRPr kumimoji="1" sz="2000" b="1">
                <a:solidFill>
                  <a:schemeClr val="tx1"/>
                </a:solidFill>
                <a:latin typeface="Times New Roman" pitchFamily="18" charset="0"/>
                <a:ea typeface="ＨＧｺﾞｼｯｸE-PRO" pitchFamily="50" charset="-128"/>
              </a:defRPr>
            </a:lvl5pPr>
            <a:lvl6pPr marL="2514600" indent="-228600" eaLnBrk="0" fontAlgn="base" hangingPunct="0">
              <a:spcBef>
                <a:spcPct val="0"/>
              </a:spcBef>
              <a:spcAft>
                <a:spcPct val="0"/>
              </a:spcAft>
              <a:buClr>
                <a:srgbClr val="FF66CC"/>
              </a:buClr>
              <a:buFont typeface="Wingdings" pitchFamily="2" charset="2"/>
              <a:defRPr kumimoji="1" sz="2000" b="1">
                <a:solidFill>
                  <a:schemeClr val="tx1"/>
                </a:solidFill>
                <a:latin typeface="Times New Roman" pitchFamily="18" charset="0"/>
                <a:ea typeface="ＨＧｺﾞｼｯｸE-PRO" pitchFamily="50" charset="-128"/>
              </a:defRPr>
            </a:lvl6pPr>
            <a:lvl7pPr marL="2971800" indent="-228600" eaLnBrk="0" fontAlgn="base" hangingPunct="0">
              <a:spcBef>
                <a:spcPct val="0"/>
              </a:spcBef>
              <a:spcAft>
                <a:spcPct val="0"/>
              </a:spcAft>
              <a:buClr>
                <a:srgbClr val="FF66CC"/>
              </a:buClr>
              <a:buFont typeface="Wingdings" pitchFamily="2" charset="2"/>
              <a:defRPr kumimoji="1" sz="2000" b="1">
                <a:solidFill>
                  <a:schemeClr val="tx1"/>
                </a:solidFill>
                <a:latin typeface="Times New Roman" pitchFamily="18" charset="0"/>
                <a:ea typeface="ＨＧｺﾞｼｯｸE-PRO" pitchFamily="50" charset="-128"/>
              </a:defRPr>
            </a:lvl7pPr>
            <a:lvl8pPr marL="3429000" indent="-228600" eaLnBrk="0" fontAlgn="base" hangingPunct="0">
              <a:spcBef>
                <a:spcPct val="0"/>
              </a:spcBef>
              <a:spcAft>
                <a:spcPct val="0"/>
              </a:spcAft>
              <a:buClr>
                <a:srgbClr val="FF66CC"/>
              </a:buClr>
              <a:buFont typeface="Wingdings" pitchFamily="2" charset="2"/>
              <a:defRPr kumimoji="1" sz="2000" b="1">
                <a:solidFill>
                  <a:schemeClr val="tx1"/>
                </a:solidFill>
                <a:latin typeface="Times New Roman" pitchFamily="18" charset="0"/>
                <a:ea typeface="ＨＧｺﾞｼｯｸE-PRO" pitchFamily="50" charset="-128"/>
              </a:defRPr>
            </a:lvl8pPr>
            <a:lvl9pPr marL="3886200" indent="-228600" eaLnBrk="0" fontAlgn="base" hangingPunct="0">
              <a:spcBef>
                <a:spcPct val="0"/>
              </a:spcBef>
              <a:spcAft>
                <a:spcPct val="0"/>
              </a:spcAft>
              <a:buClr>
                <a:srgbClr val="FF66CC"/>
              </a:buClr>
              <a:buFont typeface="Wingdings" pitchFamily="2" charset="2"/>
              <a:defRPr kumimoji="1" sz="2000" b="1">
                <a:solidFill>
                  <a:schemeClr val="tx1"/>
                </a:solidFill>
                <a:latin typeface="Times New Roman" pitchFamily="18" charset="0"/>
                <a:ea typeface="ＨＧｺﾞｼｯｸE-PRO" pitchFamily="50" charset="-128"/>
              </a:defRPr>
            </a:lvl9pPr>
          </a:lstStyle>
          <a:p>
            <a:pPr algn="r" eaLnBrk="1" hangingPunct="1">
              <a:defRPr/>
            </a:pPr>
            <a:r>
              <a:rPr lang="en-US" altLang="ja-JP" sz="900" b="0">
                <a:solidFill>
                  <a:srgbClr val="FFFFFF"/>
                </a:solidFill>
                <a:latin typeface="Comic Sans MS" pitchFamily="66" charset="0"/>
                <a:ea typeface="ＭＳ Ｐゴシック" pitchFamily="50" charset="-128"/>
                <a:cs typeface="+mn-cs"/>
              </a:rPr>
              <a:t>Japan</a:t>
            </a:r>
            <a:r>
              <a:rPr lang="ja-JP" altLang="en-US" sz="900" b="0">
                <a:solidFill>
                  <a:srgbClr val="FFFFFF"/>
                </a:solidFill>
                <a:latin typeface="Comic Sans MS" pitchFamily="66" charset="0"/>
                <a:ea typeface="ＭＳ Ｐゴシック" pitchFamily="50" charset="-128"/>
                <a:cs typeface="+mn-cs"/>
              </a:rPr>
              <a:t>　</a:t>
            </a:r>
            <a:r>
              <a:rPr lang="en-US" altLang="ja-JP" sz="900" b="0">
                <a:solidFill>
                  <a:srgbClr val="FFFFFF"/>
                </a:solidFill>
                <a:latin typeface="Comic Sans MS" pitchFamily="66" charset="0"/>
                <a:ea typeface="ＭＳ Ｐゴシック" pitchFamily="50" charset="-128"/>
                <a:cs typeface="+mn-cs"/>
              </a:rPr>
              <a:t>student</a:t>
            </a:r>
            <a:r>
              <a:rPr lang="ja-JP" altLang="en-US" sz="900" b="0">
                <a:solidFill>
                  <a:srgbClr val="FFFFFF"/>
                </a:solidFill>
                <a:latin typeface="Comic Sans MS" pitchFamily="66" charset="0"/>
                <a:ea typeface="ＭＳ Ｐゴシック" pitchFamily="50" charset="-128"/>
                <a:cs typeface="+mn-cs"/>
              </a:rPr>
              <a:t>　</a:t>
            </a:r>
            <a:r>
              <a:rPr lang="en-US" altLang="ja-JP" sz="900" b="0">
                <a:solidFill>
                  <a:srgbClr val="FFFFFF"/>
                </a:solidFill>
                <a:latin typeface="Comic Sans MS" pitchFamily="66" charset="0"/>
                <a:ea typeface="ＭＳ Ｐゴシック" pitchFamily="50" charset="-128"/>
                <a:cs typeface="+mn-cs"/>
              </a:rPr>
              <a:t>services</a:t>
            </a:r>
            <a:r>
              <a:rPr lang="ja-JP" altLang="en-US" sz="900" b="0">
                <a:solidFill>
                  <a:srgbClr val="FFFFFF"/>
                </a:solidFill>
                <a:latin typeface="Comic Sans MS" pitchFamily="66" charset="0"/>
                <a:ea typeface="ＭＳ Ｐゴシック" pitchFamily="50" charset="-128"/>
                <a:cs typeface="+mn-cs"/>
              </a:rPr>
              <a:t>　</a:t>
            </a:r>
            <a:r>
              <a:rPr lang="en-US" altLang="ja-JP" sz="900" b="0">
                <a:solidFill>
                  <a:srgbClr val="FFFFFF"/>
                </a:solidFill>
                <a:latin typeface="Comic Sans MS" pitchFamily="66" charset="0"/>
                <a:ea typeface="ＭＳ Ｐゴシック" pitchFamily="50" charset="-128"/>
                <a:cs typeface="+mn-cs"/>
              </a:rPr>
              <a:t>organization</a:t>
            </a:r>
          </a:p>
        </p:txBody>
      </p:sp>
      <p:sp>
        <p:nvSpPr>
          <p:cNvPr id="8" name="Rectangle 19"/>
          <p:cNvSpPr>
            <a:spLocks noChangeArrowheads="1"/>
          </p:cNvSpPr>
          <p:nvPr/>
        </p:nvSpPr>
        <p:spPr bwMode="auto">
          <a:xfrm>
            <a:off x="69850" y="685800"/>
            <a:ext cx="9004300" cy="76200"/>
          </a:xfrm>
          <a:prstGeom prst="rect">
            <a:avLst/>
          </a:prstGeom>
          <a:solidFill>
            <a:srgbClr val="0080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84138" tIns="42862" rIns="84138" bIns="42862" anchor="ctr"/>
          <a:lstStyle>
            <a:lvl1pPr eaLnBrk="0" hangingPunct="0">
              <a:defRPr kumimoji="1" sz="2000" b="1">
                <a:solidFill>
                  <a:schemeClr val="tx1"/>
                </a:solidFill>
                <a:latin typeface="Times New Roman" pitchFamily="18" charset="0"/>
                <a:ea typeface="ＨＧｺﾞｼｯｸE-PRO" pitchFamily="50" charset="-128"/>
              </a:defRPr>
            </a:lvl1pPr>
            <a:lvl2pPr marL="742950" indent="-285750" eaLnBrk="0" hangingPunct="0">
              <a:defRPr kumimoji="1" sz="2000" b="1">
                <a:solidFill>
                  <a:schemeClr val="tx1"/>
                </a:solidFill>
                <a:latin typeface="Times New Roman" pitchFamily="18" charset="0"/>
                <a:ea typeface="ＨＧｺﾞｼｯｸE-PRO" pitchFamily="50" charset="-128"/>
              </a:defRPr>
            </a:lvl2pPr>
            <a:lvl3pPr marL="1143000" indent="-228600" eaLnBrk="0" hangingPunct="0">
              <a:defRPr kumimoji="1" sz="2000" b="1">
                <a:solidFill>
                  <a:schemeClr val="tx1"/>
                </a:solidFill>
                <a:latin typeface="Times New Roman" pitchFamily="18" charset="0"/>
                <a:ea typeface="ＨＧｺﾞｼｯｸE-PRO" pitchFamily="50" charset="-128"/>
              </a:defRPr>
            </a:lvl3pPr>
            <a:lvl4pPr marL="1600200" indent="-228600" eaLnBrk="0" hangingPunct="0">
              <a:defRPr kumimoji="1" sz="2000" b="1">
                <a:solidFill>
                  <a:schemeClr val="tx1"/>
                </a:solidFill>
                <a:latin typeface="Times New Roman" pitchFamily="18" charset="0"/>
                <a:ea typeface="ＨＧｺﾞｼｯｸE-PRO" pitchFamily="50" charset="-128"/>
              </a:defRPr>
            </a:lvl4pPr>
            <a:lvl5pPr marL="2057400" indent="-228600" eaLnBrk="0" hangingPunct="0">
              <a:defRPr kumimoji="1" sz="2000" b="1">
                <a:solidFill>
                  <a:schemeClr val="tx1"/>
                </a:solidFill>
                <a:latin typeface="Times New Roman" pitchFamily="18" charset="0"/>
                <a:ea typeface="ＨＧｺﾞｼｯｸE-PRO" pitchFamily="50" charset="-128"/>
              </a:defRPr>
            </a:lvl5pPr>
            <a:lvl6pPr marL="2514600" indent="-228600" eaLnBrk="0" fontAlgn="base" hangingPunct="0">
              <a:spcBef>
                <a:spcPct val="0"/>
              </a:spcBef>
              <a:spcAft>
                <a:spcPct val="0"/>
              </a:spcAft>
              <a:buClr>
                <a:srgbClr val="FF66CC"/>
              </a:buClr>
              <a:buFont typeface="Wingdings" pitchFamily="2" charset="2"/>
              <a:defRPr kumimoji="1" sz="2000" b="1">
                <a:solidFill>
                  <a:schemeClr val="tx1"/>
                </a:solidFill>
                <a:latin typeface="Times New Roman" pitchFamily="18" charset="0"/>
                <a:ea typeface="ＨＧｺﾞｼｯｸE-PRO" pitchFamily="50" charset="-128"/>
              </a:defRPr>
            </a:lvl6pPr>
            <a:lvl7pPr marL="2971800" indent="-228600" eaLnBrk="0" fontAlgn="base" hangingPunct="0">
              <a:spcBef>
                <a:spcPct val="0"/>
              </a:spcBef>
              <a:spcAft>
                <a:spcPct val="0"/>
              </a:spcAft>
              <a:buClr>
                <a:srgbClr val="FF66CC"/>
              </a:buClr>
              <a:buFont typeface="Wingdings" pitchFamily="2" charset="2"/>
              <a:defRPr kumimoji="1" sz="2000" b="1">
                <a:solidFill>
                  <a:schemeClr val="tx1"/>
                </a:solidFill>
                <a:latin typeface="Times New Roman" pitchFamily="18" charset="0"/>
                <a:ea typeface="ＨＧｺﾞｼｯｸE-PRO" pitchFamily="50" charset="-128"/>
              </a:defRPr>
            </a:lvl7pPr>
            <a:lvl8pPr marL="3429000" indent="-228600" eaLnBrk="0" fontAlgn="base" hangingPunct="0">
              <a:spcBef>
                <a:spcPct val="0"/>
              </a:spcBef>
              <a:spcAft>
                <a:spcPct val="0"/>
              </a:spcAft>
              <a:buClr>
                <a:srgbClr val="FF66CC"/>
              </a:buClr>
              <a:buFont typeface="Wingdings" pitchFamily="2" charset="2"/>
              <a:defRPr kumimoji="1" sz="2000" b="1">
                <a:solidFill>
                  <a:schemeClr val="tx1"/>
                </a:solidFill>
                <a:latin typeface="Times New Roman" pitchFamily="18" charset="0"/>
                <a:ea typeface="ＨＧｺﾞｼｯｸE-PRO" pitchFamily="50" charset="-128"/>
              </a:defRPr>
            </a:lvl8pPr>
            <a:lvl9pPr marL="3886200" indent="-228600" eaLnBrk="0" fontAlgn="base" hangingPunct="0">
              <a:spcBef>
                <a:spcPct val="0"/>
              </a:spcBef>
              <a:spcAft>
                <a:spcPct val="0"/>
              </a:spcAft>
              <a:buClr>
                <a:srgbClr val="FF66CC"/>
              </a:buClr>
              <a:buFont typeface="Wingdings" pitchFamily="2" charset="2"/>
              <a:defRPr kumimoji="1" sz="2000" b="1">
                <a:solidFill>
                  <a:schemeClr val="tx1"/>
                </a:solidFill>
                <a:latin typeface="Times New Roman" pitchFamily="18" charset="0"/>
                <a:ea typeface="ＨＧｺﾞｼｯｸE-PRO" pitchFamily="50" charset="-128"/>
              </a:defRPr>
            </a:lvl9pPr>
          </a:lstStyle>
          <a:p>
            <a:pPr eaLnBrk="1" hangingPunct="1">
              <a:defRPr/>
            </a:pPr>
            <a:endParaRPr lang="ja-JP" altLang="en-US" sz="1000">
              <a:solidFill>
                <a:srgbClr val="000000"/>
              </a:solidFill>
              <a:ea typeface="ＭＳ Ｐゴシック" pitchFamily="50" charset="-128"/>
              <a:cs typeface="+mn-cs"/>
            </a:endParaRPr>
          </a:p>
        </p:txBody>
      </p:sp>
      <p:sp>
        <p:nvSpPr>
          <p:cNvPr id="9" name="Line 17"/>
          <p:cNvSpPr>
            <a:spLocks noChangeShapeType="1"/>
          </p:cNvSpPr>
          <p:nvPr/>
        </p:nvSpPr>
        <p:spPr bwMode="auto">
          <a:xfrm flipH="1">
            <a:off x="0" y="685800"/>
            <a:ext cx="9002713" cy="0"/>
          </a:xfrm>
          <a:prstGeom prst="line">
            <a:avLst/>
          </a:prstGeom>
          <a:noFill/>
          <a:ln w="38100">
            <a:solidFill>
              <a:srgbClr val="000080"/>
            </a:solidFill>
            <a:round/>
            <a:headEnd/>
            <a:tailEnd/>
          </a:ln>
          <a:extLst>
            <a:ext uri="{909E8E84-426E-40DD-AFC4-6F175D3DCCD1}">
              <a14:hiddenFill xmlns:a14="http://schemas.microsoft.com/office/drawing/2010/main">
                <a:noFill/>
              </a14:hiddenFill>
            </a:ext>
          </a:extLst>
        </p:spPr>
        <p:txBody>
          <a:bodyPr wrap="none" lIns="84138" tIns="42862" rIns="84138" bIns="42862" anchor="ctr"/>
          <a:lstStyle/>
          <a:p>
            <a:endParaRPr lang="ja-JP" altLang="en-US"/>
          </a:p>
        </p:txBody>
      </p:sp>
      <p:graphicFrame>
        <p:nvGraphicFramePr>
          <p:cNvPr id="10" name="Object 27"/>
          <p:cNvGraphicFramePr>
            <a:graphicFrameLocks noChangeAspect="1"/>
          </p:cNvGraphicFramePr>
          <p:nvPr userDrawn="1"/>
        </p:nvGraphicFramePr>
        <p:xfrm>
          <a:off x="6962775" y="0"/>
          <a:ext cx="2181225" cy="657225"/>
        </p:xfrm>
        <a:graphic>
          <a:graphicData uri="http://schemas.openxmlformats.org/presentationml/2006/ole">
            <mc:AlternateContent xmlns:mc="http://schemas.openxmlformats.org/markup-compatibility/2006">
              <mc:Choice xmlns:v="urn:schemas-microsoft-com:vml" Requires="v">
                <p:oleObj spid="_x0000_s92419" name="Photo Editor Photo" r:id="rId3" imgW="2362530" imgH="657317" progId="MSPhotoEd.3">
                  <p:embed/>
                </p:oleObj>
              </mc:Choice>
              <mc:Fallback>
                <p:oleObj name="Photo Editor Photo" r:id="rId3" imgW="2362530" imgH="657317" progId="MSPhotoEd.3">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962775" y="0"/>
                        <a:ext cx="2181225" cy="657225"/>
                      </a:xfrm>
                      <a:prstGeom prst="rect">
                        <a:avLst/>
                      </a:prstGeom>
                      <a:noFill/>
                      <a:ln>
                        <a:noFill/>
                      </a:ln>
                      <a:effectLst/>
                      <a:extLst>
                        <a:ext uri="{909E8E84-426E-40DD-AFC4-6F175D3DCCD1}">
                          <a14:hiddenFill xmlns:a14="http://schemas.microsoft.com/office/drawing/2010/main">
                            <a:solidFill>
                              <a:srgbClr val="000080"/>
                            </a:solidFill>
                          </a14:hiddenFill>
                        </a:ext>
                        <a:ext uri="{91240B29-F687-4F45-9708-019B960494DF}">
                          <a14:hiddenLine xmlns:a14="http://schemas.microsoft.com/office/drawing/2010/main" w="47625">
                            <a:solidFill>
                              <a:srgbClr val="FF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124354" name="Rectangle 2"/>
          <p:cNvSpPr>
            <a:spLocks noGrp="1" noChangeArrowheads="1"/>
          </p:cNvSpPr>
          <p:nvPr>
            <p:ph type="ctrTitle"/>
          </p:nvPr>
        </p:nvSpPr>
        <p:spPr>
          <a:xfrm>
            <a:off x="685800" y="2130430"/>
            <a:ext cx="7772400" cy="1470025"/>
          </a:xfrm>
        </p:spPr>
        <p:txBody>
          <a:bodyPr/>
          <a:lstStyle>
            <a:lvl1pPr>
              <a:defRPr smtClean="0"/>
            </a:lvl1pPr>
          </a:lstStyle>
          <a:p>
            <a:pPr lvl="0"/>
            <a:r>
              <a:rPr lang="ja-JP" altLang="en-US" noProof="0"/>
              <a:t>マスタ タイトルの書式設定</a:t>
            </a:r>
          </a:p>
        </p:txBody>
      </p:sp>
      <p:sp>
        <p:nvSpPr>
          <p:cNvPr id="1124355" name="Rectangle 3"/>
          <p:cNvSpPr>
            <a:spLocks noGrp="1" noChangeArrowheads="1"/>
          </p:cNvSpPr>
          <p:nvPr>
            <p:ph type="subTitle" idx="1"/>
          </p:nvPr>
        </p:nvSpPr>
        <p:spPr>
          <a:xfrm>
            <a:off x="1371600" y="3886200"/>
            <a:ext cx="6400800" cy="1752600"/>
          </a:xfrm>
        </p:spPr>
        <p:txBody>
          <a:bodyPr/>
          <a:lstStyle>
            <a:lvl1pPr marL="0" indent="0" algn="ctr">
              <a:buFont typeface="Wingdings" pitchFamily="2" charset="2"/>
              <a:buNone/>
              <a:defRPr smtClean="0"/>
            </a:lvl1pPr>
          </a:lstStyle>
          <a:p>
            <a:pPr lvl="0"/>
            <a:r>
              <a:rPr lang="ja-JP" altLang="en-US" noProof="0"/>
              <a:t>マスタ サブタイトルの書式設定</a:t>
            </a:r>
          </a:p>
        </p:txBody>
      </p:sp>
    </p:spTree>
    <p:extLst>
      <p:ext uri="{BB962C8B-B14F-4D97-AF65-F5344CB8AC3E}">
        <p14:creationId xmlns:p14="http://schemas.microsoft.com/office/powerpoint/2010/main" val="123490476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 タイトルの書式設定</a:t>
            </a:r>
          </a:p>
        </p:txBody>
      </p:sp>
      <p:sp>
        <p:nvSpPr>
          <p:cNvPr id="3" name="縦書きテキスト プレースホルダ 2"/>
          <p:cNvSpPr>
            <a:spLocks noGrp="1"/>
          </p:cNvSpPr>
          <p:nvPr>
            <p:ph type="body" orient="vert" idx="1"/>
          </p:nvPr>
        </p:nvSpPr>
        <p:spPr/>
        <p:txBody>
          <a:bodyPr vert="eaVert"/>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Tree>
    <p:extLst>
      <p:ext uri="{BB962C8B-B14F-4D97-AF65-F5344CB8AC3E}">
        <p14:creationId xmlns:p14="http://schemas.microsoft.com/office/powerpoint/2010/main" val="245379422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787661" y="152400"/>
            <a:ext cx="2215662" cy="6400800"/>
          </a:xfrm>
        </p:spPr>
        <p:txBody>
          <a:bodyPr vert="eaVert"/>
          <a:lstStyle/>
          <a:p>
            <a:r>
              <a:rPr lang="ja-JP" altLang="en-US"/>
              <a:t>マスタ タイトルの書式設定</a:t>
            </a:r>
          </a:p>
        </p:txBody>
      </p:sp>
      <p:sp>
        <p:nvSpPr>
          <p:cNvPr id="3" name="縦書きテキスト プレースホルダ 2"/>
          <p:cNvSpPr>
            <a:spLocks noGrp="1"/>
          </p:cNvSpPr>
          <p:nvPr>
            <p:ph type="body" orient="vert" idx="1"/>
          </p:nvPr>
        </p:nvSpPr>
        <p:spPr>
          <a:xfrm>
            <a:off x="140677" y="152400"/>
            <a:ext cx="6506308" cy="6400800"/>
          </a:xfrm>
        </p:spPr>
        <p:txBody>
          <a:bodyPr vert="eaVert"/>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Tree>
    <p:extLst>
      <p:ext uri="{BB962C8B-B14F-4D97-AF65-F5344CB8AC3E}">
        <p14:creationId xmlns:p14="http://schemas.microsoft.com/office/powerpoint/2010/main" val="427862549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cSld name="タイトルとキャプション">
    <p:spTree>
      <p:nvGrpSpPr>
        <p:cNvPr id="1" name=""/>
        <p:cNvGrpSpPr/>
        <p:nvPr/>
      </p:nvGrpSpPr>
      <p:grpSpPr>
        <a:xfrm>
          <a:off x="0" y="0"/>
          <a:ext cx="0" cy="0"/>
          <a:chOff x="0" y="0"/>
          <a:chExt cx="0" cy="0"/>
        </a:xfrm>
      </p:grpSpPr>
      <p:sp>
        <p:nvSpPr>
          <p:cNvPr id="4" name="Text Box 4"/>
          <p:cNvSpPr txBox="1">
            <a:spLocks noChangeArrowheads="1"/>
          </p:cNvSpPr>
          <p:nvPr/>
        </p:nvSpPr>
        <p:spPr bwMode="auto">
          <a:xfrm>
            <a:off x="8058150" y="6638925"/>
            <a:ext cx="1074738" cy="196850"/>
          </a:xfrm>
          <a:prstGeom prst="rect">
            <a:avLst/>
          </a:prstGeom>
          <a:noFill/>
          <a:ln w="9525">
            <a:noFill/>
            <a:miter lim="800000"/>
            <a:headEnd type="none" w="sm" len="sm"/>
            <a:tailEnd type="none" w="sm" len="sm"/>
          </a:ln>
          <a:effectLst/>
        </p:spPr>
        <p:txBody>
          <a:bodyPr tIns="0"/>
          <a:lstStyle>
            <a:lvl1pPr marL="342900" indent="-342900" eaLnBrk="0" hangingPunct="0">
              <a:defRPr kumimoji="1" sz="1000" b="1">
                <a:solidFill>
                  <a:schemeClr val="tx1"/>
                </a:solidFill>
                <a:latin typeface="Times New Roman" pitchFamily="18" charset="0"/>
                <a:ea typeface="ＭＳ Ｐゴシック" pitchFamily="50" charset="-128"/>
              </a:defRPr>
            </a:lvl1pPr>
            <a:lvl2pPr marL="742950" indent="-285750" eaLnBrk="0" hangingPunct="0">
              <a:defRPr kumimoji="1" sz="1000" b="1">
                <a:solidFill>
                  <a:schemeClr val="tx1"/>
                </a:solidFill>
                <a:latin typeface="Times New Roman" pitchFamily="18" charset="0"/>
                <a:ea typeface="ＭＳ Ｐゴシック" pitchFamily="50" charset="-128"/>
              </a:defRPr>
            </a:lvl2pPr>
            <a:lvl3pPr marL="1143000" indent="-228600" eaLnBrk="0" hangingPunct="0">
              <a:defRPr kumimoji="1" sz="1000" b="1">
                <a:solidFill>
                  <a:schemeClr val="tx1"/>
                </a:solidFill>
                <a:latin typeface="Times New Roman" pitchFamily="18" charset="0"/>
                <a:ea typeface="ＭＳ Ｐゴシック" pitchFamily="50" charset="-128"/>
              </a:defRPr>
            </a:lvl3pPr>
            <a:lvl4pPr marL="1600200" indent="-228600" eaLnBrk="0" hangingPunct="0">
              <a:defRPr kumimoji="1" sz="1000" b="1">
                <a:solidFill>
                  <a:schemeClr val="tx1"/>
                </a:solidFill>
                <a:latin typeface="Times New Roman" pitchFamily="18" charset="0"/>
                <a:ea typeface="ＭＳ Ｐゴシック" pitchFamily="50" charset="-128"/>
              </a:defRPr>
            </a:lvl4pPr>
            <a:lvl5pPr marL="2057400" indent="-228600" eaLnBrk="0" hangingPunct="0">
              <a:defRPr kumimoji="1" sz="1000" b="1">
                <a:solidFill>
                  <a:schemeClr val="tx1"/>
                </a:solidFill>
                <a:latin typeface="Times New Roman" pitchFamily="18" charset="0"/>
                <a:ea typeface="ＭＳ Ｐゴシック" pitchFamily="50" charset="-128"/>
              </a:defRPr>
            </a:lvl5pPr>
            <a:lvl6pPr marL="2514600" indent="-228600" eaLnBrk="0" fontAlgn="base" hangingPunct="0">
              <a:spcBef>
                <a:spcPct val="0"/>
              </a:spcBef>
              <a:spcAft>
                <a:spcPct val="0"/>
              </a:spcAft>
              <a:defRPr kumimoji="1" sz="1000" b="1">
                <a:solidFill>
                  <a:schemeClr val="tx1"/>
                </a:solidFill>
                <a:latin typeface="Times New Roman" pitchFamily="18" charset="0"/>
                <a:ea typeface="ＭＳ Ｐゴシック" pitchFamily="50" charset="-128"/>
              </a:defRPr>
            </a:lvl6pPr>
            <a:lvl7pPr marL="2971800" indent="-228600" eaLnBrk="0" fontAlgn="base" hangingPunct="0">
              <a:spcBef>
                <a:spcPct val="0"/>
              </a:spcBef>
              <a:spcAft>
                <a:spcPct val="0"/>
              </a:spcAft>
              <a:defRPr kumimoji="1" sz="1000" b="1">
                <a:solidFill>
                  <a:schemeClr val="tx1"/>
                </a:solidFill>
                <a:latin typeface="Times New Roman" pitchFamily="18" charset="0"/>
                <a:ea typeface="ＭＳ Ｐゴシック" pitchFamily="50" charset="-128"/>
              </a:defRPr>
            </a:lvl7pPr>
            <a:lvl8pPr marL="3429000" indent="-228600" eaLnBrk="0" fontAlgn="base" hangingPunct="0">
              <a:spcBef>
                <a:spcPct val="0"/>
              </a:spcBef>
              <a:spcAft>
                <a:spcPct val="0"/>
              </a:spcAft>
              <a:defRPr kumimoji="1" sz="1000" b="1">
                <a:solidFill>
                  <a:schemeClr val="tx1"/>
                </a:solidFill>
                <a:latin typeface="Times New Roman" pitchFamily="18" charset="0"/>
                <a:ea typeface="ＭＳ Ｐゴシック" pitchFamily="50" charset="-128"/>
              </a:defRPr>
            </a:lvl8pPr>
            <a:lvl9pPr marL="3886200" indent="-228600" eaLnBrk="0" fontAlgn="base" hangingPunct="0">
              <a:spcBef>
                <a:spcPct val="0"/>
              </a:spcBef>
              <a:spcAft>
                <a:spcPct val="0"/>
              </a:spcAft>
              <a:defRPr kumimoji="1" sz="1000" b="1">
                <a:solidFill>
                  <a:schemeClr val="tx1"/>
                </a:solidFill>
                <a:latin typeface="Times New Roman" pitchFamily="18" charset="0"/>
                <a:ea typeface="ＭＳ Ｐゴシック" pitchFamily="50" charset="-128"/>
              </a:defRPr>
            </a:lvl9pPr>
          </a:lstStyle>
          <a:p>
            <a:pPr algn="r" eaLnBrk="1">
              <a:spcBef>
                <a:spcPct val="20000"/>
              </a:spcBef>
              <a:defRPr/>
            </a:pPr>
            <a:r>
              <a:rPr lang="en-US" altLang="ja-JP" sz="1400" b="0">
                <a:solidFill>
                  <a:srgbClr val="006600"/>
                </a:solidFill>
                <a:latin typeface="Garamond" pitchFamily="18" charset="0"/>
                <a:ea typeface="ＭＳ ゴシック" pitchFamily="49" charset="-128"/>
                <a:cs typeface="+mn-cs"/>
              </a:rPr>
              <a:t>Page.</a:t>
            </a:r>
            <a:fld id="{9ED18F99-C4E0-461F-B30C-82C90D0FF880}" type="slidenum">
              <a:rPr lang="en-US" altLang="ja-JP" sz="1400" b="0" smtClean="0">
                <a:solidFill>
                  <a:srgbClr val="006600"/>
                </a:solidFill>
                <a:latin typeface="Garamond" pitchFamily="18" charset="0"/>
                <a:ea typeface="ＭＳ ゴシック" pitchFamily="49" charset="-128"/>
                <a:cs typeface="+mn-cs"/>
              </a:rPr>
              <a:pPr algn="r" eaLnBrk="1">
                <a:spcBef>
                  <a:spcPct val="20000"/>
                </a:spcBef>
                <a:defRPr/>
              </a:pPr>
              <a:t>‹#›</a:t>
            </a:fld>
            <a:endParaRPr lang="en-US" altLang="ja-JP" sz="1400" b="0">
              <a:solidFill>
                <a:srgbClr val="006600"/>
              </a:solidFill>
              <a:latin typeface="Garamond" pitchFamily="18" charset="0"/>
              <a:ea typeface="ＨＧｺﾞｼｯｸE-PRO" pitchFamily="50" charset="-128"/>
              <a:cs typeface="+mn-cs"/>
            </a:endParaRPr>
          </a:p>
        </p:txBody>
      </p:sp>
      <p:sp>
        <p:nvSpPr>
          <p:cNvPr id="5" name="Rectangle 22"/>
          <p:cNvSpPr>
            <a:spLocks noChangeArrowheads="1"/>
          </p:cNvSpPr>
          <p:nvPr/>
        </p:nvSpPr>
        <p:spPr bwMode="auto">
          <a:xfrm flipV="1">
            <a:off x="69850" y="6573838"/>
            <a:ext cx="9004300" cy="76200"/>
          </a:xfrm>
          <a:prstGeom prst="rect">
            <a:avLst/>
          </a:prstGeom>
          <a:solidFill>
            <a:srgbClr val="008000"/>
          </a:solidFill>
          <a:ln>
            <a:noFill/>
          </a:ln>
          <a:extLst>
            <a:ext uri="{91240B29-F687-4F45-9708-019B960494DF}">
              <a14:hiddenLine xmlns:a14="http://schemas.microsoft.com/office/drawing/2010/main" w="9525">
                <a:solidFill>
                  <a:srgbClr val="000000"/>
                </a:solidFill>
                <a:miter lim="800000"/>
                <a:headEnd/>
                <a:tailEnd/>
              </a14:hiddenLine>
            </a:ext>
          </a:extLst>
        </p:spPr>
        <p:txBody>
          <a:bodyPr rot="10800000" wrap="none" lIns="84138" tIns="42862" rIns="84138" bIns="42862" anchor="ctr"/>
          <a:lstStyle>
            <a:lvl1pPr eaLnBrk="0" hangingPunct="0">
              <a:defRPr kumimoji="1" sz="2000" b="1">
                <a:solidFill>
                  <a:schemeClr val="tx1"/>
                </a:solidFill>
                <a:latin typeface="Times New Roman" pitchFamily="18" charset="0"/>
                <a:ea typeface="ＨＧｺﾞｼｯｸE-PRO" pitchFamily="50" charset="-128"/>
              </a:defRPr>
            </a:lvl1pPr>
            <a:lvl2pPr marL="742950" indent="-285750" eaLnBrk="0" hangingPunct="0">
              <a:defRPr kumimoji="1" sz="2000" b="1">
                <a:solidFill>
                  <a:schemeClr val="tx1"/>
                </a:solidFill>
                <a:latin typeface="Times New Roman" pitchFamily="18" charset="0"/>
                <a:ea typeface="ＨＧｺﾞｼｯｸE-PRO" pitchFamily="50" charset="-128"/>
              </a:defRPr>
            </a:lvl2pPr>
            <a:lvl3pPr marL="1143000" indent="-228600" eaLnBrk="0" hangingPunct="0">
              <a:defRPr kumimoji="1" sz="2000" b="1">
                <a:solidFill>
                  <a:schemeClr val="tx1"/>
                </a:solidFill>
                <a:latin typeface="Times New Roman" pitchFamily="18" charset="0"/>
                <a:ea typeface="ＨＧｺﾞｼｯｸE-PRO" pitchFamily="50" charset="-128"/>
              </a:defRPr>
            </a:lvl3pPr>
            <a:lvl4pPr marL="1600200" indent="-228600" eaLnBrk="0" hangingPunct="0">
              <a:defRPr kumimoji="1" sz="2000" b="1">
                <a:solidFill>
                  <a:schemeClr val="tx1"/>
                </a:solidFill>
                <a:latin typeface="Times New Roman" pitchFamily="18" charset="0"/>
                <a:ea typeface="ＨＧｺﾞｼｯｸE-PRO" pitchFamily="50" charset="-128"/>
              </a:defRPr>
            </a:lvl4pPr>
            <a:lvl5pPr marL="2057400" indent="-228600" eaLnBrk="0" hangingPunct="0">
              <a:defRPr kumimoji="1" sz="2000" b="1">
                <a:solidFill>
                  <a:schemeClr val="tx1"/>
                </a:solidFill>
                <a:latin typeface="Times New Roman" pitchFamily="18" charset="0"/>
                <a:ea typeface="ＨＧｺﾞｼｯｸE-PRO" pitchFamily="50" charset="-128"/>
              </a:defRPr>
            </a:lvl5pPr>
            <a:lvl6pPr marL="2514600" indent="-228600" eaLnBrk="0" fontAlgn="base" hangingPunct="0">
              <a:spcBef>
                <a:spcPct val="0"/>
              </a:spcBef>
              <a:spcAft>
                <a:spcPct val="0"/>
              </a:spcAft>
              <a:buClr>
                <a:srgbClr val="FF66CC"/>
              </a:buClr>
              <a:buFont typeface="Wingdings" pitchFamily="2" charset="2"/>
              <a:defRPr kumimoji="1" sz="2000" b="1">
                <a:solidFill>
                  <a:schemeClr val="tx1"/>
                </a:solidFill>
                <a:latin typeface="Times New Roman" pitchFamily="18" charset="0"/>
                <a:ea typeface="ＨＧｺﾞｼｯｸE-PRO" pitchFamily="50" charset="-128"/>
              </a:defRPr>
            </a:lvl6pPr>
            <a:lvl7pPr marL="2971800" indent="-228600" eaLnBrk="0" fontAlgn="base" hangingPunct="0">
              <a:spcBef>
                <a:spcPct val="0"/>
              </a:spcBef>
              <a:spcAft>
                <a:spcPct val="0"/>
              </a:spcAft>
              <a:buClr>
                <a:srgbClr val="FF66CC"/>
              </a:buClr>
              <a:buFont typeface="Wingdings" pitchFamily="2" charset="2"/>
              <a:defRPr kumimoji="1" sz="2000" b="1">
                <a:solidFill>
                  <a:schemeClr val="tx1"/>
                </a:solidFill>
                <a:latin typeface="Times New Roman" pitchFamily="18" charset="0"/>
                <a:ea typeface="ＨＧｺﾞｼｯｸE-PRO" pitchFamily="50" charset="-128"/>
              </a:defRPr>
            </a:lvl7pPr>
            <a:lvl8pPr marL="3429000" indent="-228600" eaLnBrk="0" fontAlgn="base" hangingPunct="0">
              <a:spcBef>
                <a:spcPct val="0"/>
              </a:spcBef>
              <a:spcAft>
                <a:spcPct val="0"/>
              </a:spcAft>
              <a:buClr>
                <a:srgbClr val="FF66CC"/>
              </a:buClr>
              <a:buFont typeface="Wingdings" pitchFamily="2" charset="2"/>
              <a:defRPr kumimoji="1" sz="2000" b="1">
                <a:solidFill>
                  <a:schemeClr val="tx1"/>
                </a:solidFill>
                <a:latin typeface="Times New Roman" pitchFamily="18" charset="0"/>
                <a:ea typeface="ＨＧｺﾞｼｯｸE-PRO" pitchFamily="50" charset="-128"/>
              </a:defRPr>
            </a:lvl8pPr>
            <a:lvl9pPr marL="3886200" indent="-228600" eaLnBrk="0" fontAlgn="base" hangingPunct="0">
              <a:spcBef>
                <a:spcPct val="0"/>
              </a:spcBef>
              <a:spcAft>
                <a:spcPct val="0"/>
              </a:spcAft>
              <a:buClr>
                <a:srgbClr val="FF66CC"/>
              </a:buClr>
              <a:buFont typeface="Wingdings" pitchFamily="2" charset="2"/>
              <a:defRPr kumimoji="1" sz="2000" b="1">
                <a:solidFill>
                  <a:schemeClr val="tx1"/>
                </a:solidFill>
                <a:latin typeface="Times New Roman" pitchFamily="18" charset="0"/>
                <a:ea typeface="ＨＧｺﾞｼｯｸE-PRO" pitchFamily="50" charset="-128"/>
              </a:defRPr>
            </a:lvl9pPr>
          </a:lstStyle>
          <a:p>
            <a:pPr eaLnBrk="1" hangingPunct="1">
              <a:defRPr/>
            </a:pPr>
            <a:endParaRPr lang="ja-JP" altLang="en-US" sz="1000">
              <a:solidFill>
                <a:srgbClr val="000000"/>
              </a:solidFill>
              <a:ea typeface="ＭＳ Ｐゴシック" pitchFamily="50" charset="-128"/>
              <a:cs typeface="+mn-cs"/>
            </a:endParaRPr>
          </a:p>
        </p:txBody>
      </p:sp>
      <p:sp>
        <p:nvSpPr>
          <p:cNvPr id="6" name="Line 23"/>
          <p:cNvSpPr>
            <a:spLocks noChangeShapeType="1"/>
          </p:cNvSpPr>
          <p:nvPr/>
        </p:nvSpPr>
        <p:spPr bwMode="auto">
          <a:xfrm flipH="1" flipV="1">
            <a:off x="69850" y="6650038"/>
            <a:ext cx="9004300" cy="0"/>
          </a:xfrm>
          <a:prstGeom prst="line">
            <a:avLst/>
          </a:prstGeom>
          <a:noFill/>
          <a:ln w="38100">
            <a:solidFill>
              <a:srgbClr val="000080"/>
            </a:solidFill>
            <a:round/>
            <a:headEnd/>
            <a:tailEnd/>
          </a:ln>
          <a:extLst>
            <a:ext uri="{909E8E84-426E-40DD-AFC4-6F175D3DCCD1}">
              <a14:hiddenFill xmlns:a14="http://schemas.microsoft.com/office/drawing/2010/main">
                <a:noFill/>
              </a14:hiddenFill>
            </a:ext>
          </a:extLst>
        </p:spPr>
        <p:txBody>
          <a:bodyPr wrap="none" lIns="84138" tIns="42862" rIns="84138" bIns="42862" anchor="ctr"/>
          <a:lstStyle/>
          <a:p>
            <a:endParaRPr lang="ja-JP" altLang="en-US"/>
          </a:p>
        </p:txBody>
      </p:sp>
      <p:sp>
        <p:nvSpPr>
          <p:cNvPr id="7" name="Rectangle 24"/>
          <p:cNvSpPr>
            <a:spLocks noChangeArrowheads="1"/>
          </p:cNvSpPr>
          <p:nvPr/>
        </p:nvSpPr>
        <p:spPr bwMode="auto">
          <a:xfrm>
            <a:off x="141288" y="6573838"/>
            <a:ext cx="2109787" cy="76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84138" tIns="32400" rIns="84138" bIns="7200" anchor="ctr"/>
          <a:lstStyle>
            <a:lvl1pPr eaLnBrk="0" hangingPunct="0">
              <a:defRPr kumimoji="1" sz="2000" b="1">
                <a:solidFill>
                  <a:schemeClr val="tx1"/>
                </a:solidFill>
                <a:latin typeface="Times New Roman" pitchFamily="18" charset="0"/>
                <a:ea typeface="ＨＧｺﾞｼｯｸE-PRO" pitchFamily="50" charset="-128"/>
              </a:defRPr>
            </a:lvl1pPr>
            <a:lvl2pPr marL="742950" indent="-285750" eaLnBrk="0" hangingPunct="0">
              <a:defRPr kumimoji="1" sz="2000" b="1">
                <a:solidFill>
                  <a:schemeClr val="tx1"/>
                </a:solidFill>
                <a:latin typeface="Times New Roman" pitchFamily="18" charset="0"/>
                <a:ea typeface="ＨＧｺﾞｼｯｸE-PRO" pitchFamily="50" charset="-128"/>
              </a:defRPr>
            </a:lvl2pPr>
            <a:lvl3pPr marL="1143000" indent="-228600" eaLnBrk="0" hangingPunct="0">
              <a:defRPr kumimoji="1" sz="2000" b="1">
                <a:solidFill>
                  <a:schemeClr val="tx1"/>
                </a:solidFill>
                <a:latin typeface="Times New Roman" pitchFamily="18" charset="0"/>
                <a:ea typeface="ＨＧｺﾞｼｯｸE-PRO" pitchFamily="50" charset="-128"/>
              </a:defRPr>
            </a:lvl3pPr>
            <a:lvl4pPr marL="1600200" indent="-228600" eaLnBrk="0" hangingPunct="0">
              <a:defRPr kumimoji="1" sz="2000" b="1">
                <a:solidFill>
                  <a:schemeClr val="tx1"/>
                </a:solidFill>
                <a:latin typeface="Times New Roman" pitchFamily="18" charset="0"/>
                <a:ea typeface="ＨＧｺﾞｼｯｸE-PRO" pitchFamily="50" charset="-128"/>
              </a:defRPr>
            </a:lvl4pPr>
            <a:lvl5pPr marL="2057400" indent="-228600" eaLnBrk="0" hangingPunct="0">
              <a:defRPr kumimoji="1" sz="2000" b="1">
                <a:solidFill>
                  <a:schemeClr val="tx1"/>
                </a:solidFill>
                <a:latin typeface="Times New Roman" pitchFamily="18" charset="0"/>
                <a:ea typeface="ＨＧｺﾞｼｯｸE-PRO" pitchFamily="50" charset="-128"/>
              </a:defRPr>
            </a:lvl5pPr>
            <a:lvl6pPr marL="2514600" indent="-228600" eaLnBrk="0" fontAlgn="base" hangingPunct="0">
              <a:spcBef>
                <a:spcPct val="0"/>
              </a:spcBef>
              <a:spcAft>
                <a:spcPct val="0"/>
              </a:spcAft>
              <a:buClr>
                <a:srgbClr val="FF66CC"/>
              </a:buClr>
              <a:buFont typeface="Wingdings" pitchFamily="2" charset="2"/>
              <a:defRPr kumimoji="1" sz="2000" b="1">
                <a:solidFill>
                  <a:schemeClr val="tx1"/>
                </a:solidFill>
                <a:latin typeface="Times New Roman" pitchFamily="18" charset="0"/>
                <a:ea typeface="ＨＧｺﾞｼｯｸE-PRO" pitchFamily="50" charset="-128"/>
              </a:defRPr>
            </a:lvl6pPr>
            <a:lvl7pPr marL="2971800" indent="-228600" eaLnBrk="0" fontAlgn="base" hangingPunct="0">
              <a:spcBef>
                <a:spcPct val="0"/>
              </a:spcBef>
              <a:spcAft>
                <a:spcPct val="0"/>
              </a:spcAft>
              <a:buClr>
                <a:srgbClr val="FF66CC"/>
              </a:buClr>
              <a:buFont typeface="Wingdings" pitchFamily="2" charset="2"/>
              <a:defRPr kumimoji="1" sz="2000" b="1">
                <a:solidFill>
                  <a:schemeClr val="tx1"/>
                </a:solidFill>
                <a:latin typeface="Times New Roman" pitchFamily="18" charset="0"/>
                <a:ea typeface="ＨＧｺﾞｼｯｸE-PRO" pitchFamily="50" charset="-128"/>
              </a:defRPr>
            </a:lvl7pPr>
            <a:lvl8pPr marL="3429000" indent="-228600" eaLnBrk="0" fontAlgn="base" hangingPunct="0">
              <a:spcBef>
                <a:spcPct val="0"/>
              </a:spcBef>
              <a:spcAft>
                <a:spcPct val="0"/>
              </a:spcAft>
              <a:buClr>
                <a:srgbClr val="FF66CC"/>
              </a:buClr>
              <a:buFont typeface="Wingdings" pitchFamily="2" charset="2"/>
              <a:defRPr kumimoji="1" sz="2000" b="1">
                <a:solidFill>
                  <a:schemeClr val="tx1"/>
                </a:solidFill>
                <a:latin typeface="Times New Roman" pitchFamily="18" charset="0"/>
                <a:ea typeface="ＨＧｺﾞｼｯｸE-PRO" pitchFamily="50" charset="-128"/>
              </a:defRPr>
            </a:lvl8pPr>
            <a:lvl9pPr marL="3886200" indent="-228600" eaLnBrk="0" fontAlgn="base" hangingPunct="0">
              <a:spcBef>
                <a:spcPct val="0"/>
              </a:spcBef>
              <a:spcAft>
                <a:spcPct val="0"/>
              </a:spcAft>
              <a:buClr>
                <a:srgbClr val="FF66CC"/>
              </a:buClr>
              <a:buFont typeface="Wingdings" pitchFamily="2" charset="2"/>
              <a:defRPr kumimoji="1" sz="2000" b="1">
                <a:solidFill>
                  <a:schemeClr val="tx1"/>
                </a:solidFill>
                <a:latin typeface="Times New Roman" pitchFamily="18" charset="0"/>
                <a:ea typeface="ＨＧｺﾞｼｯｸE-PRO" pitchFamily="50" charset="-128"/>
              </a:defRPr>
            </a:lvl9pPr>
          </a:lstStyle>
          <a:p>
            <a:pPr algn="r" eaLnBrk="1" hangingPunct="1">
              <a:defRPr/>
            </a:pPr>
            <a:r>
              <a:rPr lang="en-US" altLang="ja-JP" sz="900" b="0">
                <a:solidFill>
                  <a:srgbClr val="FFFFFF"/>
                </a:solidFill>
                <a:latin typeface="Comic Sans MS" pitchFamily="66" charset="0"/>
                <a:ea typeface="ＭＳ Ｐゴシック" pitchFamily="50" charset="-128"/>
                <a:cs typeface="+mn-cs"/>
              </a:rPr>
              <a:t>Japan</a:t>
            </a:r>
            <a:r>
              <a:rPr lang="ja-JP" altLang="en-US" sz="900" b="0">
                <a:solidFill>
                  <a:srgbClr val="FFFFFF"/>
                </a:solidFill>
                <a:latin typeface="Comic Sans MS" pitchFamily="66" charset="0"/>
                <a:ea typeface="ＭＳ Ｐゴシック" pitchFamily="50" charset="-128"/>
                <a:cs typeface="+mn-cs"/>
              </a:rPr>
              <a:t>　</a:t>
            </a:r>
            <a:r>
              <a:rPr lang="en-US" altLang="ja-JP" sz="900" b="0">
                <a:solidFill>
                  <a:srgbClr val="FFFFFF"/>
                </a:solidFill>
                <a:latin typeface="Comic Sans MS" pitchFamily="66" charset="0"/>
                <a:ea typeface="ＭＳ Ｐゴシック" pitchFamily="50" charset="-128"/>
                <a:cs typeface="+mn-cs"/>
              </a:rPr>
              <a:t>student</a:t>
            </a:r>
            <a:r>
              <a:rPr lang="ja-JP" altLang="en-US" sz="900" b="0">
                <a:solidFill>
                  <a:srgbClr val="FFFFFF"/>
                </a:solidFill>
                <a:latin typeface="Comic Sans MS" pitchFamily="66" charset="0"/>
                <a:ea typeface="ＭＳ Ｐゴシック" pitchFamily="50" charset="-128"/>
                <a:cs typeface="+mn-cs"/>
              </a:rPr>
              <a:t>　</a:t>
            </a:r>
            <a:r>
              <a:rPr lang="en-US" altLang="ja-JP" sz="900" b="0">
                <a:solidFill>
                  <a:srgbClr val="FFFFFF"/>
                </a:solidFill>
                <a:latin typeface="Comic Sans MS" pitchFamily="66" charset="0"/>
                <a:ea typeface="ＭＳ Ｐゴシック" pitchFamily="50" charset="-128"/>
                <a:cs typeface="+mn-cs"/>
              </a:rPr>
              <a:t>services</a:t>
            </a:r>
            <a:r>
              <a:rPr lang="ja-JP" altLang="en-US" sz="900" b="0">
                <a:solidFill>
                  <a:srgbClr val="FFFFFF"/>
                </a:solidFill>
                <a:latin typeface="Comic Sans MS" pitchFamily="66" charset="0"/>
                <a:ea typeface="ＭＳ Ｐゴシック" pitchFamily="50" charset="-128"/>
                <a:cs typeface="+mn-cs"/>
              </a:rPr>
              <a:t>　</a:t>
            </a:r>
            <a:r>
              <a:rPr lang="en-US" altLang="ja-JP" sz="900" b="0">
                <a:solidFill>
                  <a:srgbClr val="FFFFFF"/>
                </a:solidFill>
                <a:latin typeface="Comic Sans MS" pitchFamily="66" charset="0"/>
                <a:ea typeface="ＭＳ Ｐゴシック" pitchFamily="50" charset="-128"/>
                <a:cs typeface="+mn-cs"/>
              </a:rPr>
              <a:t>organization</a:t>
            </a:r>
          </a:p>
        </p:txBody>
      </p:sp>
      <p:sp>
        <p:nvSpPr>
          <p:cNvPr id="8" name="Rectangle 19"/>
          <p:cNvSpPr>
            <a:spLocks noChangeArrowheads="1"/>
          </p:cNvSpPr>
          <p:nvPr/>
        </p:nvSpPr>
        <p:spPr bwMode="auto">
          <a:xfrm>
            <a:off x="69850" y="685800"/>
            <a:ext cx="9004300" cy="76200"/>
          </a:xfrm>
          <a:prstGeom prst="rect">
            <a:avLst/>
          </a:prstGeom>
          <a:solidFill>
            <a:srgbClr val="0080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84138" tIns="42862" rIns="84138" bIns="42862" anchor="ctr"/>
          <a:lstStyle>
            <a:lvl1pPr eaLnBrk="0" hangingPunct="0">
              <a:defRPr kumimoji="1" sz="2000" b="1">
                <a:solidFill>
                  <a:schemeClr val="tx1"/>
                </a:solidFill>
                <a:latin typeface="Times New Roman" pitchFamily="18" charset="0"/>
                <a:ea typeface="ＨＧｺﾞｼｯｸE-PRO" pitchFamily="50" charset="-128"/>
              </a:defRPr>
            </a:lvl1pPr>
            <a:lvl2pPr marL="742950" indent="-285750" eaLnBrk="0" hangingPunct="0">
              <a:defRPr kumimoji="1" sz="2000" b="1">
                <a:solidFill>
                  <a:schemeClr val="tx1"/>
                </a:solidFill>
                <a:latin typeface="Times New Roman" pitchFamily="18" charset="0"/>
                <a:ea typeface="ＨＧｺﾞｼｯｸE-PRO" pitchFamily="50" charset="-128"/>
              </a:defRPr>
            </a:lvl2pPr>
            <a:lvl3pPr marL="1143000" indent="-228600" eaLnBrk="0" hangingPunct="0">
              <a:defRPr kumimoji="1" sz="2000" b="1">
                <a:solidFill>
                  <a:schemeClr val="tx1"/>
                </a:solidFill>
                <a:latin typeface="Times New Roman" pitchFamily="18" charset="0"/>
                <a:ea typeface="ＨＧｺﾞｼｯｸE-PRO" pitchFamily="50" charset="-128"/>
              </a:defRPr>
            </a:lvl3pPr>
            <a:lvl4pPr marL="1600200" indent="-228600" eaLnBrk="0" hangingPunct="0">
              <a:defRPr kumimoji="1" sz="2000" b="1">
                <a:solidFill>
                  <a:schemeClr val="tx1"/>
                </a:solidFill>
                <a:latin typeface="Times New Roman" pitchFamily="18" charset="0"/>
                <a:ea typeface="ＨＧｺﾞｼｯｸE-PRO" pitchFamily="50" charset="-128"/>
              </a:defRPr>
            </a:lvl4pPr>
            <a:lvl5pPr marL="2057400" indent="-228600" eaLnBrk="0" hangingPunct="0">
              <a:defRPr kumimoji="1" sz="2000" b="1">
                <a:solidFill>
                  <a:schemeClr val="tx1"/>
                </a:solidFill>
                <a:latin typeface="Times New Roman" pitchFamily="18" charset="0"/>
                <a:ea typeface="ＨＧｺﾞｼｯｸE-PRO" pitchFamily="50" charset="-128"/>
              </a:defRPr>
            </a:lvl5pPr>
            <a:lvl6pPr marL="2514600" indent="-228600" eaLnBrk="0" fontAlgn="base" hangingPunct="0">
              <a:spcBef>
                <a:spcPct val="0"/>
              </a:spcBef>
              <a:spcAft>
                <a:spcPct val="0"/>
              </a:spcAft>
              <a:buClr>
                <a:srgbClr val="FF66CC"/>
              </a:buClr>
              <a:buFont typeface="Wingdings" pitchFamily="2" charset="2"/>
              <a:defRPr kumimoji="1" sz="2000" b="1">
                <a:solidFill>
                  <a:schemeClr val="tx1"/>
                </a:solidFill>
                <a:latin typeface="Times New Roman" pitchFamily="18" charset="0"/>
                <a:ea typeface="ＨＧｺﾞｼｯｸE-PRO" pitchFamily="50" charset="-128"/>
              </a:defRPr>
            </a:lvl6pPr>
            <a:lvl7pPr marL="2971800" indent="-228600" eaLnBrk="0" fontAlgn="base" hangingPunct="0">
              <a:spcBef>
                <a:spcPct val="0"/>
              </a:spcBef>
              <a:spcAft>
                <a:spcPct val="0"/>
              </a:spcAft>
              <a:buClr>
                <a:srgbClr val="FF66CC"/>
              </a:buClr>
              <a:buFont typeface="Wingdings" pitchFamily="2" charset="2"/>
              <a:defRPr kumimoji="1" sz="2000" b="1">
                <a:solidFill>
                  <a:schemeClr val="tx1"/>
                </a:solidFill>
                <a:latin typeface="Times New Roman" pitchFamily="18" charset="0"/>
                <a:ea typeface="ＨＧｺﾞｼｯｸE-PRO" pitchFamily="50" charset="-128"/>
              </a:defRPr>
            </a:lvl7pPr>
            <a:lvl8pPr marL="3429000" indent="-228600" eaLnBrk="0" fontAlgn="base" hangingPunct="0">
              <a:spcBef>
                <a:spcPct val="0"/>
              </a:spcBef>
              <a:spcAft>
                <a:spcPct val="0"/>
              </a:spcAft>
              <a:buClr>
                <a:srgbClr val="FF66CC"/>
              </a:buClr>
              <a:buFont typeface="Wingdings" pitchFamily="2" charset="2"/>
              <a:defRPr kumimoji="1" sz="2000" b="1">
                <a:solidFill>
                  <a:schemeClr val="tx1"/>
                </a:solidFill>
                <a:latin typeface="Times New Roman" pitchFamily="18" charset="0"/>
                <a:ea typeface="ＨＧｺﾞｼｯｸE-PRO" pitchFamily="50" charset="-128"/>
              </a:defRPr>
            </a:lvl8pPr>
            <a:lvl9pPr marL="3886200" indent="-228600" eaLnBrk="0" fontAlgn="base" hangingPunct="0">
              <a:spcBef>
                <a:spcPct val="0"/>
              </a:spcBef>
              <a:spcAft>
                <a:spcPct val="0"/>
              </a:spcAft>
              <a:buClr>
                <a:srgbClr val="FF66CC"/>
              </a:buClr>
              <a:buFont typeface="Wingdings" pitchFamily="2" charset="2"/>
              <a:defRPr kumimoji="1" sz="2000" b="1">
                <a:solidFill>
                  <a:schemeClr val="tx1"/>
                </a:solidFill>
                <a:latin typeface="Times New Roman" pitchFamily="18" charset="0"/>
                <a:ea typeface="ＨＧｺﾞｼｯｸE-PRO" pitchFamily="50" charset="-128"/>
              </a:defRPr>
            </a:lvl9pPr>
          </a:lstStyle>
          <a:p>
            <a:pPr eaLnBrk="1" hangingPunct="1">
              <a:defRPr/>
            </a:pPr>
            <a:endParaRPr lang="ja-JP" altLang="en-US" sz="1000">
              <a:solidFill>
                <a:srgbClr val="000000"/>
              </a:solidFill>
              <a:ea typeface="ＭＳ Ｐゴシック" pitchFamily="50" charset="-128"/>
              <a:cs typeface="+mn-cs"/>
            </a:endParaRPr>
          </a:p>
        </p:txBody>
      </p:sp>
      <p:sp>
        <p:nvSpPr>
          <p:cNvPr id="9" name="Line 17"/>
          <p:cNvSpPr>
            <a:spLocks noChangeShapeType="1"/>
          </p:cNvSpPr>
          <p:nvPr/>
        </p:nvSpPr>
        <p:spPr bwMode="auto">
          <a:xfrm flipH="1">
            <a:off x="0" y="685800"/>
            <a:ext cx="9002713" cy="0"/>
          </a:xfrm>
          <a:prstGeom prst="line">
            <a:avLst/>
          </a:prstGeom>
          <a:noFill/>
          <a:ln w="38100">
            <a:solidFill>
              <a:srgbClr val="000080"/>
            </a:solidFill>
            <a:round/>
            <a:headEnd/>
            <a:tailEnd/>
          </a:ln>
          <a:extLst>
            <a:ext uri="{909E8E84-426E-40DD-AFC4-6F175D3DCCD1}">
              <a14:hiddenFill xmlns:a14="http://schemas.microsoft.com/office/drawing/2010/main">
                <a:noFill/>
              </a14:hiddenFill>
            </a:ext>
          </a:extLst>
        </p:spPr>
        <p:txBody>
          <a:bodyPr wrap="none" lIns="84138" tIns="42862" rIns="84138" bIns="42862" anchor="ctr"/>
          <a:lstStyle/>
          <a:p>
            <a:endParaRPr lang="ja-JP" altLang="en-US"/>
          </a:p>
        </p:txBody>
      </p:sp>
      <p:graphicFrame>
        <p:nvGraphicFramePr>
          <p:cNvPr id="10" name="Object 27"/>
          <p:cNvGraphicFramePr>
            <a:graphicFrameLocks noChangeAspect="1"/>
          </p:cNvGraphicFramePr>
          <p:nvPr userDrawn="1"/>
        </p:nvGraphicFramePr>
        <p:xfrm>
          <a:off x="6962775" y="0"/>
          <a:ext cx="2181225" cy="657225"/>
        </p:xfrm>
        <a:graphic>
          <a:graphicData uri="http://schemas.openxmlformats.org/presentationml/2006/ole">
            <mc:AlternateContent xmlns:mc="http://schemas.openxmlformats.org/markup-compatibility/2006">
              <mc:Choice xmlns:v="urn:schemas-microsoft-com:vml" Requires="v">
                <p:oleObj spid="_x0000_s93443" name="Photo Editor Photo" r:id="rId3" imgW="2362530" imgH="657317" progId="MSPhotoEd.3">
                  <p:embed/>
                </p:oleObj>
              </mc:Choice>
              <mc:Fallback>
                <p:oleObj name="Photo Editor Photo" r:id="rId3" imgW="2362530" imgH="657317" progId="MSPhotoEd.3">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962775" y="0"/>
                        <a:ext cx="2181225" cy="657225"/>
                      </a:xfrm>
                      <a:prstGeom prst="rect">
                        <a:avLst/>
                      </a:prstGeom>
                      <a:noFill/>
                      <a:ln>
                        <a:noFill/>
                      </a:ln>
                      <a:effectLst/>
                      <a:extLst>
                        <a:ext uri="{909E8E84-426E-40DD-AFC4-6F175D3DCCD1}">
                          <a14:hiddenFill xmlns:a14="http://schemas.microsoft.com/office/drawing/2010/main">
                            <a:solidFill>
                              <a:srgbClr val="000080"/>
                            </a:solidFill>
                          </a14:hiddenFill>
                        </a:ext>
                        <a:ext uri="{91240B29-F687-4F45-9708-019B960494DF}">
                          <a14:hiddenLine xmlns:a14="http://schemas.microsoft.com/office/drawing/2010/main" w="47625">
                            <a:solidFill>
                              <a:srgbClr val="FF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2" name="Title 1"/>
          <p:cNvSpPr>
            <a:spLocks noGrp="1"/>
          </p:cNvSpPr>
          <p:nvPr>
            <p:ph type="title"/>
          </p:nvPr>
        </p:nvSpPr>
        <p:spPr>
          <a:xfrm>
            <a:off x="508001" y="609600"/>
            <a:ext cx="6447501" cy="3403600"/>
          </a:xfrm>
        </p:spPr>
        <p:txBody>
          <a:bodyPr>
            <a:normAutofit/>
          </a:bodyPr>
          <a:lstStyle>
            <a:lvl1pPr algn="l">
              <a:defRPr sz="4400" b="0" cap="none"/>
            </a:lvl1pPr>
          </a:lstStyle>
          <a:p>
            <a:r>
              <a:rPr lang="ja-JP" altLang="en-US"/>
              <a:t>マスター タイトルの書式設定</a:t>
            </a:r>
            <a:endParaRPr lang="en-US" dirty="0"/>
          </a:p>
        </p:txBody>
      </p:sp>
      <p:sp>
        <p:nvSpPr>
          <p:cNvPr id="3" name="Text Placeholder 2"/>
          <p:cNvSpPr>
            <a:spLocks noGrp="1"/>
          </p:cNvSpPr>
          <p:nvPr>
            <p:ph type="body" idx="1"/>
          </p:nvPr>
        </p:nvSpPr>
        <p:spPr>
          <a:xfrm>
            <a:off x="508001" y="4470400"/>
            <a:ext cx="6447501"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ja-JP" altLang="en-US"/>
              <a:t>マスター テキストの書式設定</a:t>
            </a:r>
          </a:p>
        </p:txBody>
      </p:sp>
      <p:sp>
        <p:nvSpPr>
          <p:cNvPr id="11" name="Date Placeholder 3"/>
          <p:cNvSpPr>
            <a:spLocks noGrp="1"/>
          </p:cNvSpPr>
          <p:nvPr>
            <p:ph type="dt" sz="half" idx="10"/>
          </p:nvPr>
        </p:nvSpPr>
        <p:spPr>
          <a:xfrm>
            <a:off x="5403850" y="6042025"/>
            <a:ext cx="684213" cy="365125"/>
          </a:xfrm>
          <a:prstGeom prst="rect">
            <a:avLst/>
          </a:prstGeom>
        </p:spPr>
        <p:txBody>
          <a:bodyPr/>
          <a:lstStyle>
            <a:lvl1pPr fontAlgn="auto">
              <a:spcBef>
                <a:spcPts val="0"/>
              </a:spcBef>
              <a:spcAft>
                <a:spcPts val="0"/>
              </a:spcAft>
              <a:defRPr>
                <a:latin typeface="+mn-lt"/>
                <a:ea typeface="+mn-ea"/>
                <a:cs typeface="+mn-cs"/>
              </a:defRPr>
            </a:lvl1pPr>
          </a:lstStyle>
          <a:p>
            <a:pPr>
              <a:defRPr/>
            </a:pPr>
            <a:fld id="{F5CA9689-E275-4379-B49B-1C78A55E2423}" type="datetimeFigureOut">
              <a:rPr lang="ja-JP" altLang="en-US"/>
              <a:pPr>
                <a:defRPr/>
              </a:pPr>
              <a:t>2020/5/13</a:t>
            </a:fld>
            <a:endParaRPr lang="ja-JP" altLang="en-US"/>
          </a:p>
        </p:txBody>
      </p:sp>
      <p:sp>
        <p:nvSpPr>
          <p:cNvPr id="12" name="Footer Placeholder 4"/>
          <p:cNvSpPr>
            <a:spLocks noGrp="1"/>
          </p:cNvSpPr>
          <p:nvPr>
            <p:ph type="ftr" sz="quarter" idx="11"/>
          </p:nvPr>
        </p:nvSpPr>
        <p:spPr>
          <a:xfrm>
            <a:off x="508000" y="6042025"/>
            <a:ext cx="4722813" cy="365125"/>
          </a:xfrm>
          <a:prstGeom prst="rect">
            <a:avLst/>
          </a:prstGeom>
        </p:spPr>
        <p:txBody>
          <a:bodyPr/>
          <a:lstStyle>
            <a:lvl1pPr fontAlgn="auto">
              <a:spcBef>
                <a:spcPts val="0"/>
              </a:spcBef>
              <a:spcAft>
                <a:spcPts val="0"/>
              </a:spcAft>
              <a:defRPr>
                <a:latin typeface="+mn-lt"/>
                <a:ea typeface="+mn-ea"/>
                <a:cs typeface="+mn-cs"/>
              </a:defRPr>
            </a:lvl1pPr>
          </a:lstStyle>
          <a:p>
            <a:pPr>
              <a:defRPr/>
            </a:pPr>
            <a:endParaRPr lang="ja-JP" altLang="en-US"/>
          </a:p>
        </p:txBody>
      </p:sp>
      <p:sp>
        <p:nvSpPr>
          <p:cNvPr id="13" name="Slide Number Placeholder 5"/>
          <p:cNvSpPr>
            <a:spLocks noGrp="1"/>
          </p:cNvSpPr>
          <p:nvPr>
            <p:ph type="sldNum" sz="quarter" idx="12"/>
          </p:nvPr>
        </p:nvSpPr>
        <p:spPr>
          <a:xfrm>
            <a:off x="6443663" y="6042025"/>
            <a:ext cx="511175" cy="365125"/>
          </a:xfrm>
          <a:prstGeom prst="rect">
            <a:avLst/>
          </a:prstGeom>
        </p:spPr>
        <p:txBody>
          <a:bodyPr/>
          <a:lstStyle>
            <a:lvl1pPr fontAlgn="auto">
              <a:spcBef>
                <a:spcPts val="0"/>
              </a:spcBef>
              <a:spcAft>
                <a:spcPts val="0"/>
              </a:spcAft>
              <a:defRPr>
                <a:latin typeface="+mn-lt"/>
                <a:ea typeface="+mn-ea"/>
                <a:cs typeface="+mn-cs"/>
              </a:defRPr>
            </a:lvl1pPr>
          </a:lstStyle>
          <a:p>
            <a:pPr>
              <a:defRPr/>
            </a:pPr>
            <a:fld id="{A52D9235-4F9F-44F2-873F-A63D8474D7F2}" type="slidenum">
              <a:rPr lang="ja-JP" altLang="en-US"/>
              <a:pPr>
                <a:defRPr/>
              </a:pPr>
              <a:t>‹#›</a:t>
            </a:fld>
            <a:endParaRPr lang="ja-JP" altLang="en-US"/>
          </a:p>
        </p:txBody>
      </p:sp>
    </p:spTree>
    <p:extLst>
      <p:ext uri="{BB962C8B-B14F-4D97-AF65-F5344CB8AC3E}">
        <p14:creationId xmlns:p14="http://schemas.microsoft.com/office/powerpoint/2010/main" val="404557484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title" preserve="1">
  <p:cSld name="タイトル スライド">
    <p:spTree>
      <p:nvGrpSpPr>
        <p:cNvPr id="1" name=""/>
        <p:cNvGrpSpPr/>
        <p:nvPr/>
      </p:nvGrpSpPr>
      <p:grpSpPr>
        <a:xfrm>
          <a:off x="0" y="0"/>
          <a:ext cx="0" cy="0"/>
          <a:chOff x="0" y="0"/>
          <a:chExt cx="0" cy="0"/>
        </a:xfrm>
      </p:grpSpPr>
      <p:sp>
        <p:nvSpPr>
          <p:cNvPr id="4" name="Text Box 4"/>
          <p:cNvSpPr txBox="1">
            <a:spLocks noChangeArrowheads="1"/>
          </p:cNvSpPr>
          <p:nvPr/>
        </p:nvSpPr>
        <p:spPr bwMode="auto">
          <a:xfrm>
            <a:off x="8058150" y="6638925"/>
            <a:ext cx="1074738" cy="196850"/>
          </a:xfrm>
          <a:prstGeom prst="rect">
            <a:avLst/>
          </a:prstGeom>
          <a:noFill/>
          <a:ln w="9525">
            <a:noFill/>
            <a:miter lim="800000"/>
            <a:headEnd type="none" w="sm" len="sm"/>
            <a:tailEnd type="none" w="sm" len="sm"/>
          </a:ln>
          <a:effectLst/>
        </p:spPr>
        <p:txBody>
          <a:bodyPr tIns="0"/>
          <a:lstStyle>
            <a:lvl1pPr marL="342900" indent="-342900" eaLnBrk="0" hangingPunct="0">
              <a:defRPr kumimoji="1" sz="1000" b="1">
                <a:solidFill>
                  <a:schemeClr val="tx1"/>
                </a:solidFill>
                <a:latin typeface="Times New Roman" pitchFamily="18" charset="0"/>
                <a:ea typeface="ＭＳ Ｐゴシック" pitchFamily="50" charset="-128"/>
              </a:defRPr>
            </a:lvl1pPr>
            <a:lvl2pPr marL="742950" indent="-285750" eaLnBrk="0" hangingPunct="0">
              <a:defRPr kumimoji="1" sz="1000" b="1">
                <a:solidFill>
                  <a:schemeClr val="tx1"/>
                </a:solidFill>
                <a:latin typeface="Times New Roman" pitchFamily="18" charset="0"/>
                <a:ea typeface="ＭＳ Ｐゴシック" pitchFamily="50" charset="-128"/>
              </a:defRPr>
            </a:lvl2pPr>
            <a:lvl3pPr marL="1143000" indent="-228600" eaLnBrk="0" hangingPunct="0">
              <a:defRPr kumimoji="1" sz="1000" b="1">
                <a:solidFill>
                  <a:schemeClr val="tx1"/>
                </a:solidFill>
                <a:latin typeface="Times New Roman" pitchFamily="18" charset="0"/>
                <a:ea typeface="ＭＳ Ｐゴシック" pitchFamily="50" charset="-128"/>
              </a:defRPr>
            </a:lvl3pPr>
            <a:lvl4pPr marL="1600200" indent="-228600" eaLnBrk="0" hangingPunct="0">
              <a:defRPr kumimoji="1" sz="1000" b="1">
                <a:solidFill>
                  <a:schemeClr val="tx1"/>
                </a:solidFill>
                <a:latin typeface="Times New Roman" pitchFamily="18" charset="0"/>
                <a:ea typeface="ＭＳ Ｐゴシック" pitchFamily="50" charset="-128"/>
              </a:defRPr>
            </a:lvl4pPr>
            <a:lvl5pPr marL="2057400" indent="-228600" eaLnBrk="0" hangingPunct="0">
              <a:defRPr kumimoji="1" sz="1000" b="1">
                <a:solidFill>
                  <a:schemeClr val="tx1"/>
                </a:solidFill>
                <a:latin typeface="Times New Roman" pitchFamily="18" charset="0"/>
                <a:ea typeface="ＭＳ Ｐゴシック" pitchFamily="50" charset="-128"/>
              </a:defRPr>
            </a:lvl5pPr>
            <a:lvl6pPr marL="2514600" indent="-228600" eaLnBrk="0" fontAlgn="base" hangingPunct="0">
              <a:spcBef>
                <a:spcPct val="0"/>
              </a:spcBef>
              <a:spcAft>
                <a:spcPct val="0"/>
              </a:spcAft>
              <a:defRPr kumimoji="1" sz="1000" b="1">
                <a:solidFill>
                  <a:schemeClr val="tx1"/>
                </a:solidFill>
                <a:latin typeface="Times New Roman" pitchFamily="18" charset="0"/>
                <a:ea typeface="ＭＳ Ｐゴシック" pitchFamily="50" charset="-128"/>
              </a:defRPr>
            </a:lvl6pPr>
            <a:lvl7pPr marL="2971800" indent="-228600" eaLnBrk="0" fontAlgn="base" hangingPunct="0">
              <a:spcBef>
                <a:spcPct val="0"/>
              </a:spcBef>
              <a:spcAft>
                <a:spcPct val="0"/>
              </a:spcAft>
              <a:defRPr kumimoji="1" sz="1000" b="1">
                <a:solidFill>
                  <a:schemeClr val="tx1"/>
                </a:solidFill>
                <a:latin typeface="Times New Roman" pitchFamily="18" charset="0"/>
                <a:ea typeface="ＭＳ Ｐゴシック" pitchFamily="50" charset="-128"/>
              </a:defRPr>
            </a:lvl7pPr>
            <a:lvl8pPr marL="3429000" indent="-228600" eaLnBrk="0" fontAlgn="base" hangingPunct="0">
              <a:spcBef>
                <a:spcPct val="0"/>
              </a:spcBef>
              <a:spcAft>
                <a:spcPct val="0"/>
              </a:spcAft>
              <a:defRPr kumimoji="1" sz="1000" b="1">
                <a:solidFill>
                  <a:schemeClr val="tx1"/>
                </a:solidFill>
                <a:latin typeface="Times New Roman" pitchFamily="18" charset="0"/>
                <a:ea typeface="ＭＳ Ｐゴシック" pitchFamily="50" charset="-128"/>
              </a:defRPr>
            </a:lvl8pPr>
            <a:lvl9pPr marL="3886200" indent="-228600" eaLnBrk="0" fontAlgn="base" hangingPunct="0">
              <a:spcBef>
                <a:spcPct val="0"/>
              </a:spcBef>
              <a:spcAft>
                <a:spcPct val="0"/>
              </a:spcAft>
              <a:defRPr kumimoji="1" sz="1000" b="1">
                <a:solidFill>
                  <a:schemeClr val="tx1"/>
                </a:solidFill>
                <a:latin typeface="Times New Roman" pitchFamily="18" charset="0"/>
                <a:ea typeface="ＭＳ Ｐゴシック" pitchFamily="50" charset="-128"/>
              </a:defRPr>
            </a:lvl9pPr>
          </a:lstStyle>
          <a:p>
            <a:pPr algn="r" eaLnBrk="1">
              <a:spcBef>
                <a:spcPct val="20000"/>
              </a:spcBef>
              <a:defRPr/>
            </a:pPr>
            <a:r>
              <a:rPr lang="en-US" altLang="ja-JP" sz="1400" b="0">
                <a:solidFill>
                  <a:srgbClr val="006600"/>
                </a:solidFill>
                <a:latin typeface="Garamond" pitchFamily="18" charset="0"/>
                <a:ea typeface="ＭＳ ゴシック" pitchFamily="49" charset="-128"/>
                <a:cs typeface="+mn-cs"/>
              </a:rPr>
              <a:t>Page.</a:t>
            </a:r>
            <a:fld id="{E6DEB27D-EDDF-40E3-A0B2-CC931B6719CF}" type="slidenum">
              <a:rPr lang="en-US" altLang="ja-JP" sz="1400" b="0" smtClean="0">
                <a:solidFill>
                  <a:srgbClr val="006600"/>
                </a:solidFill>
                <a:latin typeface="Garamond" pitchFamily="18" charset="0"/>
                <a:ea typeface="ＭＳ ゴシック" pitchFamily="49" charset="-128"/>
                <a:cs typeface="+mn-cs"/>
              </a:rPr>
              <a:pPr algn="r" eaLnBrk="1">
                <a:spcBef>
                  <a:spcPct val="20000"/>
                </a:spcBef>
                <a:defRPr/>
              </a:pPr>
              <a:t>‹#›</a:t>
            </a:fld>
            <a:endParaRPr lang="en-US" altLang="ja-JP" sz="1400" b="0">
              <a:solidFill>
                <a:srgbClr val="006600"/>
              </a:solidFill>
              <a:latin typeface="Garamond" pitchFamily="18" charset="0"/>
              <a:ea typeface="ＨＧｺﾞｼｯｸE-PRO" pitchFamily="50" charset="-128"/>
              <a:cs typeface="+mn-cs"/>
            </a:endParaRPr>
          </a:p>
        </p:txBody>
      </p:sp>
      <p:sp>
        <p:nvSpPr>
          <p:cNvPr id="5" name="Rectangle 22"/>
          <p:cNvSpPr>
            <a:spLocks noChangeArrowheads="1"/>
          </p:cNvSpPr>
          <p:nvPr/>
        </p:nvSpPr>
        <p:spPr bwMode="auto">
          <a:xfrm flipV="1">
            <a:off x="69850" y="6573838"/>
            <a:ext cx="9004300" cy="76200"/>
          </a:xfrm>
          <a:prstGeom prst="rect">
            <a:avLst/>
          </a:prstGeom>
          <a:solidFill>
            <a:srgbClr val="008000"/>
          </a:solidFill>
          <a:ln>
            <a:noFill/>
          </a:ln>
          <a:extLst>
            <a:ext uri="{91240B29-F687-4F45-9708-019B960494DF}">
              <a14:hiddenLine xmlns:a14="http://schemas.microsoft.com/office/drawing/2010/main" w="9525">
                <a:solidFill>
                  <a:srgbClr val="000000"/>
                </a:solidFill>
                <a:miter lim="800000"/>
                <a:headEnd/>
                <a:tailEnd/>
              </a14:hiddenLine>
            </a:ext>
          </a:extLst>
        </p:spPr>
        <p:txBody>
          <a:bodyPr rot="10800000" wrap="none" lIns="84138" tIns="42862" rIns="84138" bIns="42862" anchor="ctr"/>
          <a:lstStyle>
            <a:lvl1pPr eaLnBrk="0" hangingPunct="0">
              <a:defRPr kumimoji="1" sz="2000" b="1">
                <a:solidFill>
                  <a:schemeClr val="tx1"/>
                </a:solidFill>
                <a:latin typeface="Times New Roman" pitchFamily="18" charset="0"/>
                <a:ea typeface="ＨＧｺﾞｼｯｸE-PRO" pitchFamily="50" charset="-128"/>
              </a:defRPr>
            </a:lvl1pPr>
            <a:lvl2pPr marL="742950" indent="-285750" eaLnBrk="0" hangingPunct="0">
              <a:defRPr kumimoji="1" sz="2000" b="1">
                <a:solidFill>
                  <a:schemeClr val="tx1"/>
                </a:solidFill>
                <a:latin typeface="Times New Roman" pitchFamily="18" charset="0"/>
                <a:ea typeface="ＨＧｺﾞｼｯｸE-PRO" pitchFamily="50" charset="-128"/>
              </a:defRPr>
            </a:lvl2pPr>
            <a:lvl3pPr marL="1143000" indent="-228600" eaLnBrk="0" hangingPunct="0">
              <a:defRPr kumimoji="1" sz="2000" b="1">
                <a:solidFill>
                  <a:schemeClr val="tx1"/>
                </a:solidFill>
                <a:latin typeface="Times New Roman" pitchFamily="18" charset="0"/>
                <a:ea typeface="ＨＧｺﾞｼｯｸE-PRO" pitchFamily="50" charset="-128"/>
              </a:defRPr>
            </a:lvl3pPr>
            <a:lvl4pPr marL="1600200" indent="-228600" eaLnBrk="0" hangingPunct="0">
              <a:defRPr kumimoji="1" sz="2000" b="1">
                <a:solidFill>
                  <a:schemeClr val="tx1"/>
                </a:solidFill>
                <a:latin typeface="Times New Roman" pitchFamily="18" charset="0"/>
                <a:ea typeface="ＨＧｺﾞｼｯｸE-PRO" pitchFamily="50" charset="-128"/>
              </a:defRPr>
            </a:lvl4pPr>
            <a:lvl5pPr marL="2057400" indent="-228600" eaLnBrk="0" hangingPunct="0">
              <a:defRPr kumimoji="1" sz="2000" b="1">
                <a:solidFill>
                  <a:schemeClr val="tx1"/>
                </a:solidFill>
                <a:latin typeface="Times New Roman" pitchFamily="18" charset="0"/>
                <a:ea typeface="ＨＧｺﾞｼｯｸE-PRO" pitchFamily="50" charset="-128"/>
              </a:defRPr>
            </a:lvl5pPr>
            <a:lvl6pPr marL="2514600" indent="-228600" eaLnBrk="0" fontAlgn="base" hangingPunct="0">
              <a:spcBef>
                <a:spcPct val="0"/>
              </a:spcBef>
              <a:spcAft>
                <a:spcPct val="0"/>
              </a:spcAft>
              <a:buClr>
                <a:srgbClr val="FF66CC"/>
              </a:buClr>
              <a:buFont typeface="Wingdings" pitchFamily="2" charset="2"/>
              <a:defRPr kumimoji="1" sz="2000" b="1">
                <a:solidFill>
                  <a:schemeClr val="tx1"/>
                </a:solidFill>
                <a:latin typeface="Times New Roman" pitchFamily="18" charset="0"/>
                <a:ea typeface="ＨＧｺﾞｼｯｸE-PRO" pitchFamily="50" charset="-128"/>
              </a:defRPr>
            </a:lvl6pPr>
            <a:lvl7pPr marL="2971800" indent="-228600" eaLnBrk="0" fontAlgn="base" hangingPunct="0">
              <a:spcBef>
                <a:spcPct val="0"/>
              </a:spcBef>
              <a:spcAft>
                <a:spcPct val="0"/>
              </a:spcAft>
              <a:buClr>
                <a:srgbClr val="FF66CC"/>
              </a:buClr>
              <a:buFont typeface="Wingdings" pitchFamily="2" charset="2"/>
              <a:defRPr kumimoji="1" sz="2000" b="1">
                <a:solidFill>
                  <a:schemeClr val="tx1"/>
                </a:solidFill>
                <a:latin typeface="Times New Roman" pitchFamily="18" charset="0"/>
                <a:ea typeface="ＨＧｺﾞｼｯｸE-PRO" pitchFamily="50" charset="-128"/>
              </a:defRPr>
            </a:lvl7pPr>
            <a:lvl8pPr marL="3429000" indent="-228600" eaLnBrk="0" fontAlgn="base" hangingPunct="0">
              <a:spcBef>
                <a:spcPct val="0"/>
              </a:spcBef>
              <a:spcAft>
                <a:spcPct val="0"/>
              </a:spcAft>
              <a:buClr>
                <a:srgbClr val="FF66CC"/>
              </a:buClr>
              <a:buFont typeface="Wingdings" pitchFamily="2" charset="2"/>
              <a:defRPr kumimoji="1" sz="2000" b="1">
                <a:solidFill>
                  <a:schemeClr val="tx1"/>
                </a:solidFill>
                <a:latin typeface="Times New Roman" pitchFamily="18" charset="0"/>
                <a:ea typeface="ＨＧｺﾞｼｯｸE-PRO" pitchFamily="50" charset="-128"/>
              </a:defRPr>
            </a:lvl8pPr>
            <a:lvl9pPr marL="3886200" indent="-228600" eaLnBrk="0" fontAlgn="base" hangingPunct="0">
              <a:spcBef>
                <a:spcPct val="0"/>
              </a:spcBef>
              <a:spcAft>
                <a:spcPct val="0"/>
              </a:spcAft>
              <a:buClr>
                <a:srgbClr val="FF66CC"/>
              </a:buClr>
              <a:buFont typeface="Wingdings" pitchFamily="2" charset="2"/>
              <a:defRPr kumimoji="1" sz="2000" b="1">
                <a:solidFill>
                  <a:schemeClr val="tx1"/>
                </a:solidFill>
                <a:latin typeface="Times New Roman" pitchFamily="18" charset="0"/>
                <a:ea typeface="ＨＧｺﾞｼｯｸE-PRO" pitchFamily="50" charset="-128"/>
              </a:defRPr>
            </a:lvl9pPr>
          </a:lstStyle>
          <a:p>
            <a:pPr eaLnBrk="1" hangingPunct="1">
              <a:defRPr/>
            </a:pPr>
            <a:endParaRPr lang="ja-JP" altLang="en-US" sz="1000">
              <a:solidFill>
                <a:srgbClr val="000000"/>
              </a:solidFill>
              <a:ea typeface="ＭＳ Ｐゴシック" pitchFamily="50" charset="-128"/>
              <a:cs typeface="+mn-cs"/>
            </a:endParaRPr>
          </a:p>
        </p:txBody>
      </p:sp>
      <p:sp>
        <p:nvSpPr>
          <p:cNvPr id="6" name="Line 23"/>
          <p:cNvSpPr>
            <a:spLocks noChangeShapeType="1"/>
          </p:cNvSpPr>
          <p:nvPr/>
        </p:nvSpPr>
        <p:spPr bwMode="auto">
          <a:xfrm flipH="1" flipV="1">
            <a:off x="69850" y="6650038"/>
            <a:ext cx="9004300" cy="0"/>
          </a:xfrm>
          <a:prstGeom prst="line">
            <a:avLst/>
          </a:prstGeom>
          <a:noFill/>
          <a:ln w="38100">
            <a:solidFill>
              <a:srgbClr val="000080"/>
            </a:solidFill>
            <a:round/>
            <a:headEnd/>
            <a:tailEnd/>
          </a:ln>
          <a:extLst>
            <a:ext uri="{909E8E84-426E-40DD-AFC4-6F175D3DCCD1}">
              <a14:hiddenFill xmlns:a14="http://schemas.microsoft.com/office/drawing/2010/main">
                <a:noFill/>
              </a14:hiddenFill>
            </a:ext>
          </a:extLst>
        </p:spPr>
        <p:txBody>
          <a:bodyPr wrap="none" lIns="84138" tIns="42862" rIns="84138" bIns="42862" anchor="ctr"/>
          <a:lstStyle/>
          <a:p>
            <a:endParaRPr lang="ja-JP" altLang="en-US"/>
          </a:p>
        </p:txBody>
      </p:sp>
      <p:sp>
        <p:nvSpPr>
          <p:cNvPr id="7" name="Rectangle 24"/>
          <p:cNvSpPr>
            <a:spLocks noChangeArrowheads="1"/>
          </p:cNvSpPr>
          <p:nvPr/>
        </p:nvSpPr>
        <p:spPr bwMode="auto">
          <a:xfrm>
            <a:off x="141288" y="6573838"/>
            <a:ext cx="2109787" cy="76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84138" tIns="32400" rIns="84138" bIns="7200" anchor="ctr"/>
          <a:lstStyle>
            <a:lvl1pPr eaLnBrk="0" hangingPunct="0">
              <a:defRPr kumimoji="1" sz="2000" b="1">
                <a:solidFill>
                  <a:schemeClr val="tx1"/>
                </a:solidFill>
                <a:latin typeface="Times New Roman" pitchFamily="18" charset="0"/>
                <a:ea typeface="ＨＧｺﾞｼｯｸE-PRO" pitchFamily="50" charset="-128"/>
              </a:defRPr>
            </a:lvl1pPr>
            <a:lvl2pPr marL="742950" indent="-285750" eaLnBrk="0" hangingPunct="0">
              <a:defRPr kumimoji="1" sz="2000" b="1">
                <a:solidFill>
                  <a:schemeClr val="tx1"/>
                </a:solidFill>
                <a:latin typeface="Times New Roman" pitchFamily="18" charset="0"/>
                <a:ea typeface="ＨＧｺﾞｼｯｸE-PRO" pitchFamily="50" charset="-128"/>
              </a:defRPr>
            </a:lvl2pPr>
            <a:lvl3pPr marL="1143000" indent="-228600" eaLnBrk="0" hangingPunct="0">
              <a:defRPr kumimoji="1" sz="2000" b="1">
                <a:solidFill>
                  <a:schemeClr val="tx1"/>
                </a:solidFill>
                <a:latin typeface="Times New Roman" pitchFamily="18" charset="0"/>
                <a:ea typeface="ＨＧｺﾞｼｯｸE-PRO" pitchFamily="50" charset="-128"/>
              </a:defRPr>
            </a:lvl3pPr>
            <a:lvl4pPr marL="1600200" indent="-228600" eaLnBrk="0" hangingPunct="0">
              <a:defRPr kumimoji="1" sz="2000" b="1">
                <a:solidFill>
                  <a:schemeClr val="tx1"/>
                </a:solidFill>
                <a:latin typeface="Times New Roman" pitchFamily="18" charset="0"/>
                <a:ea typeface="ＨＧｺﾞｼｯｸE-PRO" pitchFamily="50" charset="-128"/>
              </a:defRPr>
            </a:lvl4pPr>
            <a:lvl5pPr marL="2057400" indent="-228600" eaLnBrk="0" hangingPunct="0">
              <a:defRPr kumimoji="1" sz="2000" b="1">
                <a:solidFill>
                  <a:schemeClr val="tx1"/>
                </a:solidFill>
                <a:latin typeface="Times New Roman" pitchFamily="18" charset="0"/>
                <a:ea typeface="ＨＧｺﾞｼｯｸE-PRO" pitchFamily="50" charset="-128"/>
              </a:defRPr>
            </a:lvl5pPr>
            <a:lvl6pPr marL="2514600" indent="-228600" eaLnBrk="0" fontAlgn="base" hangingPunct="0">
              <a:spcBef>
                <a:spcPct val="0"/>
              </a:spcBef>
              <a:spcAft>
                <a:spcPct val="0"/>
              </a:spcAft>
              <a:buClr>
                <a:srgbClr val="FF66CC"/>
              </a:buClr>
              <a:buFont typeface="Wingdings" pitchFamily="2" charset="2"/>
              <a:defRPr kumimoji="1" sz="2000" b="1">
                <a:solidFill>
                  <a:schemeClr val="tx1"/>
                </a:solidFill>
                <a:latin typeface="Times New Roman" pitchFamily="18" charset="0"/>
                <a:ea typeface="ＨＧｺﾞｼｯｸE-PRO" pitchFamily="50" charset="-128"/>
              </a:defRPr>
            </a:lvl6pPr>
            <a:lvl7pPr marL="2971800" indent="-228600" eaLnBrk="0" fontAlgn="base" hangingPunct="0">
              <a:spcBef>
                <a:spcPct val="0"/>
              </a:spcBef>
              <a:spcAft>
                <a:spcPct val="0"/>
              </a:spcAft>
              <a:buClr>
                <a:srgbClr val="FF66CC"/>
              </a:buClr>
              <a:buFont typeface="Wingdings" pitchFamily="2" charset="2"/>
              <a:defRPr kumimoji="1" sz="2000" b="1">
                <a:solidFill>
                  <a:schemeClr val="tx1"/>
                </a:solidFill>
                <a:latin typeface="Times New Roman" pitchFamily="18" charset="0"/>
                <a:ea typeface="ＨＧｺﾞｼｯｸE-PRO" pitchFamily="50" charset="-128"/>
              </a:defRPr>
            </a:lvl7pPr>
            <a:lvl8pPr marL="3429000" indent="-228600" eaLnBrk="0" fontAlgn="base" hangingPunct="0">
              <a:spcBef>
                <a:spcPct val="0"/>
              </a:spcBef>
              <a:spcAft>
                <a:spcPct val="0"/>
              </a:spcAft>
              <a:buClr>
                <a:srgbClr val="FF66CC"/>
              </a:buClr>
              <a:buFont typeface="Wingdings" pitchFamily="2" charset="2"/>
              <a:defRPr kumimoji="1" sz="2000" b="1">
                <a:solidFill>
                  <a:schemeClr val="tx1"/>
                </a:solidFill>
                <a:latin typeface="Times New Roman" pitchFamily="18" charset="0"/>
                <a:ea typeface="ＨＧｺﾞｼｯｸE-PRO" pitchFamily="50" charset="-128"/>
              </a:defRPr>
            </a:lvl8pPr>
            <a:lvl9pPr marL="3886200" indent="-228600" eaLnBrk="0" fontAlgn="base" hangingPunct="0">
              <a:spcBef>
                <a:spcPct val="0"/>
              </a:spcBef>
              <a:spcAft>
                <a:spcPct val="0"/>
              </a:spcAft>
              <a:buClr>
                <a:srgbClr val="FF66CC"/>
              </a:buClr>
              <a:buFont typeface="Wingdings" pitchFamily="2" charset="2"/>
              <a:defRPr kumimoji="1" sz="2000" b="1">
                <a:solidFill>
                  <a:schemeClr val="tx1"/>
                </a:solidFill>
                <a:latin typeface="Times New Roman" pitchFamily="18" charset="0"/>
                <a:ea typeface="ＨＧｺﾞｼｯｸE-PRO" pitchFamily="50" charset="-128"/>
              </a:defRPr>
            </a:lvl9pPr>
          </a:lstStyle>
          <a:p>
            <a:pPr algn="r" eaLnBrk="1" hangingPunct="1">
              <a:defRPr/>
            </a:pPr>
            <a:r>
              <a:rPr lang="en-US" altLang="ja-JP" sz="900" b="0">
                <a:solidFill>
                  <a:srgbClr val="FFFFFF"/>
                </a:solidFill>
                <a:latin typeface="Comic Sans MS" pitchFamily="66" charset="0"/>
                <a:ea typeface="ＭＳ Ｐゴシック" pitchFamily="50" charset="-128"/>
                <a:cs typeface="+mn-cs"/>
              </a:rPr>
              <a:t>Japan</a:t>
            </a:r>
            <a:r>
              <a:rPr lang="ja-JP" altLang="en-US" sz="900" b="0">
                <a:solidFill>
                  <a:srgbClr val="FFFFFF"/>
                </a:solidFill>
                <a:latin typeface="Comic Sans MS" pitchFamily="66" charset="0"/>
                <a:ea typeface="ＭＳ Ｐゴシック" pitchFamily="50" charset="-128"/>
                <a:cs typeface="+mn-cs"/>
              </a:rPr>
              <a:t>　</a:t>
            </a:r>
            <a:r>
              <a:rPr lang="en-US" altLang="ja-JP" sz="900" b="0">
                <a:solidFill>
                  <a:srgbClr val="FFFFFF"/>
                </a:solidFill>
                <a:latin typeface="Comic Sans MS" pitchFamily="66" charset="0"/>
                <a:ea typeface="ＭＳ Ｐゴシック" pitchFamily="50" charset="-128"/>
                <a:cs typeface="+mn-cs"/>
              </a:rPr>
              <a:t>student</a:t>
            </a:r>
            <a:r>
              <a:rPr lang="ja-JP" altLang="en-US" sz="900" b="0">
                <a:solidFill>
                  <a:srgbClr val="FFFFFF"/>
                </a:solidFill>
                <a:latin typeface="Comic Sans MS" pitchFamily="66" charset="0"/>
                <a:ea typeface="ＭＳ Ｐゴシック" pitchFamily="50" charset="-128"/>
                <a:cs typeface="+mn-cs"/>
              </a:rPr>
              <a:t>　</a:t>
            </a:r>
            <a:r>
              <a:rPr lang="en-US" altLang="ja-JP" sz="900" b="0">
                <a:solidFill>
                  <a:srgbClr val="FFFFFF"/>
                </a:solidFill>
                <a:latin typeface="Comic Sans MS" pitchFamily="66" charset="0"/>
                <a:ea typeface="ＭＳ Ｐゴシック" pitchFamily="50" charset="-128"/>
                <a:cs typeface="+mn-cs"/>
              </a:rPr>
              <a:t>services</a:t>
            </a:r>
            <a:r>
              <a:rPr lang="ja-JP" altLang="en-US" sz="900" b="0">
                <a:solidFill>
                  <a:srgbClr val="FFFFFF"/>
                </a:solidFill>
                <a:latin typeface="Comic Sans MS" pitchFamily="66" charset="0"/>
                <a:ea typeface="ＭＳ Ｐゴシック" pitchFamily="50" charset="-128"/>
                <a:cs typeface="+mn-cs"/>
              </a:rPr>
              <a:t>　</a:t>
            </a:r>
            <a:r>
              <a:rPr lang="en-US" altLang="ja-JP" sz="900" b="0">
                <a:solidFill>
                  <a:srgbClr val="FFFFFF"/>
                </a:solidFill>
                <a:latin typeface="Comic Sans MS" pitchFamily="66" charset="0"/>
                <a:ea typeface="ＭＳ Ｐゴシック" pitchFamily="50" charset="-128"/>
                <a:cs typeface="+mn-cs"/>
              </a:rPr>
              <a:t>organization</a:t>
            </a:r>
          </a:p>
        </p:txBody>
      </p:sp>
      <p:sp>
        <p:nvSpPr>
          <p:cNvPr id="8" name="Rectangle 19"/>
          <p:cNvSpPr>
            <a:spLocks noChangeArrowheads="1"/>
          </p:cNvSpPr>
          <p:nvPr/>
        </p:nvSpPr>
        <p:spPr bwMode="auto">
          <a:xfrm>
            <a:off x="69850" y="685800"/>
            <a:ext cx="9004300" cy="76200"/>
          </a:xfrm>
          <a:prstGeom prst="rect">
            <a:avLst/>
          </a:prstGeom>
          <a:solidFill>
            <a:srgbClr val="0080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84138" tIns="42862" rIns="84138" bIns="42862" anchor="ctr"/>
          <a:lstStyle>
            <a:lvl1pPr eaLnBrk="0" hangingPunct="0">
              <a:defRPr kumimoji="1" sz="2000" b="1">
                <a:solidFill>
                  <a:schemeClr val="tx1"/>
                </a:solidFill>
                <a:latin typeface="Times New Roman" pitchFamily="18" charset="0"/>
                <a:ea typeface="ＨＧｺﾞｼｯｸE-PRO" pitchFamily="50" charset="-128"/>
              </a:defRPr>
            </a:lvl1pPr>
            <a:lvl2pPr marL="742950" indent="-285750" eaLnBrk="0" hangingPunct="0">
              <a:defRPr kumimoji="1" sz="2000" b="1">
                <a:solidFill>
                  <a:schemeClr val="tx1"/>
                </a:solidFill>
                <a:latin typeface="Times New Roman" pitchFamily="18" charset="0"/>
                <a:ea typeface="ＨＧｺﾞｼｯｸE-PRO" pitchFamily="50" charset="-128"/>
              </a:defRPr>
            </a:lvl2pPr>
            <a:lvl3pPr marL="1143000" indent="-228600" eaLnBrk="0" hangingPunct="0">
              <a:defRPr kumimoji="1" sz="2000" b="1">
                <a:solidFill>
                  <a:schemeClr val="tx1"/>
                </a:solidFill>
                <a:latin typeface="Times New Roman" pitchFamily="18" charset="0"/>
                <a:ea typeface="ＨＧｺﾞｼｯｸE-PRO" pitchFamily="50" charset="-128"/>
              </a:defRPr>
            </a:lvl3pPr>
            <a:lvl4pPr marL="1600200" indent="-228600" eaLnBrk="0" hangingPunct="0">
              <a:defRPr kumimoji="1" sz="2000" b="1">
                <a:solidFill>
                  <a:schemeClr val="tx1"/>
                </a:solidFill>
                <a:latin typeface="Times New Roman" pitchFamily="18" charset="0"/>
                <a:ea typeface="ＨＧｺﾞｼｯｸE-PRO" pitchFamily="50" charset="-128"/>
              </a:defRPr>
            </a:lvl4pPr>
            <a:lvl5pPr marL="2057400" indent="-228600" eaLnBrk="0" hangingPunct="0">
              <a:defRPr kumimoji="1" sz="2000" b="1">
                <a:solidFill>
                  <a:schemeClr val="tx1"/>
                </a:solidFill>
                <a:latin typeface="Times New Roman" pitchFamily="18" charset="0"/>
                <a:ea typeface="ＨＧｺﾞｼｯｸE-PRO" pitchFamily="50" charset="-128"/>
              </a:defRPr>
            </a:lvl5pPr>
            <a:lvl6pPr marL="2514600" indent="-228600" eaLnBrk="0" fontAlgn="base" hangingPunct="0">
              <a:spcBef>
                <a:spcPct val="0"/>
              </a:spcBef>
              <a:spcAft>
                <a:spcPct val="0"/>
              </a:spcAft>
              <a:buClr>
                <a:srgbClr val="FF66CC"/>
              </a:buClr>
              <a:buFont typeface="Wingdings" pitchFamily="2" charset="2"/>
              <a:defRPr kumimoji="1" sz="2000" b="1">
                <a:solidFill>
                  <a:schemeClr val="tx1"/>
                </a:solidFill>
                <a:latin typeface="Times New Roman" pitchFamily="18" charset="0"/>
                <a:ea typeface="ＨＧｺﾞｼｯｸE-PRO" pitchFamily="50" charset="-128"/>
              </a:defRPr>
            </a:lvl6pPr>
            <a:lvl7pPr marL="2971800" indent="-228600" eaLnBrk="0" fontAlgn="base" hangingPunct="0">
              <a:spcBef>
                <a:spcPct val="0"/>
              </a:spcBef>
              <a:spcAft>
                <a:spcPct val="0"/>
              </a:spcAft>
              <a:buClr>
                <a:srgbClr val="FF66CC"/>
              </a:buClr>
              <a:buFont typeface="Wingdings" pitchFamily="2" charset="2"/>
              <a:defRPr kumimoji="1" sz="2000" b="1">
                <a:solidFill>
                  <a:schemeClr val="tx1"/>
                </a:solidFill>
                <a:latin typeface="Times New Roman" pitchFamily="18" charset="0"/>
                <a:ea typeface="ＨＧｺﾞｼｯｸE-PRO" pitchFamily="50" charset="-128"/>
              </a:defRPr>
            </a:lvl7pPr>
            <a:lvl8pPr marL="3429000" indent="-228600" eaLnBrk="0" fontAlgn="base" hangingPunct="0">
              <a:spcBef>
                <a:spcPct val="0"/>
              </a:spcBef>
              <a:spcAft>
                <a:spcPct val="0"/>
              </a:spcAft>
              <a:buClr>
                <a:srgbClr val="FF66CC"/>
              </a:buClr>
              <a:buFont typeface="Wingdings" pitchFamily="2" charset="2"/>
              <a:defRPr kumimoji="1" sz="2000" b="1">
                <a:solidFill>
                  <a:schemeClr val="tx1"/>
                </a:solidFill>
                <a:latin typeface="Times New Roman" pitchFamily="18" charset="0"/>
                <a:ea typeface="ＨＧｺﾞｼｯｸE-PRO" pitchFamily="50" charset="-128"/>
              </a:defRPr>
            </a:lvl8pPr>
            <a:lvl9pPr marL="3886200" indent="-228600" eaLnBrk="0" fontAlgn="base" hangingPunct="0">
              <a:spcBef>
                <a:spcPct val="0"/>
              </a:spcBef>
              <a:spcAft>
                <a:spcPct val="0"/>
              </a:spcAft>
              <a:buClr>
                <a:srgbClr val="FF66CC"/>
              </a:buClr>
              <a:buFont typeface="Wingdings" pitchFamily="2" charset="2"/>
              <a:defRPr kumimoji="1" sz="2000" b="1">
                <a:solidFill>
                  <a:schemeClr val="tx1"/>
                </a:solidFill>
                <a:latin typeface="Times New Roman" pitchFamily="18" charset="0"/>
                <a:ea typeface="ＨＧｺﾞｼｯｸE-PRO" pitchFamily="50" charset="-128"/>
              </a:defRPr>
            </a:lvl9pPr>
          </a:lstStyle>
          <a:p>
            <a:pPr eaLnBrk="1" hangingPunct="1">
              <a:defRPr/>
            </a:pPr>
            <a:endParaRPr lang="ja-JP" altLang="en-US" sz="1000">
              <a:solidFill>
                <a:srgbClr val="000000"/>
              </a:solidFill>
              <a:ea typeface="ＭＳ Ｐゴシック" pitchFamily="50" charset="-128"/>
              <a:cs typeface="+mn-cs"/>
            </a:endParaRPr>
          </a:p>
        </p:txBody>
      </p:sp>
      <p:sp>
        <p:nvSpPr>
          <p:cNvPr id="9" name="Line 17"/>
          <p:cNvSpPr>
            <a:spLocks noChangeShapeType="1"/>
          </p:cNvSpPr>
          <p:nvPr/>
        </p:nvSpPr>
        <p:spPr bwMode="auto">
          <a:xfrm flipH="1">
            <a:off x="0" y="685800"/>
            <a:ext cx="9002713" cy="0"/>
          </a:xfrm>
          <a:prstGeom prst="line">
            <a:avLst/>
          </a:prstGeom>
          <a:noFill/>
          <a:ln w="38100">
            <a:solidFill>
              <a:srgbClr val="000080"/>
            </a:solidFill>
            <a:round/>
            <a:headEnd/>
            <a:tailEnd/>
          </a:ln>
          <a:extLst>
            <a:ext uri="{909E8E84-426E-40DD-AFC4-6F175D3DCCD1}">
              <a14:hiddenFill xmlns:a14="http://schemas.microsoft.com/office/drawing/2010/main">
                <a:noFill/>
              </a14:hiddenFill>
            </a:ext>
          </a:extLst>
        </p:spPr>
        <p:txBody>
          <a:bodyPr wrap="none" lIns="84138" tIns="42862" rIns="84138" bIns="42862" anchor="ctr"/>
          <a:lstStyle/>
          <a:p>
            <a:endParaRPr lang="ja-JP" altLang="en-US"/>
          </a:p>
        </p:txBody>
      </p:sp>
      <p:graphicFrame>
        <p:nvGraphicFramePr>
          <p:cNvPr id="10" name="Object 27"/>
          <p:cNvGraphicFramePr>
            <a:graphicFrameLocks noChangeAspect="1"/>
          </p:cNvGraphicFramePr>
          <p:nvPr userDrawn="1"/>
        </p:nvGraphicFramePr>
        <p:xfrm>
          <a:off x="6962775" y="0"/>
          <a:ext cx="2181225" cy="657225"/>
        </p:xfrm>
        <a:graphic>
          <a:graphicData uri="http://schemas.openxmlformats.org/presentationml/2006/ole">
            <mc:AlternateContent xmlns:mc="http://schemas.openxmlformats.org/markup-compatibility/2006">
              <mc:Choice xmlns:v="urn:schemas-microsoft-com:vml" Requires="v">
                <p:oleObj spid="_x0000_s94467" name="Photo Editor Photo" r:id="rId3" imgW="2362530" imgH="657317" progId="MSPhotoEd.3">
                  <p:embed/>
                </p:oleObj>
              </mc:Choice>
              <mc:Fallback>
                <p:oleObj name="Photo Editor Photo" r:id="rId3" imgW="2362530" imgH="657317" progId="MSPhotoEd.3">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962775" y="0"/>
                        <a:ext cx="2181225" cy="657225"/>
                      </a:xfrm>
                      <a:prstGeom prst="rect">
                        <a:avLst/>
                      </a:prstGeom>
                      <a:noFill/>
                      <a:ln>
                        <a:noFill/>
                      </a:ln>
                      <a:effectLst/>
                      <a:extLst>
                        <a:ext uri="{909E8E84-426E-40DD-AFC4-6F175D3DCCD1}">
                          <a14:hiddenFill xmlns:a14="http://schemas.microsoft.com/office/drawing/2010/main">
                            <a:solidFill>
                              <a:srgbClr val="000080"/>
                            </a:solidFill>
                          </a14:hiddenFill>
                        </a:ext>
                        <a:ext uri="{91240B29-F687-4F45-9708-019B960494DF}">
                          <a14:hiddenLine xmlns:a14="http://schemas.microsoft.com/office/drawing/2010/main" w="47625">
                            <a:solidFill>
                              <a:srgbClr val="FF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124354" name="Rectangle 2"/>
          <p:cNvSpPr>
            <a:spLocks noGrp="1" noChangeArrowheads="1"/>
          </p:cNvSpPr>
          <p:nvPr>
            <p:ph type="ctrTitle"/>
          </p:nvPr>
        </p:nvSpPr>
        <p:spPr>
          <a:xfrm>
            <a:off x="685800" y="2130426"/>
            <a:ext cx="7772400" cy="1470025"/>
          </a:xfrm>
        </p:spPr>
        <p:txBody>
          <a:bodyPr/>
          <a:lstStyle>
            <a:lvl1pPr>
              <a:defRPr smtClean="0"/>
            </a:lvl1pPr>
          </a:lstStyle>
          <a:p>
            <a:pPr lvl="0"/>
            <a:r>
              <a:rPr lang="ja-JP" altLang="en-US" noProof="0"/>
              <a:t>マスタ タイトルの書式設定</a:t>
            </a:r>
          </a:p>
        </p:txBody>
      </p:sp>
      <p:sp>
        <p:nvSpPr>
          <p:cNvPr id="1124355" name="Rectangle 3"/>
          <p:cNvSpPr>
            <a:spLocks noGrp="1" noChangeArrowheads="1"/>
          </p:cNvSpPr>
          <p:nvPr>
            <p:ph type="subTitle" idx="1"/>
          </p:nvPr>
        </p:nvSpPr>
        <p:spPr>
          <a:xfrm>
            <a:off x="1371600" y="3886200"/>
            <a:ext cx="6400800" cy="1752600"/>
          </a:xfrm>
        </p:spPr>
        <p:txBody>
          <a:bodyPr/>
          <a:lstStyle>
            <a:lvl1pPr marL="0" indent="0" algn="ctr">
              <a:buFont typeface="Wingdings" pitchFamily="2" charset="2"/>
              <a:buNone/>
              <a:defRPr smtClean="0"/>
            </a:lvl1pPr>
          </a:lstStyle>
          <a:p>
            <a:pPr lvl="0"/>
            <a:r>
              <a:rPr lang="ja-JP" altLang="en-US" noProof="0"/>
              <a:t>マスタ サブタイトルの書式設定</a:t>
            </a:r>
          </a:p>
        </p:txBody>
      </p:sp>
    </p:spTree>
    <p:extLst>
      <p:ext uri="{BB962C8B-B14F-4D97-AF65-F5344CB8AC3E}">
        <p14:creationId xmlns:p14="http://schemas.microsoft.com/office/powerpoint/2010/main" val="171505878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 タイトルの書式設定</a:t>
            </a:r>
          </a:p>
        </p:txBody>
      </p:sp>
      <p:sp>
        <p:nvSpPr>
          <p:cNvPr id="3" name="コンテンツ プレースホルダ 2"/>
          <p:cNvSpPr>
            <a:spLocks noGrp="1"/>
          </p:cNvSpPr>
          <p:nvPr>
            <p:ph idx="1"/>
          </p:nvPr>
        </p:nvSpPr>
        <p:spPr/>
        <p:txBody>
          <a:body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Tree>
    <p:extLst>
      <p:ext uri="{BB962C8B-B14F-4D97-AF65-F5344CB8AC3E}">
        <p14:creationId xmlns:p14="http://schemas.microsoft.com/office/powerpoint/2010/main" val="202871937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22435" y="4406901"/>
            <a:ext cx="7772400" cy="1362075"/>
          </a:xfrm>
        </p:spPr>
        <p:txBody>
          <a:bodyPr anchor="t"/>
          <a:lstStyle>
            <a:lvl1pPr algn="l">
              <a:defRPr sz="4000" b="1" cap="all"/>
            </a:lvl1pPr>
          </a:lstStyle>
          <a:p>
            <a:r>
              <a:rPr lang="ja-JP" altLang="en-US"/>
              <a:t>マスタ タイトルの書式設定</a:t>
            </a:r>
          </a:p>
        </p:txBody>
      </p:sp>
      <p:sp>
        <p:nvSpPr>
          <p:cNvPr id="3" name="テキスト プレースホルダ 2"/>
          <p:cNvSpPr>
            <a:spLocks noGrp="1"/>
          </p:cNvSpPr>
          <p:nvPr>
            <p:ph type="body" idx="1"/>
          </p:nvPr>
        </p:nvSpPr>
        <p:spPr>
          <a:xfrm>
            <a:off x="722435"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ja-JP" altLang="en-US"/>
              <a:t>マスタ テキストの書式設定</a:t>
            </a:r>
          </a:p>
        </p:txBody>
      </p:sp>
    </p:spTree>
    <p:extLst>
      <p:ext uri="{BB962C8B-B14F-4D97-AF65-F5344CB8AC3E}">
        <p14:creationId xmlns:p14="http://schemas.microsoft.com/office/powerpoint/2010/main" val="416650260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 タイトルの書式設定</a:t>
            </a:r>
          </a:p>
        </p:txBody>
      </p:sp>
      <p:sp>
        <p:nvSpPr>
          <p:cNvPr id="3" name="コンテンツ プレースホルダ 2"/>
          <p:cNvSpPr>
            <a:spLocks noGrp="1"/>
          </p:cNvSpPr>
          <p:nvPr>
            <p:ph sz="half" idx="1"/>
          </p:nvPr>
        </p:nvSpPr>
        <p:spPr>
          <a:xfrm>
            <a:off x="140677" y="1143000"/>
            <a:ext cx="4360985" cy="5410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コンテンツ プレースホルダ 3"/>
          <p:cNvSpPr>
            <a:spLocks noGrp="1"/>
          </p:cNvSpPr>
          <p:nvPr>
            <p:ph sz="half" idx="2"/>
          </p:nvPr>
        </p:nvSpPr>
        <p:spPr>
          <a:xfrm>
            <a:off x="4642338" y="1143000"/>
            <a:ext cx="4360985" cy="5410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Tree>
    <p:extLst>
      <p:ext uri="{BB962C8B-B14F-4D97-AF65-F5344CB8AC3E}">
        <p14:creationId xmlns:p14="http://schemas.microsoft.com/office/powerpoint/2010/main" val="190027562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4638"/>
            <a:ext cx="8229600" cy="1143000"/>
          </a:xfrm>
        </p:spPr>
        <p:txBody>
          <a:bodyPr/>
          <a:lstStyle>
            <a:lvl1pPr>
              <a:defRPr/>
            </a:lvl1pPr>
          </a:lstStyle>
          <a:p>
            <a:r>
              <a:rPr lang="ja-JP" altLang="en-US"/>
              <a:t>マスタ タイトルの書式設定</a:t>
            </a:r>
          </a:p>
        </p:txBody>
      </p:sp>
      <p:sp>
        <p:nvSpPr>
          <p:cNvPr id="3" name="テキスト プレースホルダ 2"/>
          <p:cNvSpPr>
            <a:spLocks noGrp="1"/>
          </p:cNvSpPr>
          <p:nvPr>
            <p:ph type="body" idx="1"/>
          </p:nvPr>
        </p:nvSpPr>
        <p:spPr>
          <a:xfrm>
            <a:off x="457200" y="1535113"/>
            <a:ext cx="4040066"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 テキストの書式設定</a:t>
            </a:r>
          </a:p>
        </p:txBody>
      </p:sp>
      <p:sp>
        <p:nvSpPr>
          <p:cNvPr id="4" name="コンテンツ プレースホルダ 3"/>
          <p:cNvSpPr>
            <a:spLocks noGrp="1"/>
          </p:cNvSpPr>
          <p:nvPr>
            <p:ph sz="half" idx="2"/>
          </p:nvPr>
        </p:nvSpPr>
        <p:spPr>
          <a:xfrm>
            <a:off x="457200" y="2174875"/>
            <a:ext cx="4040066"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5" name="テキスト プレースホルダ 4"/>
          <p:cNvSpPr>
            <a:spLocks noGrp="1"/>
          </p:cNvSpPr>
          <p:nvPr>
            <p:ph type="body" sz="quarter" idx="3"/>
          </p:nvPr>
        </p:nvSpPr>
        <p:spPr>
          <a:xfrm>
            <a:off x="4645270" y="1535113"/>
            <a:ext cx="4041531"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 テキストの書式設定</a:t>
            </a:r>
          </a:p>
        </p:txBody>
      </p:sp>
      <p:sp>
        <p:nvSpPr>
          <p:cNvPr id="6" name="コンテンツ プレースホルダ 5"/>
          <p:cNvSpPr>
            <a:spLocks noGrp="1"/>
          </p:cNvSpPr>
          <p:nvPr>
            <p:ph sz="quarter" idx="4"/>
          </p:nvPr>
        </p:nvSpPr>
        <p:spPr>
          <a:xfrm>
            <a:off x="4645270" y="2174875"/>
            <a:ext cx="4041531"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Tree>
    <p:extLst>
      <p:ext uri="{BB962C8B-B14F-4D97-AF65-F5344CB8AC3E}">
        <p14:creationId xmlns:p14="http://schemas.microsoft.com/office/powerpoint/2010/main" val="330795771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 タイトルの書式設定</a:t>
            </a:r>
          </a:p>
        </p:txBody>
      </p:sp>
    </p:spTree>
    <p:extLst>
      <p:ext uri="{BB962C8B-B14F-4D97-AF65-F5344CB8AC3E}">
        <p14:creationId xmlns:p14="http://schemas.microsoft.com/office/powerpoint/2010/main" val="153294680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Tree>
    <p:extLst>
      <p:ext uri="{BB962C8B-B14F-4D97-AF65-F5344CB8AC3E}">
        <p14:creationId xmlns:p14="http://schemas.microsoft.com/office/powerpoint/2010/main" val="285382110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 タイトルの書式設定</a:t>
            </a:r>
          </a:p>
        </p:txBody>
      </p:sp>
      <p:sp>
        <p:nvSpPr>
          <p:cNvPr id="3" name="コンテンツ プレースホルダ 2"/>
          <p:cNvSpPr>
            <a:spLocks noGrp="1"/>
          </p:cNvSpPr>
          <p:nvPr>
            <p:ph idx="1"/>
          </p:nvPr>
        </p:nvSpPr>
        <p:spPr/>
        <p:txBody>
          <a:body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Tree>
    <p:extLst>
      <p:ext uri="{BB962C8B-B14F-4D97-AF65-F5344CB8AC3E}">
        <p14:creationId xmlns:p14="http://schemas.microsoft.com/office/powerpoint/2010/main" val="111919297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3050"/>
            <a:ext cx="3008435" cy="1162050"/>
          </a:xfrm>
        </p:spPr>
        <p:txBody>
          <a:bodyPr anchor="b"/>
          <a:lstStyle>
            <a:lvl1pPr algn="l">
              <a:defRPr sz="2000" b="1"/>
            </a:lvl1pPr>
          </a:lstStyle>
          <a:p>
            <a:r>
              <a:rPr lang="ja-JP" altLang="en-US"/>
              <a:t>マスタ タイトルの書式設定</a:t>
            </a:r>
          </a:p>
        </p:txBody>
      </p:sp>
      <p:sp>
        <p:nvSpPr>
          <p:cNvPr id="3" name="コンテンツ プレースホルダ 2"/>
          <p:cNvSpPr>
            <a:spLocks noGrp="1"/>
          </p:cNvSpPr>
          <p:nvPr>
            <p:ph idx="1"/>
          </p:nvPr>
        </p:nvSpPr>
        <p:spPr>
          <a:xfrm>
            <a:off x="3575538" y="273051"/>
            <a:ext cx="5111262"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テキスト プレースホルダ 3"/>
          <p:cNvSpPr>
            <a:spLocks noGrp="1"/>
          </p:cNvSpPr>
          <p:nvPr>
            <p:ph type="body" sz="half" idx="2"/>
          </p:nvPr>
        </p:nvSpPr>
        <p:spPr>
          <a:xfrm>
            <a:off x="457200" y="1435101"/>
            <a:ext cx="3008435"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 テキストの書式設定</a:t>
            </a:r>
          </a:p>
        </p:txBody>
      </p:sp>
    </p:spTree>
    <p:extLst>
      <p:ext uri="{BB962C8B-B14F-4D97-AF65-F5344CB8AC3E}">
        <p14:creationId xmlns:p14="http://schemas.microsoft.com/office/powerpoint/2010/main" val="340449151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166" y="4800600"/>
            <a:ext cx="5486400" cy="566738"/>
          </a:xfrm>
        </p:spPr>
        <p:txBody>
          <a:bodyPr anchor="b"/>
          <a:lstStyle>
            <a:lvl1pPr algn="l">
              <a:defRPr sz="2000" b="1"/>
            </a:lvl1pPr>
          </a:lstStyle>
          <a:p>
            <a:r>
              <a:rPr lang="ja-JP" altLang="en-US"/>
              <a:t>マスタ タイトルの書式設定</a:t>
            </a:r>
          </a:p>
        </p:txBody>
      </p:sp>
      <p:sp>
        <p:nvSpPr>
          <p:cNvPr id="3" name="図プレースホルダ 2"/>
          <p:cNvSpPr>
            <a:spLocks noGrp="1"/>
          </p:cNvSpPr>
          <p:nvPr>
            <p:ph type="pic" idx="1"/>
          </p:nvPr>
        </p:nvSpPr>
        <p:spPr>
          <a:xfrm>
            <a:off x="1792166"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ja-JP" altLang="en-US" noProof="0"/>
          </a:p>
        </p:txBody>
      </p:sp>
      <p:sp>
        <p:nvSpPr>
          <p:cNvPr id="4" name="テキスト プレースホルダ 3"/>
          <p:cNvSpPr>
            <a:spLocks noGrp="1"/>
          </p:cNvSpPr>
          <p:nvPr>
            <p:ph type="body" sz="half" idx="2"/>
          </p:nvPr>
        </p:nvSpPr>
        <p:spPr>
          <a:xfrm>
            <a:off x="1792166"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 テキストの書式設定</a:t>
            </a:r>
          </a:p>
        </p:txBody>
      </p:sp>
    </p:spTree>
    <p:extLst>
      <p:ext uri="{BB962C8B-B14F-4D97-AF65-F5344CB8AC3E}">
        <p14:creationId xmlns:p14="http://schemas.microsoft.com/office/powerpoint/2010/main" val="81086088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 タイトルの書式設定</a:t>
            </a:r>
          </a:p>
        </p:txBody>
      </p:sp>
      <p:sp>
        <p:nvSpPr>
          <p:cNvPr id="3" name="縦書きテキスト プレースホルダ 2"/>
          <p:cNvSpPr>
            <a:spLocks noGrp="1"/>
          </p:cNvSpPr>
          <p:nvPr>
            <p:ph type="body" orient="vert" idx="1"/>
          </p:nvPr>
        </p:nvSpPr>
        <p:spPr/>
        <p:txBody>
          <a:bodyPr vert="eaVert"/>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Tree>
    <p:extLst>
      <p:ext uri="{BB962C8B-B14F-4D97-AF65-F5344CB8AC3E}">
        <p14:creationId xmlns:p14="http://schemas.microsoft.com/office/powerpoint/2010/main" val="26372253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縦書きタイトルと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787661" y="152400"/>
            <a:ext cx="2215662" cy="6400800"/>
          </a:xfrm>
        </p:spPr>
        <p:txBody>
          <a:bodyPr vert="eaVert"/>
          <a:lstStyle/>
          <a:p>
            <a:r>
              <a:rPr lang="ja-JP" altLang="en-US"/>
              <a:t>マスタ タイトルの書式設定</a:t>
            </a:r>
          </a:p>
        </p:txBody>
      </p:sp>
      <p:sp>
        <p:nvSpPr>
          <p:cNvPr id="3" name="縦書きテキスト プレースホルダ 2"/>
          <p:cNvSpPr>
            <a:spLocks noGrp="1"/>
          </p:cNvSpPr>
          <p:nvPr>
            <p:ph type="body" orient="vert" idx="1"/>
          </p:nvPr>
        </p:nvSpPr>
        <p:spPr>
          <a:xfrm>
            <a:off x="140677" y="152400"/>
            <a:ext cx="6506308" cy="6400800"/>
          </a:xfrm>
        </p:spPr>
        <p:txBody>
          <a:bodyPr vert="eaVert"/>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Tree>
    <p:extLst>
      <p:ext uri="{BB962C8B-B14F-4D97-AF65-F5344CB8AC3E}">
        <p14:creationId xmlns:p14="http://schemas.microsoft.com/office/powerpoint/2010/main" val="383177211"/>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p:cSld name="タイトルとキャプション">
    <p:spTree>
      <p:nvGrpSpPr>
        <p:cNvPr id="1" name=""/>
        <p:cNvGrpSpPr/>
        <p:nvPr/>
      </p:nvGrpSpPr>
      <p:grpSpPr>
        <a:xfrm>
          <a:off x="0" y="0"/>
          <a:ext cx="0" cy="0"/>
          <a:chOff x="0" y="0"/>
          <a:chExt cx="0" cy="0"/>
        </a:xfrm>
      </p:grpSpPr>
      <p:sp>
        <p:nvSpPr>
          <p:cNvPr id="4" name="Text Box 4"/>
          <p:cNvSpPr txBox="1">
            <a:spLocks noChangeArrowheads="1"/>
          </p:cNvSpPr>
          <p:nvPr/>
        </p:nvSpPr>
        <p:spPr bwMode="auto">
          <a:xfrm>
            <a:off x="8058150" y="6638925"/>
            <a:ext cx="1074738" cy="196850"/>
          </a:xfrm>
          <a:prstGeom prst="rect">
            <a:avLst/>
          </a:prstGeom>
          <a:noFill/>
          <a:ln w="9525">
            <a:noFill/>
            <a:miter lim="800000"/>
            <a:headEnd type="none" w="sm" len="sm"/>
            <a:tailEnd type="none" w="sm" len="sm"/>
          </a:ln>
          <a:effectLst/>
        </p:spPr>
        <p:txBody>
          <a:bodyPr tIns="0"/>
          <a:lstStyle>
            <a:lvl1pPr marL="342900" indent="-342900" eaLnBrk="0" hangingPunct="0">
              <a:defRPr kumimoji="1" sz="1000" b="1">
                <a:solidFill>
                  <a:schemeClr val="tx1"/>
                </a:solidFill>
                <a:latin typeface="Times New Roman" pitchFamily="18" charset="0"/>
                <a:ea typeface="ＭＳ Ｐゴシック" pitchFamily="50" charset="-128"/>
              </a:defRPr>
            </a:lvl1pPr>
            <a:lvl2pPr marL="742950" indent="-285750" eaLnBrk="0" hangingPunct="0">
              <a:defRPr kumimoji="1" sz="1000" b="1">
                <a:solidFill>
                  <a:schemeClr val="tx1"/>
                </a:solidFill>
                <a:latin typeface="Times New Roman" pitchFamily="18" charset="0"/>
                <a:ea typeface="ＭＳ Ｐゴシック" pitchFamily="50" charset="-128"/>
              </a:defRPr>
            </a:lvl2pPr>
            <a:lvl3pPr marL="1143000" indent="-228600" eaLnBrk="0" hangingPunct="0">
              <a:defRPr kumimoji="1" sz="1000" b="1">
                <a:solidFill>
                  <a:schemeClr val="tx1"/>
                </a:solidFill>
                <a:latin typeface="Times New Roman" pitchFamily="18" charset="0"/>
                <a:ea typeface="ＭＳ Ｐゴシック" pitchFamily="50" charset="-128"/>
              </a:defRPr>
            </a:lvl3pPr>
            <a:lvl4pPr marL="1600200" indent="-228600" eaLnBrk="0" hangingPunct="0">
              <a:defRPr kumimoji="1" sz="1000" b="1">
                <a:solidFill>
                  <a:schemeClr val="tx1"/>
                </a:solidFill>
                <a:latin typeface="Times New Roman" pitchFamily="18" charset="0"/>
                <a:ea typeface="ＭＳ Ｐゴシック" pitchFamily="50" charset="-128"/>
              </a:defRPr>
            </a:lvl4pPr>
            <a:lvl5pPr marL="2057400" indent="-228600" eaLnBrk="0" hangingPunct="0">
              <a:defRPr kumimoji="1" sz="1000" b="1">
                <a:solidFill>
                  <a:schemeClr val="tx1"/>
                </a:solidFill>
                <a:latin typeface="Times New Roman" pitchFamily="18" charset="0"/>
                <a:ea typeface="ＭＳ Ｐゴシック" pitchFamily="50" charset="-128"/>
              </a:defRPr>
            </a:lvl5pPr>
            <a:lvl6pPr marL="2514600" indent="-228600" eaLnBrk="0" fontAlgn="base" hangingPunct="0">
              <a:spcBef>
                <a:spcPct val="0"/>
              </a:spcBef>
              <a:spcAft>
                <a:spcPct val="0"/>
              </a:spcAft>
              <a:defRPr kumimoji="1" sz="1000" b="1">
                <a:solidFill>
                  <a:schemeClr val="tx1"/>
                </a:solidFill>
                <a:latin typeface="Times New Roman" pitchFamily="18" charset="0"/>
                <a:ea typeface="ＭＳ Ｐゴシック" pitchFamily="50" charset="-128"/>
              </a:defRPr>
            </a:lvl6pPr>
            <a:lvl7pPr marL="2971800" indent="-228600" eaLnBrk="0" fontAlgn="base" hangingPunct="0">
              <a:spcBef>
                <a:spcPct val="0"/>
              </a:spcBef>
              <a:spcAft>
                <a:spcPct val="0"/>
              </a:spcAft>
              <a:defRPr kumimoji="1" sz="1000" b="1">
                <a:solidFill>
                  <a:schemeClr val="tx1"/>
                </a:solidFill>
                <a:latin typeface="Times New Roman" pitchFamily="18" charset="0"/>
                <a:ea typeface="ＭＳ Ｐゴシック" pitchFamily="50" charset="-128"/>
              </a:defRPr>
            </a:lvl7pPr>
            <a:lvl8pPr marL="3429000" indent="-228600" eaLnBrk="0" fontAlgn="base" hangingPunct="0">
              <a:spcBef>
                <a:spcPct val="0"/>
              </a:spcBef>
              <a:spcAft>
                <a:spcPct val="0"/>
              </a:spcAft>
              <a:defRPr kumimoji="1" sz="1000" b="1">
                <a:solidFill>
                  <a:schemeClr val="tx1"/>
                </a:solidFill>
                <a:latin typeface="Times New Roman" pitchFamily="18" charset="0"/>
                <a:ea typeface="ＭＳ Ｐゴシック" pitchFamily="50" charset="-128"/>
              </a:defRPr>
            </a:lvl8pPr>
            <a:lvl9pPr marL="3886200" indent="-228600" eaLnBrk="0" fontAlgn="base" hangingPunct="0">
              <a:spcBef>
                <a:spcPct val="0"/>
              </a:spcBef>
              <a:spcAft>
                <a:spcPct val="0"/>
              </a:spcAft>
              <a:defRPr kumimoji="1" sz="1000" b="1">
                <a:solidFill>
                  <a:schemeClr val="tx1"/>
                </a:solidFill>
                <a:latin typeface="Times New Roman" pitchFamily="18" charset="0"/>
                <a:ea typeface="ＭＳ Ｐゴシック" pitchFamily="50" charset="-128"/>
              </a:defRPr>
            </a:lvl9pPr>
          </a:lstStyle>
          <a:p>
            <a:pPr algn="r" eaLnBrk="1">
              <a:spcBef>
                <a:spcPct val="20000"/>
              </a:spcBef>
              <a:defRPr/>
            </a:pPr>
            <a:r>
              <a:rPr lang="en-US" altLang="ja-JP" sz="1400" b="0">
                <a:solidFill>
                  <a:srgbClr val="006600"/>
                </a:solidFill>
                <a:latin typeface="Garamond" pitchFamily="18" charset="0"/>
                <a:ea typeface="ＭＳ ゴシック" pitchFamily="49" charset="-128"/>
                <a:cs typeface="+mn-cs"/>
              </a:rPr>
              <a:t>Page.</a:t>
            </a:r>
            <a:fld id="{81208F3D-92AA-43A5-9ED1-B39A71987E01}" type="slidenum">
              <a:rPr lang="en-US" altLang="ja-JP" sz="1400" b="0" smtClean="0">
                <a:solidFill>
                  <a:srgbClr val="006600"/>
                </a:solidFill>
                <a:latin typeface="Garamond" pitchFamily="18" charset="0"/>
                <a:ea typeface="ＭＳ ゴシック" pitchFamily="49" charset="-128"/>
                <a:cs typeface="+mn-cs"/>
              </a:rPr>
              <a:pPr algn="r" eaLnBrk="1">
                <a:spcBef>
                  <a:spcPct val="20000"/>
                </a:spcBef>
                <a:defRPr/>
              </a:pPr>
              <a:t>‹#›</a:t>
            </a:fld>
            <a:endParaRPr lang="en-US" altLang="ja-JP" sz="1400" b="0">
              <a:solidFill>
                <a:srgbClr val="006600"/>
              </a:solidFill>
              <a:latin typeface="Garamond" pitchFamily="18" charset="0"/>
              <a:ea typeface="ＨＧｺﾞｼｯｸE-PRO" pitchFamily="50" charset="-128"/>
              <a:cs typeface="+mn-cs"/>
            </a:endParaRPr>
          </a:p>
        </p:txBody>
      </p:sp>
      <p:sp>
        <p:nvSpPr>
          <p:cNvPr id="5" name="Rectangle 22"/>
          <p:cNvSpPr>
            <a:spLocks noChangeArrowheads="1"/>
          </p:cNvSpPr>
          <p:nvPr/>
        </p:nvSpPr>
        <p:spPr bwMode="auto">
          <a:xfrm flipV="1">
            <a:off x="69850" y="6573838"/>
            <a:ext cx="9004300" cy="76200"/>
          </a:xfrm>
          <a:prstGeom prst="rect">
            <a:avLst/>
          </a:prstGeom>
          <a:solidFill>
            <a:srgbClr val="008000"/>
          </a:solidFill>
          <a:ln>
            <a:noFill/>
          </a:ln>
          <a:extLst>
            <a:ext uri="{91240B29-F687-4F45-9708-019B960494DF}">
              <a14:hiddenLine xmlns:a14="http://schemas.microsoft.com/office/drawing/2010/main" w="9525">
                <a:solidFill>
                  <a:srgbClr val="000000"/>
                </a:solidFill>
                <a:miter lim="800000"/>
                <a:headEnd/>
                <a:tailEnd/>
              </a14:hiddenLine>
            </a:ext>
          </a:extLst>
        </p:spPr>
        <p:txBody>
          <a:bodyPr rot="10800000" wrap="none" lIns="84138" tIns="42862" rIns="84138" bIns="42862" anchor="ctr"/>
          <a:lstStyle>
            <a:lvl1pPr eaLnBrk="0" hangingPunct="0">
              <a:defRPr kumimoji="1" sz="2000" b="1">
                <a:solidFill>
                  <a:schemeClr val="tx1"/>
                </a:solidFill>
                <a:latin typeface="Times New Roman" pitchFamily="18" charset="0"/>
                <a:ea typeface="ＨＧｺﾞｼｯｸE-PRO" pitchFamily="50" charset="-128"/>
              </a:defRPr>
            </a:lvl1pPr>
            <a:lvl2pPr marL="742950" indent="-285750" eaLnBrk="0" hangingPunct="0">
              <a:defRPr kumimoji="1" sz="2000" b="1">
                <a:solidFill>
                  <a:schemeClr val="tx1"/>
                </a:solidFill>
                <a:latin typeface="Times New Roman" pitchFamily="18" charset="0"/>
                <a:ea typeface="ＨＧｺﾞｼｯｸE-PRO" pitchFamily="50" charset="-128"/>
              </a:defRPr>
            </a:lvl2pPr>
            <a:lvl3pPr marL="1143000" indent="-228600" eaLnBrk="0" hangingPunct="0">
              <a:defRPr kumimoji="1" sz="2000" b="1">
                <a:solidFill>
                  <a:schemeClr val="tx1"/>
                </a:solidFill>
                <a:latin typeface="Times New Roman" pitchFamily="18" charset="0"/>
                <a:ea typeface="ＨＧｺﾞｼｯｸE-PRO" pitchFamily="50" charset="-128"/>
              </a:defRPr>
            </a:lvl3pPr>
            <a:lvl4pPr marL="1600200" indent="-228600" eaLnBrk="0" hangingPunct="0">
              <a:defRPr kumimoji="1" sz="2000" b="1">
                <a:solidFill>
                  <a:schemeClr val="tx1"/>
                </a:solidFill>
                <a:latin typeface="Times New Roman" pitchFamily="18" charset="0"/>
                <a:ea typeface="ＨＧｺﾞｼｯｸE-PRO" pitchFamily="50" charset="-128"/>
              </a:defRPr>
            </a:lvl4pPr>
            <a:lvl5pPr marL="2057400" indent="-228600" eaLnBrk="0" hangingPunct="0">
              <a:defRPr kumimoji="1" sz="2000" b="1">
                <a:solidFill>
                  <a:schemeClr val="tx1"/>
                </a:solidFill>
                <a:latin typeface="Times New Roman" pitchFamily="18" charset="0"/>
                <a:ea typeface="ＨＧｺﾞｼｯｸE-PRO" pitchFamily="50" charset="-128"/>
              </a:defRPr>
            </a:lvl5pPr>
            <a:lvl6pPr marL="2514600" indent="-228600" eaLnBrk="0" fontAlgn="base" hangingPunct="0">
              <a:spcBef>
                <a:spcPct val="0"/>
              </a:spcBef>
              <a:spcAft>
                <a:spcPct val="0"/>
              </a:spcAft>
              <a:buClr>
                <a:srgbClr val="FF66CC"/>
              </a:buClr>
              <a:buFont typeface="Wingdings" pitchFamily="2" charset="2"/>
              <a:defRPr kumimoji="1" sz="2000" b="1">
                <a:solidFill>
                  <a:schemeClr val="tx1"/>
                </a:solidFill>
                <a:latin typeface="Times New Roman" pitchFamily="18" charset="0"/>
                <a:ea typeface="ＨＧｺﾞｼｯｸE-PRO" pitchFamily="50" charset="-128"/>
              </a:defRPr>
            </a:lvl6pPr>
            <a:lvl7pPr marL="2971800" indent="-228600" eaLnBrk="0" fontAlgn="base" hangingPunct="0">
              <a:spcBef>
                <a:spcPct val="0"/>
              </a:spcBef>
              <a:spcAft>
                <a:spcPct val="0"/>
              </a:spcAft>
              <a:buClr>
                <a:srgbClr val="FF66CC"/>
              </a:buClr>
              <a:buFont typeface="Wingdings" pitchFamily="2" charset="2"/>
              <a:defRPr kumimoji="1" sz="2000" b="1">
                <a:solidFill>
                  <a:schemeClr val="tx1"/>
                </a:solidFill>
                <a:latin typeface="Times New Roman" pitchFamily="18" charset="0"/>
                <a:ea typeface="ＨＧｺﾞｼｯｸE-PRO" pitchFamily="50" charset="-128"/>
              </a:defRPr>
            </a:lvl7pPr>
            <a:lvl8pPr marL="3429000" indent="-228600" eaLnBrk="0" fontAlgn="base" hangingPunct="0">
              <a:spcBef>
                <a:spcPct val="0"/>
              </a:spcBef>
              <a:spcAft>
                <a:spcPct val="0"/>
              </a:spcAft>
              <a:buClr>
                <a:srgbClr val="FF66CC"/>
              </a:buClr>
              <a:buFont typeface="Wingdings" pitchFamily="2" charset="2"/>
              <a:defRPr kumimoji="1" sz="2000" b="1">
                <a:solidFill>
                  <a:schemeClr val="tx1"/>
                </a:solidFill>
                <a:latin typeface="Times New Roman" pitchFamily="18" charset="0"/>
                <a:ea typeface="ＨＧｺﾞｼｯｸE-PRO" pitchFamily="50" charset="-128"/>
              </a:defRPr>
            </a:lvl8pPr>
            <a:lvl9pPr marL="3886200" indent="-228600" eaLnBrk="0" fontAlgn="base" hangingPunct="0">
              <a:spcBef>
                <a:spcPct val="0"/>
              </a:spcBef>
              <a:spcAft>
                <a:spcPct val="0"/>
              </a:spcAft>
              <a:buClr>
                <a:srgbClr val="FF66CC"/>
              </a:buClr>
              <a:buFont typeface="Wingdings" pitchFamily="2" charset="2"/>
              <a:defRPr kumimoji="1" sz="2000" b="1">
                <a:solidFill>
                  <a:schemeClr val="tx1"/>
                </a:solidFill>
                <a:latin typeface="Times New Roman" pitchFamily="18" charset="0"/>
                <a:ea typeface="ＨＧｺﾞｼｯｸE-PRO" pitchFamily="50" charset="-128"/>
              </a:defRPr>
            </a:lvl9pPr>
          </a:lstStyle>
          <a:p>
            <a:pPr eaLnBrk="1" hangingPunct="1">
              <a:defRPr/>
            </a:pPr>
            <a:endParaRPr lang="ja-JP" altLang="en-US" sz="1000">
              <a:solidFill>
                <a:srgbClr val="000000"/>
              </a:solidFill>
              <a:ea typeface="ＭＳ Ｐゴシック" pitchFamily="50" charset="-128"/>
              <a:cs typeface="+mn-cs"/>
            </a:endParaRPr>
          </a:p>
        </p:txBody>
      </p:sp>
      <p:sp>
        <p:nvSpPr>
          <p:cNvPr id="6" name="Line 23"/>
          <p:cNvSpPr>
            <a:spLocks noChangeShapeType="1"/>
          </p:cNvSpPr>
          <p:nvPr/>
        </p:nvSpPr>
        <p:spPr bwMode="auto">
          <a:xfrm flipH="1" flipV="1">
            <a:off x="69850" y="6650038"/>
            <a:ext cx="9004300" cy="0"/>
          </a:xfrm>
          <a:prstGeom prst="line">
            <a:avLst/>
          </a:prstGeom>
          <a:noFill/>
          <a:ln w="38100">
            <a:solidFill>
              <a:srgbClr val="000080"/>
            </a:solidFill>
            <a:round/>
            <a:headEnd/>
            <a:tailEnd/>
          </a:ln>
          <a:extLst>
            <a:ext uri="{909E8E84-426E-40DD-AFC4-6F175D3DCCD1}">
              <a14:hiddenFill xmlns:a14="http://schemas.microsoft.com/office/drawing/2010/main">
                <a:noFill/>
              </a14:hiddenFill>
            </a:ext>
          </a:extLst>
        </p:spPr>
        <p:txBody>
          <a:bodyPr wrap="none" lIns="84138" tIns="42862" rIns="84138" bIns="42862" anchor="ctr"/>
          <a:lstStyle/>
          <a:p>
            <a:endParaRPr lang="ja-JP" altLang="en-US"/>
          </a:p>
        </p:txBody>
      </p:sp>
      <p:sp>
        <p:nvSpPr>
          <p:cNvPr id="7" name="Rectangle 24"/>
          <p:cNvSpPr>
            <a:spLocks noChangeArrowheads="1"/>
          </p:cNvSpPr>
          <p:nvPr/>
        </p:nvSpPr>
        <p:spPr bwMode="auto">
          <a:xfrm>
            <a:off x="141288" y="6573838"/>
            <a:ext cx="2109787" cy="76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84138" tIns="32400" rIns="84138" bIns="7200" anchor="ctr"/>
          <a:lstStyle>
            <a:lvl1pPr eaLnBrk="0" hangingPunct="0">
              <a:defRPr kumimoji="1" sz="2000" b="1">
                <a:solidFill>
                  <a:schemeClr val="tx1"/>
                </a:solidFill>
                <a:latin typeface="Times New Roman" pitchFamily="18" charset="0"/>
                <a:ea typeface="ＨＧｺﾞｼｯｸE-PRO" pitchFamily="50" charset="-128"/>
              </a:defRPr>
            </a:lvl1pPr>
            <a:lvl2pPr marL="742950" indent="-285750" eaLnBrk="0" hangingPunct="0">
              <a:defRPr kumimoji="1" sz="2000" b="1">
                <a:solidFill>
                  <a:schemeClr val="tx1"/>
                </a:solidFill>
                <a:latin typeface="Times New Roman" pitchFamily="18" charset="0"/>
                <a:ea typeface="ＨＧｺﾞｼｯｸE-PRO" pitchFamily="50" charset="-128"/>
              </a:defRPr>
            </a:lvl2pPr>
            <a:lvl3pPr marL="1143000" indent="-228600" eaLnBrk="0" hangingPunct="0">
              <a:defRPr kumimoji="1" sz="2000" b="1">
                <a:solidFill>
                  <a:schemeClr val="tx1"/>
                </a:solidFill>
                <a:latin typeface="Times New Roman" pitchFamily="18" charset="0"/>
                <a:ea typeface="ＨＧｺﾞｼｯｸE-PRO" pitchFamily="50" charset="-128"/>
              </a:defRPr>
            </a:lvl3pPr>
            <a:lvl4pPr marL="1600200" indent="-228600" eaLnBrk="0" hangingPunct="0">
              <a:defRPr kumimoji="1" sz="2000" b="1">
                <a:solidFill>
                  <a:schemeClr val="tx1"/>
                </a:solidFill>
                <a:latin typeface="Times New Roman" pitchFamily="18" charset="0"/>
                <a:ea typeface="ＨＧｺﾞｼｯｸE-PRO" pitchFamily="50" charset="-128"/>
              </a:defRPr>
            </a:lvl4pPr>
            <a:lvl5pPr marL="2057400" indent="-228600" eaLnBrk="0" hangingPunct="0">
              <a:defRPr kumimoji="1" sz="2000" b="1">
                <a:solidFill>
                  <a:schemeClr val="tx1"/>
                </a:solidFill>
                <a:latin typeface="Times New Roman" pitchFamily="18" charset="0"/>
                <a:ea typeface="ＨＧｺﾞｼｯｸE-PRO" pitchFamily="50" charset="-128"/>
              </a:defRPr>
            </a:lvl5pPr>
            <a:lvl6pPr marL="2514600" indent="-228600" eaLnBrk="0" fontAlgn="base" hangingPunct="0">
              <a:spcBef>
                <a:spcPct val="0"/>
              </a:spcBef>
              <a:spcAft>
                <a:spcPct val="0"/>
              </a:spcAft>
              <a:buClr>
                <a:srgbClr val="FF66CC"/>
              </a:buClr>
              <a:buFont typeface="Wingdings" pitchFamily="2" charset="2"/>
              <a:defRPr kumimoji="1" sz="2000" b="1">
                <a:solidFill>
                  <a:schemeClr val="tx1"/>
                </a:solidFill>
                <a:latin typeface="Times New Roman" pitchFamily="18" charset="0"/>
                <a:ea typeface="ＨＧｺﾞｼｯｸE-PRO" pitchFamily="50" charset="-128"/>
              </a:defRPr>
            </a:lvl6pPr>
            <a:lvl7pPr marL="2971800" indent="-228600" eaLnBrk="0" fontAlgn="base" hangingPunct="0">
              <a:spcBef>
                <a:spcPct val="0"/>
              </a:spcBef>
              <a:spcAft>
                <a:spcPct val="0"/>
              </a:spcAft>
              <a:buClr>
                <a:srgbClr val="FF66CC"/>
              </a:buClr>
              <a:buFont typeface="Wingdings" pitchFamily="2" charset="2"/>
              <a:defRPr kumimoji="1" sz="2000" b="1">
                <a:solidFill>
                  <a:schemeClr val="tx1"/>
                </a:solidFill>
                <a:latin typeface="Times New Roman" pitchFamily="18" charset="0"/>
                <a:ea typeface="ＨＧｺﾞｼｯｸE-PRO" pitchFamily="50" charset="-128"/>
              </a:defRPr>
            </a:lvl7pPr>
            <a:lvl8pPr marL="3429000" indent="-228600" eaLnBrk="0" fontAlgn="base" hangingPunct="0">
              <a:spcBef>
                <a:spcPct val="0"/>
              </a:spcBef>
              <a:spcAft>
                <a:spcPct val="0"/>
              </a:spcAft>
              <a:buClr>
                <a:srgbClr val="FF66CC"/>
              </a:buClr>
              <a:buFont typeface="Wingdings" pitchFamily="2" charset="2"/>
              <a:defRPr kumimoji="1" sz="2000" b="1">
                <a:solidFill>
                  <a:schemeClr val="tx1"/>
                </a:solidFill>
                <a:latin typeface="Times New Roman" pitchFamily="18" charset="0"/>
                <a:ea typeface="ＨＧｺﾞｼｯｸE-PRO" pitchFamily="50" charset="-128"/>
              </a:defRPr>
            </a:lvl8pPr>
            <a:lvl9pPr marL="3886200" indent="-228600" eaLnBrk="0" fontAlgn="base" hangingPunct="0">
              <a:spcBef>
                <a:spcPct val="0"/>
              </a:spcBef>
              <a:spcAft>
                <a:spcPct val="0"/>
              </a:spcAft>
              <a:buClr>
                <a:srgbClr val="FF66CC"/>
              </a:buClr>
              <a:buFont typeface="Wingdings" pitchFamily="2" charset="2"/>
              <a:defRPr kumimoji="1" sz="2000" b="1">
                <a:solidFill>
                  <a:schemeClr val="tx1"/>
                </a:solidFill>
                <a:latin typeface="Times New Roman" pitchFamily="18" charset="0"/>
                <a:ea typeface="ＨＧｺﾞｼｯｸE-PRO" pitchFamily="50" charset="-128"/>
              </a:defRPr>
            </a:lvl9pPr>
          </a:lstStyle>
          <a:p>
            <a:pPr algn="r" eaLnBrk="1" hangingPunct="1">
              <a:defRPr/>
            </a:pPr>
            <a:r>
              <a:rPr lang="en-US" altLang="ja-JP" sz="900" b="0">
                <a:solidFill>
                  <a:srgbClr val="FFFFFF"/>
                </a:solidFill>
                <a:latin typeface="Comic Sans MS" pitchFamily="66" charset="0"/>
                <a:ea typeface="ＭＳ Ｐゴシック" pitchFamily="50" charset="-128"/>
                <a:cs typeface="+mn-cs"/>
              </a:rPr>
              <a:t>Japan</a:t>
            </a:r>
            <a:r>
              <a:rPr lang="ja-JP" altLang="en-US" sz="900" b="0">
                <a:solidFill>
                  <a:srgbClr val="FFFFFF"/>
                </a:solidFill>
                <a:latin typeface="Comic Sans MS" pitchFamily="66" charset="0"/>
                <a:ea typeface="ＭＳ Ｐゴシック" pitchFamily="50" charset="-128"/>
                <a:cs typeface="+mn-cs"/>
              </a:rPr>
              <a:t>　</a:t>
            </a:r>
            <a:r>
              <a:rPr lang="en-US" altLang="ja-JP" sz="900" b="0">
                <a:solidFill>
                  <a:srgbClr val="FFFFFF"/>
                </a:solidFill>
                <a:latin typeface="Comic Sans MS" pitchFamily="66" charset="0"/>
                <a:ea typeface="ＭＳ Ｐゴシック" pitchFamily="50" charset="-128"/>
                <a:cs typeface="+mn-cs"/>
              </a:rPr>
              <a:t>student</a:t>
            </a:r>
            <a:r>
              <a:rPr lang="ja-JP" altLang="en-US" sz="900" b="0">
                <a:solidFill>
                  <a:srgbClr val="FFFFFF"/>
                </a:solidFill>
                <a:latin typeface="Comic Sans MS" pitchFamily="66" charset="0"/>
                <a:ea typeface="ＭＳ Ｐゴシック" pitchFamily="50" charset="-128"/>
                <a:cs typeface="+mn-cs"/>
              </a:rPr>
              <a:t>　</a:t>
            </a:r>
            <a:r>
              <a:rPr lang="en-US" altLang="ja-JP" sz="900" b="0">
                <a:solidFill>
                  <a:srgbClr val="FFFFFF"/>
                </a:solidFill>
                <a:latin typeface="Comic Sans MS" pitchFamily="66" charset="0"/>
                <a:ea typeface="ＭＳ Ｐゴシック" pitchFamily="50" charset="-128"/>
                <a:cs typeface="+mn-cs"/>
              </a:rPr>
              <a:t>services</a:t>
            </a:r>
            <a:r>
              <a:rPr lang="ja-JP" altLang="en-US" sz="900" b="0">
                <a:solidFill>
                  <a:srgbClr val="FFFFFF"/>
                </a:solidFill>
                <a:latin typeface="Comic Sans MS" pitchFamily="66" charset="0"/>
                <a:ea typeface="ＭＳ Ｐゴシック" pitchFamily="50" charset="-128"/>
                <a:cs typeface="+mn-cs"/>
              </a:rPr>
              <a:t>　</a:t>
            </a:r>
            <a:r>
              <a:rPr lang="en-US" altLang="ja-JP" sz="900" b="0">
                <a:solidFill>
                  <a:srgbClr val="FFFFFF"/>
                </a:solidFill>
                <a:latin typeface="Comic Sans MS" pitchFamily="66" charset="0"/>
                <a:ea typeface="ＭＳ Ｐゴシック" pitchFamily="50" charset="-128"/>
                <a:cs typeface="+mn-cs"/>
              </a:rPr>
              <a:t>organization</a:t>
            </a:r>
          </a:p>
        </p:txBody>
      </p:sp>
      <p:sp>
        <p:nvSpPr>
          <p:cNvPr id="8" name="Rectangle 19"/>
          <p:cNvSpPr>
            <a:spLocks noChangeArrowheads="1"/>
          </p:cNvSpPr>
          <p:nvPr/>
        </p:nvSpPr>
        <p:spPr bwMode="auto">
          <a:xfrm>
            <a:off x="69850" y="685800"/>
            <a:ext cx="9004300" cy="76200"/>
          </a:xfrm>
          <a:prstGeom prst="rect">
            <a:avLst/>
          </a:prstGeom>
          <a:solidFill>
            <a:srgbClr val="0080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84138" tIns="42862" rIns="84138" bIns="42862" anchor="ctr"/>
          <a:lstStyle>
            <a:lvl1pPr eaLnBrk="0" hangingPunct="0">
              <a:defRPr kumimoji="1" sz="2000" b="1">
                <a:solidFill>
                  <a:schemeClr val="tx1"/>
                </a:solidFill>
                <a:latin typeface="Times New Roman" pitchFamily="18" charset="0"/>
                <a:ea typeface="ＨＧｺﾞｼｯｸE-PRO" pitchFamily="50" charset="-128"/>
              </a:defRPr>
            </a:lvl1pPr>
            <a:lvl2pPr marL="742950" indent="-285750" eaLnBrk="0" hangingPunct="0">
              <a:defRPr kumimoji="1" sz="2000" b="1">
                <a:solidFill>
                  <a:schemeClr val="tx1"/>
                </a:solidFill>
                <a:latin typeface="Times New Roman" pitchFamily="18" charset="0"/>
                <a:ea typeface="ＨＧｺﾞｼｯｸE-PRO" pitchFamily="50" charset="-128"/>
              </a:defRPr>
            </a:lvl2pPr>
            <a:lvl3pPr marL="1143000" indent="-228600" eaLnBrk="0" hangingPunct="0">
              <a:defRPr kumimoji="1" sz="2000" b="1">
                <a:solidFill>
                  <a:schemeClr val="tx1"/>
                </a:solidFill>
                <a:latin typeface="Times New Roman" pitchFamily="18" charset="0"/>
                <a:ea typeface="ＨＧｺﾞｼｯｸE-PRO" pitchFamily="50" charset="-128"/>
              </a:defRPr>
            </a:lvl3pPr>
            <a:lvl4pPr marL="1600200" indent="-228600" eaLnBrk="0" hangingPunct="0">
              <a:defRPr kumimoji="1" sz="2000" b="1">
                <a:solidFill>
                  <a:schemeClr val="tx1"/>
                </a:solidFill>
                <a:latin typeface="Times New Roman" pitchFamily="18" charset="0"/>
                <a:ea typeface="ＨＧｺﾞｼｯｸE-PRO" pitchFamily="50" charset="-128"/>
              </a:defRPr>
            </a:lvl4pPr>
            <a:lvl5pPr marL="2057400" indent="-228600" eaLnBrk="0" hangingPunct="0">
              <a:defRPr kumimoji="1" sz="2000" b="1">
                <a:solidFill>
                  <a:schemeClr val="tx1"/>
                </a:solidFill>
                <a:latin typeface="Times New Roman" pitchFamily="18" charset="0"/>
                <a:ea typeface="ＨＧｺﾞｼｯｸE-PRO" pitchFamily="50" charset="-128"/>
              </a:defRPr>
            </a:lvl5pPr>
            <a:lvl6pPr marL="2514600" indent="-228600" eaLnBrk="0" fontAlgn="base" hangingPunct="0">
              <a:spcBef>
                <a:spcPct val="0"/>
              </a:spcBef>
              <a:spcAft>
                <a:spcPct val="0"/>
              </a:spcAft>
              <a:buClr>
                <a:srgbClr val="FF66CC"/>
              </a:buClr>
              <a:buFont typeface="Wingdings" pitchFamily="2" charset="2"/>
              <a:defRPr kumimoji="1" sz="2000" b="1">
                <a:solidFill>
                  <a:schemeClr val="tx1"/>
                </a:solidFill>
                <a:latin typeface="Times New Roman" pitchFamily="18" charset="0"/>
                <a:ea typeface="ＨＧｺﾞｼｯｸE-PRO" pitchFamily="50" charset="-128"/>
              </a:defRPr>
            </a:lvl6pPr>
            <a:lvl7pPr marL="2971800" indent="-228600" eaLnBrk="0" fontAlgn="base" hangingPunct="0">
              <a:spcBef>
                <a:spcPct val="0"/>
              </a:spcBef>
              <a:spcAft>
                <a:spcPct val="0"/>
              </a:spcAft>
              <a:buClr>
                <a:srgbClr val="FF66CC"/>
              </a:buClr>
              <a:buFont typeface="Wingdings" pitchFamily="2" charset="2"/>
              <a:defRPr kumimoji="1" sz="2000" b="1">
                <a:solidFill>
                  <a:schemeClr val="tx1"/>
                </a:solidFill>
                <a:latin typeface="Times New Roman" pitchFamily="18" charset="0"/>
                <a:ea typeface="ＨＧｺﾞｼｯｸE-PRO" pitchFamily="50" charset="-128"/>
              </a:defRPr>
            </a:lvl7pPr>
            <a:lvl8pPr marL="3429000" indent="-228600" eaLnBrk="0" fontAlgn="base" hangingPunct="0">
              <a:spcBef>
                <a:spcPct val="0"/>
              </a:spcBef>
              <a:spcAft>
                <a:spcPct val="0"/>
              </a:spcAft>
              <a:buClr>
                <a:srgbClr val="FF66CC"/>
              </a:buClr>
              <a:buFont typeface="Wingdings" pitchFamily="2" charset="2"/>
              <a:defRPr kumimoji="1" sz="2000" b="1">
                <a:solidFill>
                  <a:schemeClr val="tx1"/>
                </a:solidFill>
                <a:latin typeface="Times New Roman" pitchFamily="18" charset="0"/>
                <a:ea typeface="ＨＧｺﾞｼｯｸE-PRO" pitchFamily="50" charset="-128"/>
              </a:defRPr>
            </a:lvl8pPr>
            <a:lvl9pPr marL="3886200" indent="-228600" eaLnBrk="0" fontAlgn="base" hangingPunct="0">
              <a:spcBef>
                <a:spcPct val="0"/>
              </a:spcBef>
              <a:spcAft>
                <a:spcPct val="0"/>
              </a:spcAft>
              <a:buClr>
                <a:srgbClr val="FF66CC"/>
              </a:buClr>
              <a:buFont typeface="Wingdings" pitchFamily="2" charset="2"/>
              <a:defRPr kumimoji="1" sz="2000" b="1">
                <a:solidFill>
                  <a:schemeClr val="tx1"/>
                </a:solidFill>
                <a:latin typeface="Times New Roman" pitchFamily="18" charset="0"/>
                <a:ea typeface="ＨＧｺﾞｼｯｸE-PRO" pitchFamily="50" charset="-128"/>
              </a:defRPr>
            </a:lvl9pPr>
          </a:lstStyle>
          <a:p>
            <a:pPr eaLnBrk="1" hangingPunct="1">
              <a:defRPr/>
            </a:pPr>
            <a:endParaRPr lang="ja-JP" altLang="en-US" sz="1000">
              <a:solidFill>
                <a:srgbClr val="000000"/>
              </a:solidFill>
              <a:ea typeface="ＭＳ Ｐゴシック" pitchFamily="50" charset="-128"/>
              <a:cs typeface="+mn-cs"/>
            </a:endParaRPr>
          </a:p>
        </p:txBody>
      </p:sp>
      <p:sp>
        <p:nvSpPr>
          <p:cNvPr id="9" name="Line 17"/>
          <p:cNvSpPr>
            <a:spLocks noChangeShapeType="1"/>
          </p:cNvSpPr>
          <p:nvPr/>
        </p:nvSpPr>
        <p:spPr bwMode="auto">
          <a:xfrm flipH="1">
            <a:off x="0" y="685800"/>
            <a:ext cx="9002713" cy="0"/>
          </a:xfrm>
          <a:prstGeom prst="line">
            <a:avLst/>
          </a:prstGeom>
          <a:noFill/>
          <a:ln w="38100">
            <a:solidFill>
              <a:srgbClr val="000080"/>
            </a:solidFill>
            <a:round/>
            <a:headEnd/>
            <a:tailEnd/>
          </a:ln>
          <a:extLst>
            <a:ext uri="{909E8E84-426E-40DD-AFC4-6F175D3DCCD1}">
              <a14:hiddenFill xmlns:a14="http://schemas.microsoft.com/office/drawing/2010/main">
                <a:noFill/>
              </a14:hiddenFill>
            </a:ext>
          </a:extLst>
        </p:spPr>
        <p:txBody>
          <a:bodyPr wrap="none" lIns="84138" tIns="42862" rIns="84138" bIns="42862" anchor="ctr"/>
          <a:lstStyle/>
          <a:p>
            <a:endParaRPr lang="ja-JP" altLang="en-US"/>
          </a:p>
        </p:txBody>
      </p:sp>
      <p:graphicFrame>
        <p:nvGraphicFramePr>
          <p:cNvPr id="10" name="Object 27"/>
          <p:cNvGraphicFramePr>
            <a:graphicFrameLocks noChangeAspect="1"/>
          </p:cNvGraphicFramePr>
          <p:nvPr userDrawn="1"/>
        </p:nvGraphicFramePr>
        <p:xfrm>
          <a:off x="6962775" y="0"/>
          <a:ext cx="2181225" cy="657225"/>
        </p:xfrm>
        <a:graphic>
          <a:graphicData uri="http://schemas.openxmlformats.org/presentationml/2006/ole">
            <mc:AlternateContent xmlns:mc="http://schemas.openxmlformats.org/markup-compatibility/2006">
              <mc:Choice xmlns:v="urn:schemas-microsoft-com:vml" Requires="v">
                <p:oleObj spid="_x0000_s95491" name="Photo Editor Photo" r:id="rId3" imgW="2362530" imgH="657317" progId="MSPhotoEd.3">
                  <p:embed/>
                </p:oleObj>
              </mc:Choice>
              <mc:Fallback>
                <p:oleObj name="Photo Editor Photo" r:id="rId3" imgW="2362530" imgH="657317" progId="MSPhotoEd.3">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962775" y="0"/>
                        <a:ext cx="2181225" cy="657225"/>
                      </a:xfrm>
                      <a:prstGeom prst="rect">
                        <a:avLst/>
                      </a:prstGeom>
                      <a:noFill/>
                      <a:ln>
                        <a:noFill/>
                      </a:ln>
                      <a:effectLst/>
                      <a:extLst>
                        <a:ext uri="{909E8E84-426E-40DD-AFC4-6F175D3DCCD1}">
                          <a14:hiddenFill xmlns:a14="http://schemas.microsoft.com/office/drawing/2010/main">
                            <a:solidFill>
                              <a:srgbClr val="000080"/>
                            </a:solidFill>
                          </a14:hiddenFill>
                        </a:ext>
                        <a:ext uri="{91240B29-F687-4F45-9708-019B960494DF}">
                          <a14:hiddenLine xmlns:a14="http://schemas.microsoft.com/office/drawing/2010/main" w="47625">
                            <a:solidFill>
                              <a:srgbClr val="FF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2" name="Title 1"/>
          <p:cNvSpPr>
            <a:spLocks noGrp="1"/>
          </p:cNvSpPr>
          <p:nvPr>
            <p:ph type="title"/>
          </p:nvPr>
        </p:nvSpPr>
        <p:spPr>
          <a:xfrm>
            <a:off x="508001" y="609600"/>
            <a:ext cx="6447501" cy="3403600"/>
          </a:xfrm>
        </p:spPr>
        <p:txBody>
          <a:bodyPr>
            <a:normAutofit/>
          </a:bodyPr>
          <a:lstStyle>
            <a:lvl1pPr algn="l">
              <a:defRPr sz="4400" b="0" cap="none"/>
            </a:lvl1pPr>
          </a:lstStyle>
          <a:p>
            <a:r>
              <a:rPr lang="ja-JP" altLang="en-US"/>
              <a:t>マスター タイトルの書式設定</a:t>
            </a:r>
            <a:endParaRPr lang="en-US" dirty="0"/>
          </a:p>
        </p:txBody>
      </p:sp>
      <p:sp>
        <p:nvSpPr>
          <p:cNvPr id="3" name="Text Placeholder 2"/>
          <p:cNvSpPr>
            <a:spLocks noGrp="1"/>
          </p:cNvSpPr>
          <p:nvPr>
            <p:ph type="body" idx="1"/>
          </p:nvPr>
        </p:nvSpPr>
        <p:spPr>
          <a:xfrm>
            <a:off x="508001" y="4470400"/>
            <a:ext cx="6447501"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ja-JP" altLang="en-US"/>
              <a:t>マスター テキストの書式設定</a:t>
            </a:r>
          </a:p>
        </p:txBody>
      </p:sp>
      <p:sp>
        <p:nvSpPr>
          <p:cNvPr id="11" name="Date Placeholder 3"/>
          <p:cNvSpPr>
            <a:spLocks noGrp="1"/>
          </p:cNvSpPr>
          <p:nvPr>
            <p:ph type="dt" sz="half" idx="10"/>
          </p:nvPr>
        </p:nvSpPr>
        <p:spPr>
          <a:xfrm>
            <a:off x="5403850" y="6042025"/>
            <a:ext cx="684213" cy="365125"/>
          </a:xfrm>
          <a:prstGeom prst="rect">
            <a:avLst/>
          </a:prstGeom>
        </p:spPr>
        <p:txBody>
          <a:bodyPr/>
          <a:lstStyle>
            <a:lvl1pPr fontAlgn="auto">
              <a:spcBef>
                <a:spcPts val="0"/>
              </a:spcBef>
              <a:spcAft>
                <a:spcPts val="0"/>
              </a:spcAft>
              <a:defRPr>
                <a:latin typeface="+mn-lt"/>
                <a:ea typeface="+mn-ea"/>
                <a:cs typeface="+mn-cs"/>
              </a:defRPr>
            </a:lvl1pPr>
          </a:lstStyle>
          <a:p>
            <a:pPr>
              <a:defRPr/>
            </a:pPr>
            <a:fld id="{ACC40CD3-7363-43FF-933E-B8A16386473D}" type="datetimeFigureOut">
              <a:rPr lang="ja-JP" altLang="en-US"/>
              <a:pPr>
                <a:defRPr/>
              </a:pPr>
              <a:t>2020/5/13</a:t>
            </a:fld>
            <a:endParaRPr lang="ja-JP" altLang="en-US"/>
          </a:p>
        </p:txBody>
      </p:sp>
      <p:sp>
        <p:nvSpPr>
          <p:cNvPr id="12" name="Footer Placeholder 4"/>
          <p:cNvSpPr>
            <a:spLocks noGrp="1"/>
          </p:cNvSpPr>
          <p:nvPr>
            <p:ph type="ftr" sz="quarter" idx="11"/>
          </p:nvPr>
        </p:nvSpPr>
        <p:spPr>
          <a:xfrm>
            <a:off x="508000" y="6042025"/>
            <a:ext cx="4722813" cy="365125"/>
          </a:xfrm>
          <a:prstGeom prst="rect">
            <a:avLst/>
          </a:prstGeom>
        </p:spPr>
        <p:txBody>
          <a:bodyPr/>
          <a:lstStyle>
            <a:lvl1pPr fontAlgn="auto">
              <a:spcBef>
                <a:spcPts val="0"/>
              </a:spcBef>
              <a:spcAft>
                <a:spcPts val="0"/>
              </a:spcAft>
              <a:defRPr>
                <a:latin typeface="+mn-lt"/>
                <a:ea typeface="+mn-ea"/>
                <a:cs typeface="+mn-cs"/>
              </a:defRPr>
            </a:lvl1pPr>
          </a:lstStyle>
          <a:p>
            <a:pPr>
              <a:defRPr/>
            </a:pPr>
            <a:endParaRPr lang="ja-JP" altLang="en-US"/>
          </a:p>
        </p:txBody>
      </p:sp>
      <p:sp>
        <p:nvSpPr>
          <p:cNvPr id="13" name="Slide Number Placeholder 5"/>
          <p:cNvSpPr>
            <a:spLocks noGrp="1"/>
          </p:cNvSpPr>
          <p:nvPr>
            <p:ph type="sldNum" sz="quarter" idx="12"/>
          </p:nvPr>
        </p:nvSpPr>
        <p:spPr>
          <a:xfrm>
            <a:off x="6443663" y="6042025"/>
            <a:ext cx="511175" cy="365125"/>
          </a:xfrm>
          <a:prstGeom prst="rect">
            <a:avLst/>
          </a:prstGeom>
        </p:spPr>
        <p:txBody>
          <a:bodyPr/>
          <a:lstStyle>
            <a:lvl1pPr fontAlgn="auto">
              <a:spcBef>
                <a:spcPts val="0"/>
              </a:spcBef>
              <a:spcAft>
                <a:spcPts val="0"/>
              </a:spcAft>
              <a:defRPr>
                <a:latin typeface="+mn-lt"/>
                <a:ea typeface="+mn-ea"/>
                <a:cs typeface="+mn-cs"/>
              </a:defRPr>
            </a:lvl1pPr>
          </a:lstStyle>
          <a:p>
            <a:pPr>
              <a:defRPr/>
            </a:pPr>
            <a:fld id="{5B938978-EDD0-405B-BDA3-EB5AD8064BA0}" type="slidenum">
              <a:rPr lang="ja-JP" altLang="en-US"/>
              <a:pPr>
                <a:defRPr/>
              </a:pPr>
              <a:t>‹#›</a:t>
            </a:fld>
            <a:endParaRPr lang="ja-JP" altLang="en-US"/>
          </a:p>
        </p:txBody>
      </p:sp>
    </p:spTree>
    <p:extLst>
      <p:ext uri="{BB962C8B-B14F-4D97-AF65-F5344CB8AC3E}">
        <p14:creationId xmlns:p14="http://schemas.microsoft.com/office/powerpoint/2010/main" val="219880774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22435" y="4406905"/>
            <a:ext cx="7772400" cy="1362075"/>
          </a:xfrm>
        </p:spPr>
        <p:txBody>
          <a:bodyPr anchor="t"/>
          <a:lstStyle>
            <a:lvl1pPr algn="l">
              <a:defRPr sz="4000" b="1" cap="all"/>
            </a:lvl1pPr>
          </a:lstStyle>
          <a:p>
            <a:r>
              <a:rPr lang="ja-JP" altLang="en-US"/>
              <a:t>マスタ タイトルの書式設定</a:t>
            </a:r>
          </a:p>
        </p:txBody>
      </p:sp>
      <p:sp>
        <p:nvSpPr>
          <p:cNvPr id="3" name="テキスト プレースホルダ 2"/>
          <p:cNvSpPr>
            <a:spLocks noGrp="1"/>
          </p:cNvSpPr>
          <p:nvPr>
            <p:ph type="body" idx="1"/>
          </p:nvPr>
        </p:nvSpPr>
        <p:spPr>
          <a:xfrm>
            <a:off x="722435"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ja-JP" altLang="en-US"/>
              <a:t>マスタ テキストの書式設定</a:t>
            </a:r>
          </a:p>
        </p:txBody>
      </p:sp>
    </p:spTree>
    <p:extLst>
      <p:ext uri="{BB962C8B-B14F-4D97-AF65-F5344CB8AC3E}">
        <p14:creationId xmlns:p14="http://schemas.microsoft.com/office/powerpoint/2010/main" val="288035186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 タイトルの書式設定</a:t>
            </a:r>
          </a:p>
        </p:txBody>
      </p:sp>
      <p:sp>
        <p:nvSpPr>
          <p:cNvPr id="3" name="コンテンツ プレースホルダ 2"/>
          <p:cNvSpPr>
            <a:spLocks noGrp="1"/>
          </p:cNvSpPr>
          <p:nvPr>
            <p:ph sz="half" idx="1"/>
          </p:nvPr>
        </p:nvSpPr>
        <p:spPr>
          <a:xfrm>
            <a:off x="140679" y="1143000"/>
            <a:ext cx="4360985" cy="5410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コンテンツ プレースホルダ 3"/>
          <p:cNvSpPr>
            <a:spLocks noGrp="1"/>
          </p:cNvSpPr>
          <p:nvPr>
            <p:ph sz="half" idx="2"/>
          </p:nvPr>
        </p:nvSpPr>
        <p:spPr>
          <a:xfrm>
            <a:off x="4642338" y="1143000"/>
            <a:ext cx="4360985" cy="5410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Tree>
    <p:extLst>
      <p:ext uri="{BB962C8B-B14F-4D97-AF65-F5344CB8AC3E}">
        <p14:creationId xmlns:p14="http://schemas.microsoft.com/office/powerpoint/2010/main" val="294032343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4638"/>
            <a:ext cx="8229600" cy="1143000"/>
          </a:xfrm>
        </p:spPr>
        <p:txBody>
          <a:bodyPr/>
          <a:lstStyle>
            <a:lvl1pPr>
              <a:defRPr/>
            </a:lvl1pPr>
          </a:lstStyle>
          <a:p>
            <a:r>
              <a:rPr lang="ja-JP" altLang="en-US"/>
              <a:t>マスタ タイトルの書式設定</a:t>
            </a:r>
          </a:p>
        </p:txBody>
      </p:sp>
      <p:sp>
        <p:nvSpPr>
          <p:cNvPr id="3" name="テキスト プレースホルダ 2"/>
          <p:cNvSpPr>
            <a:spLocks noGrp="1"/>
          </p:cNvSpPr>
          <p:nvPr>
            <p:ph type="body" idx="1"/>
          </p:nvPr>
        </p:nvSpPr>
        <p:spPr>
          <a:xfrm>
            <a:off x="457200" y="1535113"/>
            <a:ext cx="4040066"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 テキストの書式設定</a:t>
            </a:r>
          </a:p>
        </p:txBody>
      </p:sp>
      <p:sp>
        <p:nvSpPr>
          <p:cNvPr id="4" name="コンテンツ プレースホルダ 3"/>
          <p:cNvSpPr>
            <a:spLocks noGrp="1"/>
          </p:cNvSpPr>
          <p:nvPr>
            <p:ph sz="half" idx="2"/>
          </p:nvPr>
        </p:nvSpPr>
        <p:spPr>
          <a:xfrm>
            <a:off x="457200" y="2174875"/>
            <a:ext cx="4040066"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5" name="テキスト プレースホルダ 4"/>
          <p:cNvSpPr>
            <a:spLocks noGrp="1"/>
          </p:cNvSpPr>
          <p:nvPr>
            <p:ph type="body" sz="quarter" idx="3"/>
          </p:nvPr>
        </p:nvSpPr>
        <p:spPr>
          <a:xfrm>
            <a:off x="4645272" y="1535113"/>
            <a:ext cx="4041531"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 テキストの書式設定</a:t>
            </a:r>
          </a:p>
        </p:txBody>
      </p:sp>
      <p:sp>
        <p:nvSpPr>
          <p:cNvPr id="6" name="コンテンツ プレースホルダ 5"/>
          <p:cNvSpPr>
            <a:spLocks noGrp="1"/>
          </p:cNvSpPr>
          <p:nvPr>
            <p:ph sz="quarter" idx="4"/>
          </p:nvPr>
        </p:nvSpPr>
        <p:spPr>
          <a:xfrm>
            <a:off x="4645272" y="2174875"/>
            <a:ext cx="4041531"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Tree>
    <p:extLst>
      <p:ext uri="{BB962C8B-B14F-4D97-AF65-F5344CB8AC3E}">
        <p14:creationId xmlns:p14="http://schemas.microsoft.com/office/powerpoint/2010/main" val="82542215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 タイトルの書式設定</a:t>
            </a:r>
          </a:p>
        </p:txBody>
      </p:sp>
    </p:spTree>
    <p:extLst>
      <p:ext uri="{BB962C8B-B14F-4D97-AF65-F5344CB8AC3E}">
        <p14:creationId xmlns:p14="http://schemas.microsoft.com/office/powerpoint/2010/main" val="314832929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Tree>
    <p:extLst>
      <p:ext uri="{BB962C8B-B14F-4D97-AF65-F5344CB8AC3E}">
        <p14:creationId xmlns:p14="http://schemas.microsoft.com/office/powerpoint/2010/main" val="196611368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2" y="273050"/>
            <a:ext cx="3008435" cy="1162050"/>
          </a:xfrm>
        </p:spPr>
        <p:txBody>
          <a:bodyPr anchor="b"/>
          <a:lstStyle>
            <a:lvl1pPr algn="l">
              <a:defRPr sz="2000" b="1"/>
            </a:lvl1pPr>
          </a:lstStyle>
          <a:p>
            <a:r>
              <a:rPr lang="ja-JP" altLang="en-US"/>
              <a:t>マスタ タイトルの書式設定</a:t>
            </a:r>
          </a:p>
        </p:txBody>
      </p:sp>
      <p:sp>
        <p:nvSpPr>
          <p:cNvPr id="3" name="コンテンツ プレースホルダ 2"/>
          <p:cNvSpPr>
            <a:spLocks noGrp="1"/>
          </p:cNvSpPr>
          <p:nvPr>
            <p:ph idx="1"/>
          </p:nvPr>
        </p:nvSpPr>
        <p:spPr>
          <a:xfrm>
            <a:off x="3575538" y="273055"/>
            <a:ext cx="5111262"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テキスト プレースホルダ 3"/>
          <p:cNvSpPr>
            <a:spLocks noGrp="1"/>
          </p:cNvSpPr>
          <p:nvPr>
            <p:ph type="body" sz="half" idx="2"/>
          </p:nvPr>
        </p:nvSpPr>
        <p:spPr>
          <a:xfrm>
            <a:off x="457202" y="1435103"/>
            <a:ext cx="3008435"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 テキストの書式設定</a:t>
            </a:r>
          </a:p>
        </p:txBody>
      </p:sp>
    </p:spTree>
    <p:extLst>
      <p:ext uri="{BB962C8B-B14F-4D97-AF65-F5344CB8AC3E}">
        <p14:creationId xmlns:p14="http://schemas.microsoft.com/office/powerpoint/2010/main" val="347813994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166" y="4800600"/>
            <a:ext cx="5486400" cy="566738"/>
          </a:xfrm>
        </p:spPr>
        <p:txBody>
          <a:bodyPr anchor="b"/>
          <a:lstStyle>
            <a:lvl1pPr algn="l">
              <a:defRPr sz="2000" b="1"/>
            </a:lvl1pPr>
          </a:lstStyle>
          <a:p>
            <a:r>
              <a:rPr lang="ja-JP" altLang="en-US"/>
              <a:t>マスタ タイトルの書式設定</a:t>
            </a:r>
          </a:p>
        </p:txBody>
      </p:sp>
      <p:sp>
        <p:nvSpPr>
          <p:cNvPr id="3" name="図プレースホルダ 2"/>
          <p:cNvSpPr>
            <a:spLocks noGrp="1"/>
          </p:cNvSpPr>
          <p:nvPr>
            <p:ph type="pic" idx="1"/>
          </p:nvPr>
        </p:nvSpPr>
        <p:spPr>
          <a:xfrm>
            <a:off x="1792166"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ja-JP" altLang="en-US" noProof="0"/>
          </a:p>
        </p:txBody>
      </p:sp>
      <p:sp>
        <p:nvSpPr>
          <p:cNvPr id="4" name="テキスト プレースホルダ 3"/>
          <p:cNvSpPr>
            <a:spLocks noGrp="1"/>
          </p:cNvSpPr>
          <p:nvPr>
            <p:ph type="body" sz="half" idx="2"/>
          </p:nvPr>
        </p:nvSpPr>
        <p:spPr>
          <a:xfrm>
            <a:off x="1792166"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 テキストの書式設定</a:t>
            </a:r>
          </a:p>
        </p:txBody>
      </p:sp>
    </p:spTree>
    <p:extLst>
      <p:ext uri="{BB962C8B-B14F-4D97-AF65-F5344CB8AC3E}">
        <p14:creationId xmlns:p14="http://schemas.microsoft.com/office/powerpoint/2010/main" val="11994571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oleObject" Target="../embeddings/oleObject1.bin"/><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vmlDrawing" Target="../drawings/vmlDrawing1.v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theme" Target="../theme/theme2.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2" Type="http://schemas.openxmlformats.org/officeDocument/2006/relationships/slideLayout" Target="../slideLayouts/slideLayout14.xml"/><Relationship Id="rId16" Type="http://schemas.openxmlformats.org/officeDocument/2006/relationships/image" Target="../media/image1.png"/><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5" Type="http://schemas.openxmlformats.org/officeDocument/2006/relationships/oleObject" Target="../embeddings/oleObject4.bin"/><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 Id="rId14" Type="http://schemas.openxmlformats.org/officeDocument/2006/relationships/vmlDrawing" Target="../drawings/vmlDrawing4.v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141288" y="152400"/>
            <a:ext cx="73850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84138" tIns="42862" rIns="84138" bIns="42862" numCol="1" anchor="ctr" anchorCtr="0" compatLnSpc="1">
            <a:prstTxWarp prst="textNoShape">
              <a:avLst/>
            </a:prstTxWarp>
          </a:bodyPr>
          <a:lstStyle/>
          <a:p>
            <a:pPr lvl="0"/>
            <a:r>
              <a:rPr lang="en-US" altLang="ja-JP"/>
              <a:t>Ⅰ</a:t>
            </a:r>
            <a:r>
              <a:rPr lang="ja-JP" altLang="en-US"/>
              <a:t>　奨学生の採用について</a:t>
            </a:r>
          </a:p>
        </p:txBody>
      </p:sp>
      <p:sp>
        <p:nvSpPr>
          <p:cNvPr id="1027" name="Rectangle 3"/>
          <p:cNvSpPr>
            <a:spLocks noGrp="1" noChangeArrowheads="1"/>
          </p:cNvSpPr>
          <p:nvPr>
            <p:ph type="body" idx="1"/>
          </p:nvPr>
        </p:nvSpPr>
        <p:spPr bwMode="auto">
          <a:xfrm>
            <a:off x="141288" y="1143000"/>
            <a:ext cx="8861425" cy="5410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84138" tIns="42862" rIns="84138" bIns="42862" numCol="1" anchor="t" anchorCtr="0" compatLnSpc="1">
            <a:prstTxWarp prst="textNoShape">
              <a:avLst/>
            </a:prstTxWarp>
          </a:bodyPr>
          <a:lstStyle/>
          <a:p>
            <a:pPr lvl="0"/>
            <a:r>
              <a:rPr lang="ja-JP" altLang="en-US"/>
              <a:t>マスターテキストの書式設定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p:txBody>
      </p:sp>
      <p:sp>
        <p:nvSpPr>
          <p:cNvPr id="3076" name="Text Box 4"/>
          <p:cNvSpPr txBox="1">
            <a:spLocks noChangeArrowheads="1"/>
          </p:cNvSpPr>
          <p:nvPr/>
        </p:nvSpPr>
        <p:spPr bwMode="auto">
          <a:xfrm>
            <a:off x="8058150" y="6638925"/>
            <a:ext cx="1074738" cy="196850"/>
          </a:xfrm>
          <a:prstGeom prst="rect">
            <a:avLst/>
          </a:prstGeom>
          <a:noFill/>
          <a:ln w="9525">
            <a:noFill/>
            <a:miter lim="800000"/>
            <a:headEnd type="none" w="sm" len="sm"/>
            <a:tailEnd type="none" w="sm" len="sm"/>
          </a:ln>
          <a:effectLst/>
        </p:spPr>
        <p:txBody>
          <a:bodyPr tIns="0"/>
          <a:lstStyle>
            <a:lvl1pPr marL="342900" indent="-342900" eaLnBrk="0" hangingPunct="0">
              <a:defRPr kumimoji="1" sz="1000" b="1">
                <a:solidFill>
                  <a:schemeClr val="tx1"/>
                </a:solidFill>
                <a:latin typeface="Times New Roman" pitchFamily="18" charset="0"/>
                <a:ea typeface="ＭＳ Ｐゴシック" pitchFamily="50" charset="-128"/>
              </a:defRPr>
            </a:lvl1pPr>
            <a:lvl2pPr marL="742950" indent="-285750" eaLnBrk="0" hangingPunct="0">
              <a:defRPr kumimoji="1" sz="1000" b="1">
                <a:solidFill>
                  <a:schemeClr val="tx1"/>
                </a:solidFill>
                <a:latin typeface="Times New Roman" pitchFamily="18" charset="0"/>
                <a:ea typeface="ＭＳ Ｐゴシック" pitchFamily="50" charset="-128"/>
              </a:defRPr>
            </a:lvl2pPr>
            <a:lvl3pPr marL="1143000" indent="-228600" eaLnBrk="0" hangingPunct="0">
              <a:defRPr kumimoji="1" sz="1000" b="1">
                <a:solidFill>
                  <a:schemeClr val="tx1"/>
                </a:solidFill>
                <a:latin typeface="Times New Roman" pitchFamily="18" charset="0"/>
                <a:ea typeface="ＭＳ Ｐゴシック" pitchFamily="50" charset="-128"/>
              </a:defRPr>
            </a:lvl3pPr>
            <a:lvl4pPr marL="1600200" indent="-228600" eaLnBrk="0" hangingPunct="0">
              <a:defRPr kumimoji="1" sz="1000" b="1">
                <a:solidFill>
                  <a:schemeClr val="tx1"/>
                </a:solidFill>
                <a:latin typeface="Times New Roman" pitchFamily="18" charset="0"/>
                <a:ea typeface="ＭＳ Ｐゴシック" pitchFamily="50" charset="-128"/>
              </a:defRPr>
            </a:lvl4pPr>
            <a:lvl5pPr marL="2057400" indent="-228600" eaLnBrk="0" hangingPunct="0">
              <a:defRPr kumimoji="1" sz="1000" b="1">
                <a:solidFill>
                  <a:schemeClr val="tx1"/>
                </a:solidFill>
                <a:latin typeface="Times New Roman" pitchFamily="18" charset="0"/>
                <a:ea typeface="ＭＳ Ｐゴシック" pitchFamily="50" charset="-128"/>
              </a:defRPr>
            </a:lvl5pPr>
            <a:lvl6pPr marL="2514600" indent="-228600" eaLnBrk="0" fontAlgn="base" hangingPunct="0">
              <a:spcBef>
                <a:spcPct val="0"/>
              </a:spcBef>
              <a:spcAft>
                <a:spcPct val="0"/>
              </a:spcAft>
              <a:defRPr kumimoji="1" sz="1000" b="1">
                <a:solidFill>
                  <a:schemeClr val="tx1"/>
                </a:solidFill>
                <a:latin typeface="Times New Roman" pitchFamily="18" charset="0"/>
                <a:ea typeface="ＭＳ Ｐゴシック" pitchFamily="50" charset="-128"/>
              </a:defRPr>
            </a:lvl6pPr>
            <a:lvl7pPr marL="2971800" indent="-228600" eaLnBrk="0" fontAlgn="base" hangingPunct="0">
              <a:spcBef>
                <a:spcPct val="0"/>
              </a:spcBef>
              <a:spcAft>
                <a:spcPct val="0"/>
              </a:spcAft>
              <a:defRPr kumimoji="1" sz="1000" b="1">
                <a:solidFill>
                  <a:schemeClr val="tx1"/>
                </a:solidFill>
                <a:latin typeface="Times New Roman" pitchFamily="18" charset="0"/>
                <a:ea typeface="ＭＳ Ｐゴシック" pitchFamily="50" charset="-128"/>
              </a:defRPr>
            </a:lvl7pPr>
            <a:lvl8pPr marL="3429000" indent="-228600" eaLnBrk="0" fontAlgn="base" hangingPunct="0">
              <a:spcBef>
                <a:spcPct val="0"/>
              </a:spcBef>
              <a:spcAft>
                <a:spcPct val="0"/>
              </a:spcAft>
              <a:defRPr kumimoji="1" sz="1000" b="1">
                <a:solidFill>
                  <a:schemeClr val="tx1"/>
                </a:solidFill>
                <a:latin typeface="Times New Roman" pitchFamily="18" charset="0"/>
                <a:ea typeface="ＭＳ Ｐゴシック" pitchFamily="50" charset="-128"/>
              </a:defRPr>
            </a:lvl8pPr>
            <a:lvl9pPr marL="3886200" indent="-228600" eaLnBrk="0" fontAlgn="base" hangingPunct="0">
              <a:spcBef>
                <a:spcPct val="0"/>
              </a:spcBef>
              <a:spcAft>
                <a:spcPct val="0"/>
              </a:spcAft>
              <a:defRPr kumimoji="1" sz="1000" b="1">
                <a:solidFill>
                  <a:schemeClr val="tx1"/>
                </a:solidFill>
                <a:latin typeface="Times New Roman" pitchFamily="18" charset="0"/>
                <a:ea typeface="ＭＳ Ｐゴシック" pitchFamily="50" charset="-128"/>
              </a:defRPr>
            </a:lvl9pPr>
          </a:lstStyle>
          <a:p>
            <a:pPr algn="r" eaLnBrk="1">
              <a:spcBef>
                <a:spcPct val="20000"/>
              </a:spcBef>
              <a:defRPr/>
            </a:pPr>
            <a:r>
              <a:rPr lang="en-US" altLang="ja-JP" sz="1400" b="0">
                <a:solidFill>
                  <a:srgbClr val="006600"/>
                </a:solidFill>
                <a:latin typeface="Garamond" pitchFamily="18" charset="0"/>
                <a:ea typeface="ＭＳ ゴシック" pitchFamily="49" charset="-128"/>
                <a:cs typeface="+mn-cs"/>
              </a:rPr>
              <a:t>Page.</a:t>
            </a:r>
            <a:fld id="{7D46274C-5932-4130-9B1E-A2D795803DB2}" type="slidenum">
              <a:rPr lang="en-US" altLang="ja-JP" sz="1400" b="0" smtClean="0">
                <a:solidFill>
                  <a:srgbClr val="006600"/>
                </a:solidFill>
                <a:latin typeface="Garamond" pitchFamily="18" charset="0"/>
                <a:ea typeface="ＭＳ ゴシック" pitchFamily="49" charset="-128"/>
                <a:cs typeface="+mn-cs"/>
              </a:rPr>
              <a:pPr algn="r" eaLnBrk="1">
                <a:spcBef>
                  <a:spcPct val="20000"/>
                </a:spcBef>
                <a:defRPr/>
              </a:pPr>
              <a:t>‹#›</a:t>
            </a:fld>
            <a:endParaRPr lang="en-US" altLang="ja-JP" sz="1400" b="0">
              <a:solidFill>
                <a:srgbClr val="006600"/>
              </a:solidFill>
              <a:latin typeface="Garamond" pitchFamily="18" charset="0"/>
              <a:ea typeface="ＨＧｺﾞｼｯｸE-PRO" pitchFamily="50" charset="-128"/>
              <a:cs typeface="+mn-cs"/>
            </a:endParaRPr>
          </a:p>
        </p:txBody>
      </p:sp>
      <p:sp>
        <p:nvSpPr>
          <p:cNvPr id="1029" name="Rectangle 22"/>
          <p:cNvSpPr>
            <a:spLocks noChangeArrowheads="1"/>
          </p:cNvSpPr>
          <p:nvPr/>
        </p:nvSpPr>
        <p:spPr bwMode="auto">
          <a:xfrm flipV="1">
            <a:off x="69850" y="6573838"/>
            <a:ext cx="9004300" cy="76200"/>
          </a:xfrm>
          <a:prstGeom prst="rect">
            <a:avLst/>
          </a:prstGeom>
          <a:solidFill>
            <a:srgbClr val="008000"/>
          </a:solidFill>
          <a:ln>
            <a:noFill/>
          </a:ln>
          <a:extLst>
            <a:ext uri="{91240B29-F687-4F45-9708-019B960494DF}">
              <a14:hiddenLine xmlns:a14="http://schemas.microsoft.com/office/drawing/2010/main" w="9525">
                <a:solidFill>
                  <a:srgbClr val="000000"/>
                </a:solidFill>
                <a:miter lim="800000"/>
                <a:headEnd/>
                <a:tailEnd/>
              </a14:hiddenLine>
            </a:ext>
          </a:extLst>
        </p:spPr>
        <p:txBody>
          <a:bodyPr rot="10800000" wrap="none" lIns="84138" tIns="42862" rIns="84138" bIns="42862" anchor="ctr"/>
          <a:lstStyle>
            <a:lvl1pPr eaLnBrk="0" hangingPunct="0">
              <a:defRPr kumimoji="1" sz="2000" b="1">
                <a:solidFill>
                  <a:schemeClr val="tx1"/>
                </a:solidFill>
                <a:latin typeface="Times New Roman" pitchFamily="18" charset="0"/>
                <a:ea typeface="ＨＧｺﾞｼｯｸE-PRO" pitchFamily="50" charset="-128"/>
              </a:defRPr>
            </a:lvl1pPr>
            <a:lvl2pPr marL="742950" indent="-285750" eaLnBrk="0" hangingPunct="0">
              <a:defRPr kumimoji="1" sz="2000" b="1">
                <a:solidFill>
                  <a:schemeClr val="tx1"/>
                </a:solidFill>
                <a:latin typeface="Times New Roman" pitchFamily="18" charset="0"/>
                <a:ea typeface="ＨＧｺﾞｼｯｸE-PRO" pitchFamily="50" charset="-128"/>
              </a:defRPr>
            </a:lvl2pPr>
            <a:lvl3pPr marL="1143000" indent="-228600" eaLnBrk="0" hangingPunct="0">
              <a:defRPr kumimoji="1" sz="2000" b="1">
                <a:solidFill>
                  <a:schemeClr val="tx1"/>
                </a:solidFill>
                <a:latin typeface="Times New Roman" pitchFamily="18" charset="0"/>
                <a:ea typeface="ＨＧｺﾞｼｯｸE-PRO" pitchFamily="50" charset="-128"/>
              </a:defRPr>
            </a:lvl3pPr>
            <a:lvl4pPr marL="1600200" indent="-228600" eaLnBrk="0" hangingPunct="0">
              <a:defRPr kumimoji="1" sz="2000" b="1">
                <a:solidFill>
                  <a:schemeClr val="tx1"/>
                </a:solidFill>
                <a:latin typeface="Times New Roman" pitchFamily="18" charset="0"/>
                <a:ea typeface="ＨＧｺﾞｼｯｸE-PRO" pitchFamily="50" charset="-128"/>
              </a:defRPr>
            </a:lvl4pPr>
            <a:lvl5pPr marL="2057400" indent="-228600" eaLnBrk="0" hangingPunct="0">
              <a:defRPr kumimoji="1" sz="2000" b="1">
                <a:solidFill>
                  <a:schemeClr val="tx1"/>
                </a:solidFill>
                <a:latin typeface="Times New Roman" pitchFamily="18" charset="0"/>
                <a:ea typeface="ＨＧｺﾞｼｯｸE-PRO" pitchFamily="50" charset="-128"/>
              </a:defRPr>
            </a:lvl5pPr>
            <a:lvl6pPr marL="2514600" indent="-228600" eaLnBrk="0" fontAlgn="base" hangingPunct="0">
              <a:spcBef>
                <a:spcPct val="0"/>
              </a:spcBef>
              <a:spcAft>
                <a:spcPct val="0"/>
              </a:spcAft>
              <a:buClr>
                <a:srgbClr val="FF66CC"/>
              </a:buClr>
              <a:buFont typeface="Wingdings" pitchFamily="2" charset="2"/>
              <a:defRPr kumimoji="1" sz="2000" b="1">
                <a:solidFill>
                  <a:schemeClr val="tx1"/>
                </a:solidFill>
                <a:latin typeface="Times New Roman" pitchFamily="18" charset="0"/>
                <a:ea typeface="ＨＧｺﾞｼｯｸE-PRO" pitchFamily="50" charset="-128"/>
              </a:defRPr>
            </a:lvl6pPr>
            <a:lvl7pPr marL="2971800" indent="-228600" eaLnBrk="0" fontAlgn="base" hangingPunct="0">
              <a:spcBef>
                <a:spcPct val="0"/>
              </a:spcBef>
              <a:spcAft>
                <a:spcPct val="0"/>
              </a:spcAft>
              <a:buClr>
                <a:srgbClr val="FF66CC"/>
              </a:buClr>
              <a:buFont typeface="Wingdings" pitchFamily="2" charset="2"/>
              <a:defRPr kumimoji="1" sz="2000" b="1">
                <a:solidFill>
                  <a:schemeClr val="tx1"/>
                </a:solidFill>
                <a:latin typeface="Times New Roman" pitchFamily="18" charset="0"/>
                <a:ea typeface="ＨＧｺﾞｼｯｸE-PRO" pitchFamily="50" charset="-128"/>
              </a:defRPr>
            </a:lvl7pPr>
            <a:lvl8pPr marL="3429000" indent="-228600" eaLnBrk="0" fontAlgn="base" hangingPunct="0">
              <a:spcBef>
                <a:spcPct val="0"/>
              </a:spcBef>
              <a:spcAft>
                <a:spcPct val="0"/>
              </a:spcAft>
              <a:buClr>
                <a:srgbClr val="FF66CC"/>
              </a:buClr>
              <a:buFont typeface="Wingdings" pitchFamily="2" charset="2"/>
              <a:defRPr kumimoji="1" sz="2000" b="1">
                <a:solidFill>
                  <a:schemeClr val="tx1"/>
                </a:solidFill>
                <a:latin typeface="Times New Roman" pitchFamily="18" charset="0"/>
                <a:ea typeface="ＨＧｺﾞｼｯｸE-PRO" pitchFamily="50" charset="-128"/>
              </a:defRPr>
            </a:lvl8pPr>
            <a:lvl9pPr marL="3886200" indent="-228600" eaLnBrk="0" fontAlgn="base" hangingPunct="0">
              <a:spcBef>
                <a:spcPct val="0"/>
              </a:spcBef>
              <a:spcAft>
                <a:spcPct val="0"/>
              </a:spcAft>
              <a:buClr>
                <a:srgbClr val="FF66CC"/>
              </a:buClr>
              <a:buFont typeface="Wingdings" pitchFamily="2" charset="2"/>
              <a:defRPr kumimoji="1" sz="2000" b="1">
                <a:solidFill>
                  <a:schemeClr val="tx1"/>
                </a:solidFill>
                <a:latin typeface="Times New Roman" pitchFamily="18" charset="0"/>
                <a:ea typeface="ＨＧｺﾞｼｯｸE-PRO" pitchFamily="50" charset="-128"/>
              </a:defRPr>
            </a:lvl9pPr>
          </a:lstStyle>
          <a:p>
            <a:pPr eaLnBrk="1" hangingPunct="1">
              <a:defRPr/>
            </a:pPr>
            <a:endParaRPr lang="ja-JP" altLang="en-US" sz="1000">
              <a:solidFill>
                <a:srgbClr val="000000"/>
              </a:solidFill>
              <a:ea typeface="ＭＳ Ｐゴシック" pitchFamily="50" charset="-128"/>
              <a:cs typeface="+mn-cs"/>
            </a:endParaRPr>
          </a:p>
        </p:txBody>
      </p:sp>
      <p:sp>
        <p:nvSpPr>
          <p:cNvPr id="1030" name="Line 23"/>
          <p:cNvSpPr>
            <a:spLocks noChangeShapeType="1"/>
          </p:cNvSpPr>
          <p:nvPr/>
        </p:nvSpPr>
        <p:spPr bwMode="auto">
          <a:xfrm flipH="1" flipV="1">
            <a:off x="69850" y="6650038"/>
            <a:ext cx="9004300" cy="0"/>
          </a:xfrm>
          <a:prstGeom prst="line">
            <a:avLst/>
          </a:prstGeom>
          <a:noFill/>
          <a:ln w="38100">
            <a:solidFill>
              <a:srgbClr val="000080"/>
            </a:solidFill>
            <a:round/>
            <a:headEnd/>
            <a:tailEnd/>
          </a:ln>
          <a:extLst>
            <a:ext uri="{909E8E84-426E-40DD-AFC4-6F175D3DCCD1}">
              <a14:hiddenFill xmlns:a14="http://schemas.microsoft.com/office/drawing/2010/main">
                <a:noFill/>
              </a14:hiddenFill>
            </a:ext>
          </a:extLst>
        </p:spPr>
        <p:txBody>
          <a:bodyPr wrap="none" lIns="84138" tIns="42862" rIns="84138" bIns="42862" anchor="ctr"/>
          <a:lstStyle/>
          <a:p>
            <a:endParaRPr lang="ja-JP" altLang="en-US"/>
          </a:p>
        </p:txBody>
      </p:sp>
      <p:sp>
        <p:nvSpPr>
          <p:cNvPr id="1031" name="Rectangle 24"/>
          <p:cNvSpPr>
            <a:spLocks noChangeArrowheads="1"/>
          </p:cNvSpPr>
          <p:nvPr/>
        </p:nvSpPr>
        <p:spPr bwMode="auto">
          <a:xfrm>
            <a:off x="141288" y="6573838"/>
            <a:ext cx="2109787" cy="76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84138" tIns="32400" rIns="84138" bIns="7200" anchor="ctr"/>
          <a:lstStyle>
            <a:lvl1pPr eaLnBrk="0" hangingPunct="0">
              <a:defRPr kumimoji="1" sz="2000" b="1">
                <a:solidFill>
                  <a:schemeClr val="tx1"/>
                </a:solidFill>
                <a:latin typeface="Times New Roman" pitchFamily="18" charset="0"/>
                <a:ea typeface="ＨＧｺﾞｼｯｸE-PRO" pitchFamily="50" charset="-128"/>
              </a:defRPr>
            </a:lvl1pPr>
            <a:lvl2pPr marL="742950" indent="-285750" eaLnBrk="0" hangingPunct="0">
              <a:defRPr kumimoji="1" sz="2000" b="1">
                <a:solidFill>
                  <a:schemeClr val="tx1"/>
                </a:solidFill>
                <a:latin typeface="Times New Roman" pitchFamily="18" charset="0"/>
                <a:ea typeface="ＨＧｺﾞｼｯｸE-PRO" pitchFamily="50" charset="-128"/>
              </a:defRPr>
            </a:lvl2pPr>
            <a:lvl3pPr marL="1143000" indent="-228600" eaLnBrk="0" hangingPunct="0">
              <a:defRPr kumimoji="1" sz="2000" b="1">
                <a:solidFill>
                  <a:schemeClr val="tx1"/>
                </a:solidFill>
                <a:latin typeface="Times New Roman" pitchFamily="18" charset="0"/>
                <a:ea typeface="ＨＧｺﾞｼｯｸE-PRO" pitchFamily="50" charset="-128"/>
              </a:defRPr>
            </a:lvl3pPr>
            <a:lvl4pPr marL="1600200" indent="-228600" eaLnBrk="0" hangingPunct="0">
              <a:defRPr kumimoji="1" sz="2000" b="1">
                <a:solidFill>
                  <a:schemeClr val="tx1"/>
                </a:solidFill>
                <a:latin typeface="Times New Roman" pitchFamily="18" charset="0"/>
                <a:ea typeface="ＨＧｺﾞｼｯｸE-PRO" pitchFamily="50" charset="-128"/>
              </a:defRPr>
            </a:lvl4pPr>
            <a:lvl5pPr marL="2057400" indent="-228600" eaLnBrk="0" hangingPunct="0">
              <a:defRPr kumimoji="1" sz="2000" b="1">
                <a:solidFill>
                  <a:schemeClr val="tx1"/>
                </a:solidFill>
                <a:latin typeface="Times New Roman" pitchFamily="18" charset="0"/>
                <a:ea typeface="ＨＧｺﾞｼｯｸE-PRO" pitchFamily="50" charset="-128"/>
              </a:defRPr>
            </a:lvl5pPr>
            <a:lvl6pPr marL="2514600" indent="-228600" eaLnBrk="0" fontAlgn="base" hangingPunct="0">
              <a:spcBef>
                <a:spcPct val="0"/>
              </a:spcBef>
              <a:spcAft>
                <a:spcPct val="0"/>
              </a:spcAft>
              <a:buClr>
                <a:srgbClr val="FF66CC"/>
              </a:buClr>
              <a:buFont typeface="Wingdings" pitchFamily="2" charset="2"/>
              <a:defRPr kumimoji="1" sz="2000" b="1">
                <a:solidFill>
                  <a:schemeClr val="tx1"/>
                </a:solidFill>
                <a:latin typeface="Times New Roman" pitchFamily="18" charset="0"/>
                <a:ea typeface="ＨＧｺﾞｼｯｸE-PRO" pitchFamily="50" charset="-128"/>
              </a:defRPr>
            </a:lvl6pPr>
            <a:lvl7pPr marL="2971800" indent="-228600" eaLnBrk="0" fontAlgn="base" hangingPunct="0">
              <a:spcBef>
                <a:spcPct val="0"/>
              </a:spcBef>
              <a:spcAft>
                <a:spcPct val="0"/>
              </a:spcAft>
              <a:buClr>
                <a:srgbClr val="FF66CC"/>
              </a:buClr>
              <a:buFont typeface="Wingdings" pitchFamily="2" charset="2"/>
              <a:defRPr kumimoji="1" sz="2000" b="1">
                <a:solidFill>
                  <a:schemeClr val="tx1"/>
                </a:solidFill>
                <a:latin typeface="Times New Roman" pitchFamily="18" charset="0"/>
                <a:ea typeface="ＨＧｺﾞｼｯｸE-PRO" pitchFamily="50" charset="-128"/>
              </a:defRPr>
            </a:lvl7pPr>
            <a:lvl8pPr marL="3429000" indent="-228600" eaLnBrk="0" fontAlgn="base" hangingPunct="0">
              <a:spcBef>
                <a:spcPct val="0"/>
              </a:spcBef>
              <a:spcAft>
                <a:spcPct val="0"/>
              </a:spcAft>
              <a:buClr>
                <a:srgbClr val="FF66CC"/>
              </a:buClr>
              <a:buFont typeface="Wingdings" pitchFamily="2" charset="2"/>
              <a:defRPr kumimoji="1" sz="2000" b="1">
                <a:solidFill>
                  <a:schemeClr val="tx1"/>
                </a:solidFill>
                <a:latin typeface="Times New Roman" pitchFamily="18" charset="0"/>
                <a:ea typeface="ＨＧｺﾞｼｯｸE-PRO" pitchFamily="50" charset="-128"/>
              </a:defRPr>
            </a:lvl8pPr>
            <a:lvl9pPr marL="3886200" indent="-228600" eaLnBrk="0" fontAlgn="base" hangingPunct="0">
              <a:spcBef>
                <a:spcPct val="0"/>
              </a:spcBef>
              <a:spcAft>
                <a:spcPct val="0"/>
              </a:spcAft>
              <a:buClr>
                <a:srgbClr val="FF66CC"/>
              </a:buClr>
              <a:buFont typeface="Wingdings" pitchFamily="2" charset="2"/>
              <a:defRPr kumimoji="1" sz="2000" b="1">
                <a:solidFill>
                  <a:schemeClr val="tx1"/>
                </a:solidFill>
                <a:latin typeface="Times New Roman" pitchFamily="18" charset="0"/>
                <a:ea typeface="ＨＧｺﾞｼｯｸE-PRO" pitchFamily="50" charset="-128"/>
              </a:defRPr>
            </a:lvl9pPr>
          </a:lstStyle>
          <a:p>
            <a:pPr algn="r" eaLnBrk="1" hangingPunct="1">
              <a:defRPr/>
            </a:pPr>
            <a:r>
              <a:rPr lang="en-US" altLang="ja-JP" sz="900" b="0">
                <a:solidFill>
                  <a:srgbClr val="FFFFFF"/>
                </a:solidFill>
                <a:latin typeface="Comic Sans MS" pitchFamily="66" charset="0"/>
                <a:ea typeface="ＭＳ Ｐゴシック" pitchFamily="50" charset="-128"/>
                <a:cs typeface="+mn-cs"/>
              </a:rPr>
              <a:t>Japan</a:t>
            </a:r>
            <a:r>
              <a:rPr lang="ja-JP" altLang="en-US" sz="900" b="0">
                <a:solidFill>
                  <a:srgbClr val="FFFFFF"/>
                </a:solidFill>
                <a:latin typeface="Comic Sans MS" pitchFamily="66" charset="0"/>
                <a:ea typeface="ＭＳ Ｐゴシック" pitchFamily="50" charset="-128"/>
                <a:cs typeface="+mn-cs"/>
              </a:rPr>
              <a:t>　</a:t>
            </a:r>
            <a:r>
              <a:rPr lang="en-US" altLang="ja-JP" sz="900" b="0">
                <a:solidFill>
                  <a:srgbClr val="FFFFFF"/>
                </a:solidFill>
                <a:latin typeface="Comic Sans MS" pitchFamily="66" charset="0"/>
                <a:ea typeface="ＭＳ Ｐゴシック" pitchFamily="50" charset="-128"/>
                <a:cs typeface="+mn-cs"/>
              </a:rPr>
              <a:t>student</a:t>
            </a:r>
            <a:r>
              <a:rPr lang="ja-JP" altLang="en-US" sz="900" b="0">
                <a:solidFill>
                  <a:srgbClr val="FFFFFF"/>
                </a:solidFill>
                <a:latin typeface="Comic Sans MS" pitchFamily="66" charset="0"/>
                <a:ea typeface="ＭＳ Ｐゴシック" pitchFamily="50" charset="-128"/>
                <a:cs typeface="+mn-cs"/>
              </a:rPr>
              <a:t>　</a:t>
            </a:r>
            <a:r>
              <a:rPr lang="en-US" altLang="ja-JP" sz="900" b="0">
                <a:solidFill>
                  <a:srgbClr val="FFFFFF"/>
                </a:solidFill>
                <a:latin typeface="Comic Sans MS" pitchFamily="66" charset="0"/>
                <a:ea typeface="ＭＳ Ｐゴシック" pitchFamily="50" charset="-128"/>
                <a:cs typeface="+mn-cs"/>
              </a:rPr>
              <a:t>services</a:t>
            </a:r>
            <a:r>
              <a:rPr lang="ja-JP" altLang="en-US" sz="900" b="0">
                <a:solidFill>
                  <a:srgbClr val="FFFFFF"/>
                </a:solidFill>
                <a:latin typeface="Comic Sans MS" pitchFamily="66" charset="0"/>
                <a:ea typeface="ＭＳ Ｐゴシック" pitchFamily="50" charset="-128"/>
                <a:cs typeface="+mn-cs"/>
              </a:rPr>
              <a:t>　</a:t>
            </a:r>
            <a:r>
              <a:rPr lang="en-US" altLang="ja-JP" sz="900" b="0">
                <a:solidFill>
                  <a:srgbClr val="FFFFFF"/>
                </a:solidFill>
                <a:latin typeface="Comic Sans MS" pitchFamily="66" charset="0"/>
                <a:ea typeface="ＭＳ Ｐゴシック" pitchFamily="50" charset="-128"/>
                <a:cs typeface="+mn-cs"/>
              </a:rPr>
              <a:t>organization</a:t>
            </a:r>
          </a:p>
        </p:txBody>
      </p:sp>
      <p:sp>
        <p:nvSpPr>
          <p:cNvPr id="1032" name="Rectangle 19"/>
          <p:cNvSpPr>
            <a:spLocks noChangeArrowheads="1"/>
          </p:cNvSpPr>
          <p:nvPr/>
        </p:nvSpPr>
        <p:spPr bwMode="auto">
          <a:xfrm>
            <a:off x="69850" y="685800"/>
            <a:ext cx="9004300" cy="76200"/>
          </a:xfrm>
          <a:prstGeom prst="rect">
            <a:avLst/>
          </a:prstGeom>
          <a:solidFill>
            <a:srgbClr val="0080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84138" tIns="42862" rIns="84138" bIns="42862" anchor="ctr"/>
          <a:lstStyle>
            <a:lvl1pPr eaLnBrk="0" hangingPunct="0">
              <a:defRPr kumimoji="1" sz="2000" b="1">
                <a:solidFill>
                  <a:schemeClr val="tx1"/>
                </a:solidFill>
                <a:latin typeface="Times New Roman" pitchFamily="18" charset="0"/>
                <a:ea typeface="ＨＧｺﾞｼｯｸE-PRO" pitchFamily="50" charset="-128"/>
              </a:defRPr>
            </a:lvl1pPr>
            <a:lvl2pPr marL="742950" indent="-285750" eaLnBrk="0" hangingPunct="0">
              <a:defRPr kumimoji="1" sz="2000" b="1">
                <a:solidFill>
                  <a:schemeClr val="tx1"/>
                </a:solidFill>
                <a:latin typeface="Times New Roman" pitchFamily="18" charset="0"/>
                <a:ea typeface="ＨＧｺﾞｼｯｸE-PRO" pitchFamily="50" charset="-128"/>
              </a:defRPr>
            </a:lvl2pPr>
            <a:lvl3pPr marL="1143000" indent="-228600" eaLnBrk="0" hangingPunct="0">
              <a:defRPr kumimoji="1" sz="2000" b="1">
                <a:solidFill>
                  <a:schemeClr val="tx1"/>
                </a:solidFill>
                <a:latin typeface="Times New Roman" pitchFamily="18" charset="0"/>
                <a:ea typeface="ＨＧｺﾞｼｯｸE-PRO" pitchFamily="50" charset="-128"/>
              </a:defRPr>
            </a:lvl3pPr>
            <a:lvl4pPr marL="1600200" indent="-228600" eaLnBrk="0" hangingPunct="0">
              <a:defRPr kumimoji="1" sz="2000" b="1">
                <a:solidFill>
                  <a:schemeClr val="tx1"/>
                </a:solidFill>
                <a:latin typeface="Times New Roman" pitchFamily="18" charset="0"/>
                <a:ea typeface="ＨＧｺﾞｼｯｸE-PRO" pitchFamily="50" charset="-128"/>
              </a:defRPr>
            </a:lvl4pPr>
            <a:lvl5pPr marL="2057400" indent="-228600" eaLnBrk="0" hangingPunct="0">
              <a:defRPr kumimoji="1" sz="2000" b="1">
                <a:solidFill>
                  <a:schemeClr val="tx1"/>
                </a:solidFill>
                <a:latin typeface="Times New Roman" pitchFamily="18" charset="0"/>
                <a:ea typeface="ＨＧｺﾞｼｯｸE-PRO" pitchFamily="50" charset="-128"/>
              </a:defRPr>
            </a:lvl5pPr>
            <a:lvl6pPr marL="2514600" indent="-228600" eaLnBrk="0" fontAlgn="base" hangingPunct="0">
              <a:spcBef>
                <a:spcPct val="0"/>
              </a:spcBef>
              <a:spcAft>
                <a:spcPct val="0"/>
              </a:spcAft>
              <a:buClr>
                <a:srgbClr val="FF66CC"/>
              </a:buClr>
              <a:buFont typeface="Wingdings" pitchFamily="2" charset="2"/>
              <a:defRPr kumimoji="1" sz="2000" b="1">
                <a:solidFill>
                  <a:schemeClr val="tx1"/>
                </a:solidFill>
                <a:latin typeface="Times New Roman" pitchFamily="18" charset="0"/>
                <a:ea typeface="ＨＧｺﾞｼｯｸE-PRO" pitchFamily="50" charset="-128"/>
              </a:defRPr>
            </a:lvl6pPr>
            <a:lvl7pPr marL="2971800" indent="-228600" eaLnBrk="0" fontAlgn="base" hangingPunct="0">
              <a:spcBef>
                <a:spcPct val="0"/>
              </a:spcBef>
              <a:spcAft>
                <a:spcPct val="0"/>
              </a:spcAft>
              <a:buClr>
                <a:srgbClr val="FF66CC"/>
              </a:buClr>
              <a:buFont typeface="Wingdings" pitchFamily="2" charset="2"/>
              <a:defRPr kumimoji="1" sz="2000" b="1">
                <a:solidFill>
                  <a:schemeClr val="tx1"/>
                </a:solidFill>
                <a:latin typeface="Times New Roman" pitchFamily="18" charset="0"/>
                <a:ea typeface="ＨＧｺﾞｼｯｸE-PRO" pitchFamily="50" charset="-128"/>
              </a:defRPr>
            </a:lvl7pPr>
            <a:lvl8pPr marL="3429000" indent="-228600" eaLnBrk="0" fontAlgn="base" hangingPunct="0">
              <a:spcBef>
                <a:spcPct val="0"/>
              </a:spcBef>
              <a:spcAft>
                <a:spcPct val="0"/>
              </a:spcAft>
              <a:buClr>
                <a:srgbClr val="FF66CC"/>
              </a:buClr>
              <a:buFont typeface="Wingdings" pitchFamily="2" charset="2"/>
              <a:defRPr kumimoji="1" sz="2000" b="1">
                <a:solidFill>
                  <a:schemeClr val="tx1"/>
                </a:solidFill>
                <a:latin typeface="Times New Roman" pitchFamily="18" charset="0"/>
                <a:ea typeface="ＨＧｺﾞｼｯｸE-PRO" pitchFamily="50" charset="-128"/>
              </a:defRPr>
            </a:lvl8pPr>
            <a:lvl9pPr marL="3886200" indent="-228600" eaLnBrk="0" fontAlgn="base" hangingPunct="0">
              <a:spcBef>
                <a:spcPct val="0"/>
              </a:spcBef>
              <a:spcAft>
                <a:spcPct val="0"/>
              </a:spcAft>
              <a:buClr>
                <a:srgbClr val="FF66CC"/>
              </a:buClr>
              <a:buFont typeface="Wingdings" pitchFamily="2" charset="2"/>
              <a:defRPr kumimoji="1" sz="2000" b="1">
                <a:solidFill>
                  <a:schemeClr val="tx1"/>
                </a:solidFill>
                <a:latin typeface="Times New Roman" pitchFamily="18" charset="0"/>
                <a:ea typeface="ＨＧｺﾞｼｯｸE-PRO" pitchFamily="50" charset="-128"/>
              </a:defRPr>
            </a:lvl9pPr>
          </a:lstStyle>
          <a:p>
            <a:pPr eaLnBrk="1" hangingPunct="1">
              <a:defRPr/>
            </a:pPr>
            <a:endParaRPr lang="ja-JP" altLang="en-US" sz="1000">
              <a:solidFill>
                <a:srgbClr val="000000"/>
              </a:solidFill>
              <a:ea typeface="ＭＳ Ｐゴシック" pitchFamily="50" charset="-128"/>
              <a:cs typeface="+mn-cs"/>
            </a:endParaRPr>
          </a:p>
        </p:txBody>
      </p:sp>
      <p:sp>
        <p:nvSpPr>
          <p:cNvPr id="1033" name="Line 17"/>
          <p:cNvSpPr>
            <a:spLocks noChangeShapeType="1"/>
          </p:cNvSpPr>
          <p:nvPr/>
        </p:nvSpPr>
        <p:spPr bwMode="auto">
          <a:xfrm flipH="1">
            <a:off x="0" y="685800"/>
            <a:ext cx="9002713" cy="0"/>
          </a:xfrm>
          <a:prstGeom prst="line">
            <a:avLst/>
          </a:prstGeom>
          <a:noFill/>
          <a:ln w="38100">
            <a:solidFill>
              <a:srgbClr val="000080"/>
            </a:solidFill>
            <a:round/>
            <a:headEnd/>
            <a:tailEnd/>
          </a:ln>
          <a:extLst>
            <a:ext uri="{909E8E84-426E-40DD-AFC4-6F175D3DCCD1}">
              <a14:hiddenFill xmlns:a14="http://schemas.microsoft.com/office/drawing/2010/main">
                <a:noFill/>
              </a14:hiddenFill>
            </a:ext>
          </a:extLst>
        </p:spPr>
        <p:txBody>
          <a:bodyPr wrap="none" lIns="84138" tIns="42862" rIns="84138" bIns="42862" anchor="ctr"/>
          <a:lstStyle/>
          <a:p>
            <a:endParaRPr lang="ja-JP" altLang="en-US"/>
          </a:p>
        </p:txBody>
      </p:sp>
      <p:graphicFrame>
        <p:nvGraphicFramePr>
          <p:cNvPr id="1034" name="Object 27"/>
          <p:cNvGraphicFramePr>
            <a:graphicFrameLocks noChangeAspect="1"/>
          </p:cNvGraphicFramePr>
          <p:nvPr userDrawn="1"/>
        </p:nvGraphicFramePr>
        <p:xfrm>
          <a:off x="6962775" y="0"/>
          <a:ext cx="2181225" cy="657225"/>
        </p:xfrm>
        <a:graphic>
          <a:graphicData uri="http://schemas.openxmlformats.org/presentationml/2006/ole">
            <mc:AlternateContent xmlns:mc="http://schemas.openxmlformats.org/markup-compatibility/2006">
              <mc:Choice xmlns:v="urn:schemas-microsoft-com:vml" Requires="v">
                <p:oleObj spid="_x0000_s1292" name="Photo Editor Photo" r:id="rId15" imgW="2362530" imgH="657317" progId="MSPhotoEd.3">
                  <p:embed/>
                </p:oleObj>
              </mc:Choice>
              <mc:Fallback>
                <p:oleObj name="Photo Editor Photo" r:id="rId15" imgW="2362530" imgH="657317" progId="MSPhotoEd.3">
                  <p:embed/>
                  <p:pic>
                    <p:nvPicPr>
                      <p:cNvPr id="0" name="Object 27"/>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6962775" y="0"/>
                        <a:ext cx="2181225" cy="657225"/>
                      </a:xfrm>
                      <a:prstGeom prst="rect">
                        <a:avLst/>
                      </a:prstGeom>
                      <a:noFill/>
                      <a:ln>
                        <a:noFill/>
                      </a:ln>
                      <a:effectLst/>
                      <a:extLst>
                        <a:ext uri="{909E8E84-426E-40DD-AFC4-6F175D3DCCD1}">
                          <a14:hiddenFill xmlns:a14="http://schemas.microsoft.com/office/drawing/2010/main">
                            <a:solidFill>
                              <a:srgbClr val="000080"/>
                            </a:solidFill>
                          </a14:hiddenFill>
                        </a:ext>
                        <a:ext uri="{91240B29-F687-4F45-9708-019B960494DF}">
                          <a14:hiddenLine xmlns:a14="http://schemas.microsoft.com/office/drawing/2010/main" w="47625">
                            <a:solidFill>
                              <a:srgbClr val="FF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 bg1="lt1" tx1="dk1" bg2="lt2" tx2="dk2" accent1="accent1" accent2="accent2" accent3="accent3" accent4="accent4" accent5="accent5" accent6="accent6" hlink="hlink" folHlink="folHlink"/>
  <p:sldLayoutIdLst>
    <p:sldLayoutId id="2147483766" r:id="rId1"/>
    <p:sldLayoutId id="2147483746" r:id="rId2"/>
    <p:sldLayoutId id="2147483747" r:id="rId3"/>
    <p:sldLayoutId id="2147483748" r:id="rId4"/>
    <p:sldLayoutId id="2147483749" r:id="rId5"/>
    <p:sldLayoutId id="2147483750" r:id="rId6"/>
    <p:sldLayoutId id="2147483751" r:id="rId7"/>
    <p:sldLayoutId id="2147483752" r:id="rId8"/>
    <p:sldLayoutId id="2147483753" r:id="rId9"/>
    <p:sldLayoutId id="2147483754" r:id="rId10"/>
    <p:sldLayoutId id="2147483755" r:id="rId11"/>
    <p:sldLayoutId id="2147483767" r:id="rId12"/>
  </p:sldLayoutIdLst>
  <p:txStyles>
    <p:titleStyle>
      <a:lvl1pPr algn="l" defTabSz="833438" rtl="0" eaLnBrk="0" fontAlgn="base" hangingPunct="0">
        <a:spcBef>
          <a:spcPct val="0"/>
        </a:spcBef>
        <a:spcAft>
          <a:spcPct val="0"/>
        </a:spcAft>
        <a:defRPr kumimoji="1" sz="2400">
          <a:solidFill>
            <a:schemeClr val="tx1"/>
          </a:solidFill>
          <a:latin typeface="+mj-lt"/>
          <a:ea typeface="+mj-ea"/>
          <a:cs typeface="ＨＧｺﾞｼｯｸE-PRO"/>
        </a:defRPr>
      </a:lvl1pPr>
      <a:lvl2pPr algn="l" defTabSz="833438" rtl="0" eaLnBrk="0" fontAlgn="base" hangingPunct="0">
        <a:spcBef>
          <a:spcPct val="0"/>
        </a:spcBef>
        <a:spcAft>
          <a:spcPct val="0"/>
        </a:spcAft>
        <a:defRPr kumimoji="1" sz="2400">
          <a:solidFill>
            <a:schemeClr val="tx1"/>
          </a:solidFill>
          <a:latin typeface="ＨＧｺﾞｼｯｸE-PRO" pitchFamily="50" charset="-128"/>
          <a:ea typeface="ＨＧｺﾞｼｯｸE-PRO" pitchFamily="50" charset="-128"/>
          <a:cs typeface="ＨＧｺﾞｼｯｸE-PRO"/>
        </a:defRPr>
      </a:lvl2pPr>
      <a:lvl3pPr algn="l" defTabSz="833438" rtl="0" eaLnBrk="0" fontAlgn="base" hangingPunct="0">
        <a:spcBef>
          <a:spcPct val="0"/>
        </a:spcBef>
        <a:spcAft>
          <a:spcPct val="0"/>
        </a:spcAft>
        <a:defRPr kumimoji="1" sz="2400">
          <a:solidFill>
            <a:schemeClr val="tx1"/>
          </a:solidFill>
          <a:latin typeface="ＨＧｺﾞｼｯｸE-PRO" pitchFamily="50" charset="-128"/>
          <a:ea typeface="ＨＧｺﾞｼｯｸE-PRO" pitchFamily="50" charset="-128"/>
          <a:cs typeface="ＨＧｺﾞｼｯｸE-PRO"/>
        </a:defRPr>
      </a:lvl3pPr>
      <a:lvl4pPr algn="l" defTabSz="833438" rtl="0" eaLnBrk="0" fontAlgn="base" hangingPunct="0">
        <a:spcBef>
          <a:spcPct val="0"/>
        </a:spcBef>
        <a:spcAft>
          <a:spcPct val="0"/>
        </a:spcAft>
        <a:defRPr kumimoji="1" sz="2400">
          <a:solidFill>
            <a:schemeClr val="tx1"/>
          </a:solidFill>
          <a:latin typeface="ＨＧｺﾞｼｯｸE-PRO" pitchFamily="50" charset="-128"/>
          <a:ea typeface="ＨＧｺﾞｼｯｸE-PRO" pitchFamily="50" charset="-128"/>
          <a:cs typeface="ＨＧｺﾞｼｯｸE-PRO"/>
        </a:defRPr>
      </a:lvl4pPr>
      <a:lvl5pPr algn="l" defTabSz="833438" rtl="0" eaLnBrk="0" fontAlgn="base" hangingPunct="0">
        <a:spcBef>
          <a:spcPct val="0"/>
        </a:spcBef>
        <a:spcAft>
          <a:spcPct val="0"/>
        </a:spcAft>
        <a:defRPr kumimoji="1" sz="2400">
          <a:solidFill>
            <a:schemeClr val="tx1"/>
          </a:solidFill>
          <a:latin typeface="ＨＧｺﾞｼｯｸE-PRO" pitchFamily="50" charset="-128"/>
          <a:ea typeface="ＨＧｺﾞｼｯｸE-PRO" pitchFamily="50" charset="-128"/>
          <a:cs typeface="ＨＧｺﾞｼｯｸE-PRO"/>
        </a:defRPr>
      </a:lvl5pPr>
      <a:lvl6pPr marL="457200" algn="l" defTabSz="833438" rtl="0" fontAlgn="base" hangingPunct="0">
        <a:spcBef>
          <a:spcPct val="0"/>
        </a:spcBef>
        <a:spcAft>
          <a:spcPct val="0"/>
        </a:spcAft>
        <a:defRPr kumimoji="1" sz="2400">
          <a:solidFill>
            <a:schemeClr val="tx1"/>
          </a:solidFill>
          <a:latin typeface="ＨＧｺﾞｼｯｸE-PRO" pitchFamily="50" charset="-128"/>
          <a:ea typeface="ＨＧｺﾞｼｯｸE-PRO" pitchFamily="50" charset="-128"/>
        </a:defRPr>
      </a:lvl6pPr>
      <a:lvl7pPr marL="914400" algn="l" defTabSz="833438" rtl="0" fontAlgn="base" hangingPunct="0">
        <a:spcBef>
          <a:spcPct val="0"/>
        </a:spcBef>
        <a:spcAft>
          <a:spcPct val="0"/>
        </a:spcAft>
        <a:defRPr kumimoji="1" sz="2400">
          <a:solidFill>
            <a:schemeClr val="tx1"/>
          </a:solidFill>
          <a:latin typeface="ＨＧｺﾞｼｯｸE-PRO" pitchFamily="50" charset="-128"/>
          <a:ea typeface="ＨＧｺﾞｼｯｸE-PRO" pitchFamily="50" charset="-128"/>
        </a:defRPr>
      </a:lvl7pPr>
      <a:lvl8pPr marL="1371600" algn="l" defTabSz="833438" rtl="0" fontAlgn="base" hangingPunct="0">
        <a:spcBef>
          <a:spcPct val="0"/>
        </a:spcBef>
        <a:spcAft>
          <a:spcPct val="0"/>
        </a:spcAft>
        <a:defRPr kumimoji="1" sz="2400">
          <a:solidFill>
            <a:schemeClr val="tx1"/>
          </a:solidFill>
          <a:latin typeface="ＨＧｺﾞｼｯｸE-PRO" pitchFamily="50" charset="-128"/>
          <a:ea typeface="ＨＧｺﾞｼｯｸE-PRO" pitchFamily="50" charset="-128"/>
        </a:defRPr>
      </a:lvl8pPr>
      <a:lvl9pPr marL="1828800" algn="l" defTabSz="833438" rtl="0" fontAlgn="base" hangingPunct="0">
        <a:spcBef>
          <a:spcPct val="0"/>
        </a:spcBef>
        <a:spcAft>
          <a:spcPct val="0"/>
        </a:spcAft>
        <a:defRPr kumimoji="1" sz="2400">
          <a:solidFill>
            <a:schemeClr val="tx1"/>
          </a:solidFill>
          <a:latin typeface="ＨＧｺﾞｼｯｸE-PRO" pitchFamily="50" charset="-128"/>
          <a:ea typeface="ＨＧｺﾞｼｯｸE-PRO" pitchFamily="50" charset="-128"/>
        </a:defRPr>
      </a:lvl9pPr>
    </p:titleStyle>
    <p:bodyStyle>
      <a:lvl1pPr marL="285750" indent="-285750" algn="l" defTabSz="833438" rtl="0" eaLnBrk="0" fontAlgn="base" hangingPunct="0">
        <a:spcBef>
          <a:spcPct val="20000"/>
        </a:spcBef>
        <a:spcAft>
          <a:spcPct val="30000"/>
        </a:spcAft>
        <a:buClr>
          <a:srgbClr val="006600"/>
        </a:buClr>
        <a:buFont typeface="Wingdings" pitchFamily="2" charset="2"/>
        <a:buChar char="n"/>
        <a:defRPr kumimoji="1" sz="1400">
          <a:solidFill>
            <a:schemeClr val="tx1"/>
          </a:solidFill>
          <a:latin typeface="+mn-lt"/>
          <a:ea typeface="+mn-ea"/>
          <a:cs typeface="ＨＧｺﾞｼｯｸE-PRO"/>
        </a:defRPr>
      </a:lvl1pPr>
      <a:lvl2pPr marL="666750" indent="-190500" algn="l" defTabSz="833438" rtl="0" eaLnBrk="0" fontAlgn="base" hangingPunct="0">
        <a:spcBef>
          <a:spcPct val="20000"/>
        </a:spcBef>
        <a:spcAft>
          <a:spcPct val="30000"/>
        </a:spcAft>
        <a:buClr>
          <a:schemeClr val="tx2"/>
        </a:buClr>
        <a:buSzPct val="90000"/>
        <a:buFont typeface="Wingdings" pitchFamily="2" charset="2"/>
        <a:buChar char="t"/>
        <a:defRPr kumimoji="1" sz="1200">
          <a:solidFill>
            <a:schemeClr val="tx1"/>
          </a:solidFill>
          <a:latin typeface="ＭＳ Ｐゴシック" pitchFamily="50" charset="-128"/>
          <a:ea typeface="ＭＳ Ｐゴシック" pitchFamily="50" charset="-128"/>
          <a:cs typeface="ＨＧｺﾞｼｯｸE-PRO"/>
        </a:defRPr>
      </a:lvl2pPr>
      <a:lvl3pPr marL="1047750" indent="-190500" algn="l" defTabSz="833438" rtl="0" eaLnBrk="0" fontAlgn="base" hangingPunct="0">
        <a:spcBef>
          <a:spcPct val="20000"/>
        </a:spcBef>
        <a:spcAft>
          <a:spcPct val="30000"/>
        </a:spcAft>
        <a:buClr>
          <a:schemeClr val="tx2"/>
        </a:buClr>
        <a:buSzPct val="90000"/>
        <a:buFont typeface="Wingdings" pitchFamily="2" charset="2"/>
        <a:buChar char=""/>
        <a:defRPr kumimoji="1" sz="1200">
          <a:solidFill>
            <a:schemeClr val="tx1"/>
          </a:solidFill>
          <a:latin typeface="ＭＳ Ｐゴシック" pitchFamily="50" charset="-128"/>
          <a:ea typeface="ＭＳ Ｐゴシック" pitchFamily="50" charset="-128"/>
          <a:cs typeface="ＨＧｺﾞｼｯｸE-PRO"/>
        </a:defRPr>
      </a:lvl3pPr>
      <a:lvl4pPr marL="1503363" indent="-169863" algn="l" defTabSz="833438" rtl="0" eaLnBrk="0" fontAlgn="base" hangingPunct="0">
        <a:spcBef>
          <a:spcPct val="20000"/>
        </a:spcBef>
        <a:spcAft>
          <a:spcPct val="0"/>
        </a:spcAft>
        <a:buChar char="–"/>
        <a:defRPr kumimoji="1" sz="1200">
          <a:solidFill>
            <a:schemeClr val="tx1"/>
          </a:solidFill>
          <a:latin typeface="ＭＳ Ｐゴシック" pitchFamily="50" charset="-128"/>
          <a:ea typeface="ＭＳ Ｐゴシック" pitchFamily="50" charset="-128"/>
          <a:cs typeface="ＨＧｺﾞｼｯｸE-PRO"/>
        </a:defRPr>
      </a:lvl4pPr>
      <a:lvl5pPr marL="1865313" indent="-171450" algn="l" defTabSz="833438" rtl="0" eaLnBrk="0" fontAlgn="base" hangingPunct="0">
        <a:spcBef>
          <a:spcPct val="20000"/>
        </a:spcBef>
        <a:spcAft>
          <a:spcPct val="0"/>
        </a:spcAft>
        <a:buChar char="»"/>
        <a:defRPr kumimoji="1" sz="1200">
          <a:solidFill>
            <a:schemeClr val="tx1"/>
          </a:solidFill>
          <a:latin typeface="ＭＳ Ｐゴシック" pitchFamily="50" charset="-128"/>
          <a:ea typeface="ＭＳ Ｐゴシック" pitchFamily="50" charset="-128"/>
          <a:cs typeface="ＨＧｺﾞｼｯｸE-PRO"/>
        </a:defRPr>
      </a:lvl5pPr>
      <a:lvl6pPr marL="2322513" indent="-171450" algn="l" defTabSz="833438" rtl="0" fontAlgn="base" hangingPunct="0">
        <a:spcBef>
          <a:spcPct val="20000"/>
        </a:spcBef>
        <a:spcAft>
          <a:spcPct val="0"/>
        </a:spcAft>
        <a:defRPr kumimoji="1" sz="1200">
          <a:solidFill>
            <a:schemeClr val="tx1"/>
          </a:solidFill>
          <a:latin typeface="ＭＳ Ｐゴシック" pitchFamily="50" charset="-128"/>
          <a:ea typeface="ＭＳ Ｐゴシック" pitchFamily="50" charset="-128"/>
        </a:defRPr>
      </a:lvl6pPr>
      <a:lvl7pPr marL="2779713" indent="-171450" algn="l" defTabSz="833438" rtl="0" fontAlgn="base" hangingPunct="0">
        <a:spcBef>
          <a:spcPct val="20000"/>
        </a:spcBef>
        <a:spcAft>
          <a:spcPct val="0"/>
        </a:spcAft>
        <a:defRPr kumimoji="1" sz="1200">
          <a:solidFill>
            <a:schemeClr val="tx1"/>
          </a:solidFill>
          <a:latin typeface="ＭＳ Ｐゴシック" pitchFamily="50" charset="-128"/>
          <a:ea typeface="ＭＳ Ｐゴシック" pitchFamily="50" charset="-128"/>
        </a:defRPr>
      </a:lvl7pPr>
      <a:lvl8pPr marL="3236913" indent="-171450" algn="l" defTabSz="833438" rtl="0" fontAlgn="base" hangingPunct="0">
        <a:spcBef>
          <a:spcPct val="20000"/>
        </a:spcBef>
        <a:spcAft>
          <a:spcPct val="0"/>
        </a:spcAft>
        <a:defRPr kumimoji="1" sz="1200">
          <a:solidFill>
            <a:schemeClr val="tx1"/>
          </a:solidFill>
          <a:latin typeface="ＭＳ Ｐゴシック" pitchFamily="50" charset="-128"/>
          <a:ea typeface="ＭＳ Ｐゴシック" pitchFamily="50" charset="-128"/>
        </a:defRPr>
      </a:lvl8pPr>
      <a:lvl9pPr marL="3694113" indent="-171450" algn="l" defTabSz="833438" rtl="0" fontAlgn="base" hangingPunct="0">
        <a:spcBef>
          <a:spcPct val="20000"/>
        </a:spcBef>
        <a:spcAft>
          <a:spcPct val="0"/>
        </a:spcAft>
        <a:defRPr kumimoji="1" sz="1200">
          <a:solidFill>
            <a:schemeClr val="tx1"/>
          </a:solidFill>
          <a:latin typeface="ＭＳ Ｐゴシック" pitchFamily="50" charset="-128"/>
          <a:ea typeface="ＭＳ Ｐゴシック" pitchFamily="50" charset="-128"/>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bwMode="auto">
          <a:xfrm>
            <a:off x="141288" y="152400"/>
            <a:ext cx="73850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84138" tIns="42862" rIns="84138" bIns="42862" numCol="1" anchor="ctr" anchorCtr="0" compatLnSpc="1">
            <a:prstTxWarp prst="textNoShape">
              <a:avLst/>
            </a:prstTxWarp>
          </a:bodyPr>
          <a:lstStyle/>
          <a:p>
            <a:pPr lvl="0"/>
            <a:r>
              <a:rPr lang="en-US" altLang="ja-JP"/>
              <a:t>Ⅰ</a:t>
            </a:r>
            <a:r>
              <a:rPr lang="ja-JP" altLang="en-US"/>
              <a:t>　奨学生の採用について</a:t>
            </a:r>
          </a:p>
        </p:txBody>
      </p:sp>
      <p:sp>
        <p:nvSpPr>
          <p:cNvPr id="2051" name="Rectangle 3"/>
          <p:cNvSpPr>
            <a:spLocks noGrp="1" noChangeArrowheads="1"/>
          </p:cNvSpPr>
          <p:nvPr>
            <p:ph type="body" idx="1"/>
          </p:nvPr>
        </p:nvSpPr>
        <p:spPr bwMode="auto">
          <a:xfrm>
            <a:off x="141288" y="1143000"/>
            <a:ext cx="8861425" cy="5410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84138" tIns="42862" rIns="84138" bIns="42862" numCol="1" anchor="t" anchorCtr="0" compatLnSpc="1">
            <a:prstTxWarp prst="textNoShape">
              <a:avLst/>
            </a:prstTxWarp>
          </a:bodyPr>
          <a:lstStyle/>
          <a:p>
            <a:pPr lvl="0"/>
            <a:r>
              <a:rPr lang="ja-JP" altLang="en-US"/>
              <a:t>マスターテキストの書式設定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p:txBody>
      </p:sp>
      <p:sp>
        <p:nvSpPr>
          <p:cNvPr id="3076" name="Text Box 4"/>
          <p:cNvSpPr txBox="1">
            <a:spLocks noChangeArrowheads="1"/>
          </p:cNvSpPr>
          <p:nvPr/>
        </p:nvSpPr>
        <p:spPr bwMode="auto">
          <a:xfrm>
            <a:off x="8058150" y="6638925"/>
            <a:ext cx="1074738" cy="196850"/>
          </a:xfrm>
          <a:prstGeom prst="rect">
            <a:avLst/>
          </a:prstGeom>
          <a:noFill/>
          <a:ln w="9525">
            <a:noFill/>
            <a:miter lim="800000"/>
            <a:headEnd type="none" w="sm" len="sm"/>
            <a:tailEnd type="none" w="sm" len="sm"/>
          </a:ln>
          <a:effectLst/>
        </p:spPr>
        <p:txBody>
          <a:bodyPr tIns="0"/>
          <a:lstStyle>
            <a:lvl1pPr marL="342900" indent="-342900" eaLnBrk="0" hangingPunct="0">
              <a:defRPr kumimoji="1" sz="1000" b="1">
                <a:solidFill>
                  <a:schemeClr val="tx1"/>
                </a:solidFill>
                <a:latin typeface="Times New Roman" pitchFamily="18" charset="0"/>
                <a:ea typeface="ＭＳ Ｐゴシック" pitchFamily="50" charset="-128"/>
              </a:defRPr>
            </a:lvl1pPr>
            <a:lvl2pPr marL="742950" indent="-285750" eaLnBrk="0" hangingPunct="0">
              <a:defRPr kumimoji="1" sz="1000" b="1">
                <a:solidFill>
                  <a:schemeClr val="tx1"/>
                </a:solidFill>
                <a:latin typeface="Times New Roman" pitchFamily="18" charset="0"/>
                <a:ea typeface="ＭＳ Ｐゴシック" pitchFamily="50" charset="-128"/>
              </a:defRPr>
            </a:lvl2pPr>
            <a:lvl3pPr marL="1143000" indent="-228600" eaLnBrk="0" hangingPunct="0">
              <a:defRPr kumimoji="1" sz="1000" b="1">
                <a:solidFill>
                  <a:schemeClr val="tx1"/>
                </a:solidFill>
                <a:latin typeface="Times New Roman" pitchFamily="18" charset="0"/>
                <a:ea typeface="ＭＳ Ｐゴシック" pitchFamily="50" charset="-128"/>
              </a:defRPr>
            </a:lvl3pPr>
            <a:lvl4pPr marL="1600200" indent="-228600" eaLnBrk="0" hangingPunct="0">
              <a:defRPr kumimoji="1" sz="1000" b="1">
                <a:solidFill>
                  <a:schemeClr val="tx1"/>
                </a:solidFill>
                <a:latin typeface="Times New Roman" pitchFamily="18" charset="0"/>
                <a:ea typeface="ＭＳ Ｐゴシック" pitchFamily="50" charset="-128"/>
              </a:defRPr>
            </a:lvl4pPr>
            <a:lvl5pPr marL="2057400" indent="-228600" eaLnBrk="0" hangingPunct="0">
              <a:defRPr kumimoji="1" sz="1000" b="1">
                <a:solidFill>
                  <a:schemeClr val="tx1"/>
                </a:solidFill>
                <a:latin typeface="Times New Roman" pitchFamily="18" charset="0"/>
                <a:ea typeface="ＭＳ Ｐゴシック" pitchFamily="50" charset="-128"/>
              </a:defRPr>
            </a:lvl5pPr>
            <a:lvl6pPr marL="2514600" indent="-228600" eaLnBrk="0" fontAlgn="base" hangingPunct="0">
              <a:spcBef>
                <a:spcPct val="0"/>
              </a:spcBef>
              <a:spcAft>
                <a:spcPct val="0"/>
              </a:spcAft>
              <a:defRPr kumimoji="1" sz="1000" b="1">
                <a:solidFill>
                  <a:schemeClr val="tx1"/>
                </a:solidFill>
                <a:latin typeface="Times New Roman" pitchFamily="18" charset="0"/>
                <a:ea typeface="ＭＳ Ｐゴシック" pitchFamily="50" charset="-128"/>
              </a:defRPr>
            </a:lvl6pPr>
            <a:lvl7pPr marL="2971800" indent="-228600" eaLnBrk="0" fontAlgn="base" hangingPunct="0">
              <a:spcBef>
                <a:spcPct val="0"/>
              </a:spcBef>
              <a:spcAft>
                <a:spcPct val="0"/>
              </a:spcAft>
              <a:defRPr kumimoji="1" sz="1000" b="1">
                <a:solidFill>
                  <a:schemeClr val="tx1"/>
                </a:solidFill>
                <a:latin typeface="Times New Roman" pitchFamily="18" charset="0"/>
                <a:ea typeface="ＭＳ Ｐゴシック" pitchFamily="50" charset="-128"/>
              </a:defRPr>
            </a:lvl7pPr>
            <a:lvl8pPr marL="3429000" indent="-228600" eaLnBrk="0" fontAlgn="base" hangingPunct="0">
              <a:spcBef>
                <a:spcPct val="0"/>
              </a:spcBef>
              <a:spcAft>
                <a:spcPct val="0"/>
              </a:spcAft>
              <a:defRPr kumimoji="1" sz="1000" b="1">
                <a:solidFill>
                  <a:schemeClr val="tx1"/>
                </a:solidFill>
                <a:latin typeface="Times New Roman" pitchFamily="18" charset="0"/>
                <a:ea typeface="ＭＳ Ｐゴシック" pitchFamily="50" charset="-128"/>
              </a:defRPr>
            </a:lvl8pPr>
            <a:lvl9pPr marL="3886200" indent="-228600" eaLnBrk="0" fontAlgn="base" hangingPunct="0">
              <a:spcBef>
                <a:spcPct val="0"/>
              </a:spcBef>
              <a:spcAft>
                <a:spcPct val="0"/>
              </a:spcAft>
              <a:defRPr kumimoji="1" sz="1000" b="1">
                <a:solidFill>
                  <a:schemeClr val="tx1"/>
                </a:solidFill>
                <a:latin typeface="Times New Roman" pitchFamily="18" charset="0"/>
                <a:ea typeface="ＭＳ Ｐゴシック" pitchFamily="50" charset="-128"/>
              </a:defRPr>
            </a:lvl9pPr>
          </a:lstStyle>
          <a:p>
            <a:pPr algn="r" eaLnBrk="1">
              <a:spcBef>
                <a:spcPct val="20000"/>
              </a:spcBef>
              <a:defRPr/>
            </a:pPr>
            <a:r>
              <a:rPr lang="en-US" altLang="ja-JP" sz="1400" b="0">
                <a:solidFill>
                  <a:srgbClr val="006600"/>
                </a:solidFill>
                <a:latin typeface="Garamond" pitchFamily="18" charset="0"/>
                <a:ea typeface="ＭＳ ゴシック" pitchFamily="49" charset="-128"/>
                <a:cs typeface="+mn-cs"/>
              </a:rPr>
              <a:t>Page.</a:t>
            </a:r>
            <a:fld id="{88A9A10F-0992-405C-8E50-21DEDE9A00FE}" type="slidenum">
              <a:rPr lang="en-US" altLang="ja-JP" sz="1400" b="0" smtClean="0">
                <a:solidFill>
                  <a:srgbClr val="006600"/>
                </a:solidFill>
                <a:latin typeface="Garamond" pitchFamily="18" charset="0"/>
                <a:ea typeface="ＭＳ ゴシック" pitchFamily="49" charset="-128"/>
                <a:cs typeface="+mn-cs"/>
              </a:rPr>
              <a:pPr algn="r" eaLnBrk="1">
                <a:spcBef>
                  <a:spcPct val="20000"/>
                </a:spcBef>
                <a:defRPr/>
              </a:pPr>
              <a:t>‹#›</a:t>
            </a:fld>
            <a:endParaRPr lang="en-US" altLang="ja-JP" sz="1400" b="0">
              <a:solidFill>
                <a:srgbClr val="006600"/>
              </a:solidFill>
              <a:latin typeface="Garamond" pitchFamily="18" charset="0"/>
              <a:ea typeface="ＨＧｺﾞｼｯｸE-PRO" pitchFamily="50" charset="-128"/>
              <a:cs typeface="+mn-cs"/>
            </a:endParaRPr>
          </a:p>
        </p:txBody>
      </p:sp>
      <p:sp>
        <p:nvSpPr>
          <p:cNvPr id="1029" name="Rectangle 22"/>
          <p:cNvSpPr>
            <a:spLocks noChangeArrowheads="1"/>
          </p:cNvSpPr>
          <p:nvPr/>
        </p:nvSpPr>
        <p:spPr bwMode="auto">
          <a:xfrm flipV="1">
            <a:off x="69850" y="6573838"/>
            <a:ext cx="9004300" cy="76200"/>
          </a:xfrm>
          <a:prstGeom prst="rect">
            <a:avLst/>
          </a:prstGeom>
          <a:solidFill>
            <a:srgbClr val="008000"/>
          </a:solidFill>
          <a:ln>
            <a:noFill/>
          </a:ln>
          <a:extLst>
            <a:ext uri="{91240B29-F687-4F45-9708-019B960494DF}">
              <a14:hiddenLine xmlns:a14="http://schemas.microsoft.com/office/drawing/2010/main" w="9525">
                <a:solidFill>
                  <a:srgbClr val="000000"/>
                </a:solidFill>
                <a:miter lim="800000"/>
                <a:headEnd/>
                <a:tailEnd/>
              </a14:hiddenLine>
            </a:ext>
          </a:extLst>
        </p:spPr>
        <p:txBody>
          <a:bodyPr rot="10800000" wrap="none" lIns="84138" tIns="42862" rIns="84138" bIns="42862" anchor="ctr"/>
          <a:lstStyle>
            <a:lvl1pPr eaLnBrk="0" hangingPunct="0">
              <a:defRPr kumimoji="1" sz="2000" b="1">
                <a:solidFill>
                  <a:schemeClr val="tx1"/>
                </a:solidFill>
                <a:latin typeface="Times New Roman" pitchFamily="18" charset="0"/>
                <a:ea typeface="ＨＧｺﾞｼｯｸE-PRO" pitchFamily="50" charset="-128"/>
              </a:defRPr>
            </a:lvl1pPr>
            <a:lvl2pPr marL="742950" indent="-285750" eaLnBrk="0" hangingPunct="0">
              <a:defRPr kumimoji="1" sz="2000" b="1">
                <a:solidFill>
                  <a:schemeClr val="tx1"/>
                </a:solidFill>
                <a:latin typeface="Times New Roman" pitchFamily="18" charset="0"/>
                <a:ea typeface="ＨＧｺﾞｼｯｸE-PRO" pitchFamily="50" charset="-128"/>
              </a:defRPr>
            </a:lvl2pPr>
            <a:lvl3pPr marL="1143000" indent="-228600" eaLnBrk="0" hangingPunct="0">
              <a:defRPr kumimoji="1" sz="2000" b="1">
                <a:solidFill>
                  <a:schemeClr val="tx1"/>
                </a:solidFill>
                <a:latin typeface="Times New Roman" pitchFamily="18" charset="0"/>
                <a:ea typeface="ＨＧｺﾞｼｯｸE-PRO" pitchFamily="50" charset="-128"/>
              </a:defRPr>
            </a:lvl3pPr>
            <a:lvl4pPr marL="1600200" indent="-228600" eaLnBrk="0" hangingPunct="0">
              <a:defRPr kumimoji="1" sz="2000" b="1">
                <a:solidFill>
                  <a:schemeClr val="tx1"/>
                </a:solidFill>
                <a:latin typeface="Times New Roman" pitchFamily="18" charset="0"/>
                <a:ea typeface="ＨＧｺﾞｼｯｸE-PRO" pitchFamily="50" charset="-128"/>
              </a:defRPr>
            </a:lvl4pPr>
            <a:lvl5pPr marL="2057400" indent="-228600" eaLnBrk="0" hangingPunct="0">
              <a:defRPr kumimoji="1" sz="2000" b="1">
                <a:solidFill>
                  <a:schemeClr val="tx1"/>
                </a:solidFill>
                <a:latin typeface="Times New Roman" pitchFamily="18" charset="0"/>
                <a:ea typeface="ＨＧｺﾞｼｯｸE-PRO" pitchFamily="50" charset="-128"/>
              </a:defRPr>
            </a:lvl5pPr>
            <a:lvl6pPr marL="2514600" indent="-228600" eaLnBrk="0" fontAlgn="base" hangingPunct="0">
              <a:spcBef>
                <a:spcPct val="0"/>
              </a:spcBef>
              <a:spcAft>
                <a:spcPct val="0"/>
              </a:spcAft>
              <a:buClr>
                <a:srgbClr val="FF66CC"/>
              </a:buClr>
              <a:buFont typeface="Wingdings" pitchFamily="2" charset="2"/>
              <a:defRPr kumimoji="1" sz="2000" b="1">
                <a:solidFill>
                  <a:schemeClr val="tx1"/>
                </a:solidFill>
                <a:latin typeface="Times New Roman" pitchFamily="18" charset="0"/>
                <a:ea typeface="ＨＧｺﾞｼｯｸE-PRO" pitchFamily="50" charset="-128"/>
              </a:defRPr>
            </a:lvl6pPr>
            <a:lvl7pPr marL="2971800" indent="-228600" eaLnBrk="0" fontAlgn="base" hangingPunct="0">
              <a:spcBef>
                <a:spcPct val="0"/>
              </a:spcBef>
              <a:spcAft>
                <a:spcPct val="0"/>
              </a:spcAft>
              <a:buClr>
                <a:srgbClr val="FF66CC"/>
              </a:buClr>
              <a:buFont typeface="Wingdings" pitchFamily="2" charset="2"/>
              <a:defRPr kumimoji="1" sz="2000" b="1">
                <a:solidFill>
                  <a:schemeClr val="tx1"/>
                </a:solidFill>
                <a:latin typeface="Times New Roman" pitchFamily="18" charset="0"/>
                <a:ea typeface="ＨＧｺﾞｼｯｸE-PRO" pitchFamily="50" charset="-128"/>
              </a:defRPr>
            </a:lvl7pPr>
            <a:lvl8pPr marL="3429000" indent="-228600" eaLnBrk="0" fontAlgn="base" hangingPunct="0">
              <a:spcBef>
                <a:spcPct val="0"/>
              </a:spcBef>
              <a:spcAft>
                <a:spcPct val="0"/>
              </a:spcAft>
              <a:buClr>
                <a:srgbClr val="FF66CC"/>
              </a:buClr>
              <a:buFont typeface="Wingdings" pitchFamily="2" charset="2"/>
              <a:defRPr kumimoji="1" sz="2000" b="1">
                <a:solidFill>
                  <a:schemeClr val="tx1"/>
                </a:solidFill>
                <a:latin typeface="Times New Roman" pitchFamily="18" charset="0"/>
                <a:ea typeface="ＨＧｺﾞｼｯｸE-PRO" pitchFamily="50" charset="-128"/>
              </a:defRPr>
            </a:lvl8pPr>
            <a:lvl9pPr marL="3886200" indent="-228600" eaLnBrk="0" fontAlgn="base" hangingPunct="0">
              <a:spcBef>
                <a:spcPct val="0"/>
              </a:spcBef>
              <a:spcAft>
                <a:spcPct val="0"/>
              </a:spcAft>
              <a:buClr>
                <a:srgbClr val="FF66CC"/>
              </a:buClr>
              <a:buFont typeface="Wingdings" pitchFamily="2" charset="2"/>
              <a:defRPr kumimoji="1" sz="2000" b="1">
                <a:solidFill>
                  <a:schemeClr val="tx1"/>
                </a:solidFill>
                <a:latin typeface="Times New Roman" pitchFamily="18" charset="0"/>
                <a:ea typeface="ＨＧｺﾞｼｯｸE-PRO" pitchFamily="50" charset="-128"/>
              </a:defRPr>
            </a:lvl9pPr>
          </a:lstStyle>
          <a:p>
            <a:pPr eaLnBrk="1" hangingPunct="1">
              <a:defRPr/>
            </a:pPr>
            <a:endParaRPr lang="ja-JP" altLang="en-US" sz="1000">
              <a:solidFill>
                <a:srgbClr val="000000"/>
              </a:solidFill>
              <a:ea typeface="ＭＳ Ｐゴシック" pitchFamily="50" charset="-128"/>
              <a:cs typeface="+mn-cs"/>
            </a:endParaRPr>
          </a:p>
        </p:txBody>
      </p:sp>
      <p:sp>
        <p:nvSpPr>
          <p:cNvPr id="2054" name="Line 23"/>
          <p:cNvSpPr>
            <a:spLocks noChangeShapeType="1"/>
          </p:cNvSpPr>
          <p:nvPr/>
        </p:nvSpPr>
        <p:spPr bwMode="auto">
          <a:xfrm flipH="1" flipV="1">
            <a:off x="69850" y="6650038"/>
            <a:ext cx="9004300" cy="0"/>
          </a:xfrm>
          <a:prstGeom prst="line">
            <a:avLst/>
          </a:prstGeom>
          <a:noFill/>
          <a:ln w="38100">
            <a:solidFill>
              <a:srgbClr val="000080"/>
            </a:solidFill>
            <a:round/>
            <a:headEnd/>
            <a:tailEnd/>
          </a:ln>
          <a:extLst>
            <a:ext uri="{909E8E84-426E-40DD-AFC4-6F175D3DCCD1}">
              <a14:hiddenFill xmlns:a14="http://schemas.microsoft.com/office/drawing/2010/main">
                <a:noFill/>
              </a14:hiddenFill>
            </a:ext>
          </a:extLst>
        </p:spPr>
        <p:txBody>
          <a:bodyPr wrap="none" lIns="84138" tIns="42862" rIns="84138" bIns="42862" anchor="ctr"/>
          <a:lstStyle/>
          <a:p>
            <a:endParaRPr lang="ja-JP" altLang="en-US"/>
          </a:p>
        </p:txBody>
      </p:sp>
      <p:sp>
        <p:nvSpPr>
          <p:cNvPr id="1031" name="Rectangle 24"/>
          <p:cNvSpPr>
            <a:spLocks noChangeArrowheads="1"/>
          </p:cNvSpPr>
          <p:nvPr/>
        </p:nvSpPr>
        <p:spPr bwMode="auto">
          <a:xfrm>
            <a:off x="141288" y="6573838"/>
            <a:ext cx="2109787" cy="76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84138" tIns="32400" rIns="84138" bIns="7200" anchor="ctr"/>
          <a:lstStyle>
            <a:lvl1pPr eaLnBrk="0" hangingPunct="0">
              <a:defRPr kumimoji="1" sz="2000" b="1">
                <a:solidFill>
                  <a:schemeClr val="tx1"/>
                </a:solidFill>
                <a:latin typeface="Times New Roman" pitchFamily="18" charset="0"/>
                <a:ea typeface="ＨＧｺﾞｼｯｸE-PRO" pitchFamily="50" charset="-128"/>
              </a:defRPr>
            </a:lvl1pPr>
            <a:lvl2pPr marL="742950" indent="-285750" eaLnBrk="0" hangingPunct="0">
              <a:defRPr kumimoji="1" sz="2000" b="1">
                <a:solidFill>
                  <a:schemeClr val="tx1"/>
                </a:solidFill>
                <a:latin typeface="Times New Roman" pitchFamily="18" charset="0"/>
                <a:ea typeface="ＨＧｺﾞｼｯｸE-PRO" pitchFamily="50" charset="-128"/>
              </a:defRPr>
            </a:lvl2pPr>
            <a:lvl3pPr marL="1143000" indent="-228600" eaLnBrk="0" hangingPunct="0">
              <a:defRPr kumimoji="1" sz="2000" b="1">
                <a:solidFill>
                  <a:schemeClr val="tx1"/>
                </a:solidFill>
                <a:latin typeface="Times New Roman" pitchFamily="18" charset="0"/>
                <a:ea typeface="ＨＧｺﾞｼｯｸE-PRO" pitchFamily="50" charset="-128"/>
              </a:defRPr>
            </a:lvl3pPr>
            <a:lvl4pPr marL="1600200" indent="-228600" eaLnBrk="0" hangingPunct="0">
              <a:defRPr kumimoji="1" sz="2000" b="1">
                <a:solidFill>
                  <a:schemeClr val="tx1"/>
                </a:solidFill>
                <a:latin typeface="Times New Roman" pitchFamily="18" charset="0"/>
                <a:ea typeface="ＨＧｺﾞｼｯｸE-PRO" pitchFamily="50" charset="-128"/>
              </a:defRPr>
            </a:lvl4pPr>
            <a:lvl5pPr marL="2057400" indent="-228600" eaLnBrk="0" hangingPunct="0">
              <a:defRPr kumimoji="1" sz="2000" b="1">
                <a:solidFill>
                  <a:schemeClr val="tx1"/>
                </a:solidFill>
                <a:latin typeface="Times New Roman" pitchFamily="18" charset="0"/>
                <a:ea typeface="ＨＧｺﾞｼｯｸE-PRO" pitchFamily="50" charset="-128"/>
              </a:defRPr>
            </a:lvl5pPr>
            <a:lvl6pPr marL="2514600" indent="-228600" eaLnBrk="0" fontAlgn="base" hangingPunct="0">
              <a:spcBef>
                <a:spcPct val="0"/>
              </a:spcBef>
              <a:spcAft>
                <a:spcPct val="0"/>
              </a:spcAft>
              <a:buClr>
                <a:srgbClr val="FF66CC"/>
              </a:buClr>
              <a:buFont typeface="Wingdings" pitchFamily="2" charset="2"/>
              <a:defRPr kumimoji="1" sz="2000" b="1">
                <a:solidFill>
                  <a:schemeClr val="tx1"/>
                </a:solidFill>
                <a:latin typeface="Times New Roman" pitchFamily="18" charset="0"/>
                <a:ea typeface="ＨＧｺﾞｼｯｸE-PRO" pitchFamily="50" charset="-128"/>
              </a:defRPr>
            </a:lvl6pPr>
            <a:lvl7pPr marL="2971800" indent="-228600" eaLnBrk="0" fontAlgn="base" hangingPunct="0">
              <a:spcBef>
                <a:spcPct val="0"/>
              </a:spcBef>
              <a:spcAft>
                <a:spcPct val="0"/>
              </a:spcAft>
              <a:buClr>
                <a:srgbClr val="FF66CC"/>
              </a:buClr>
              <a:buFont typeface="Wingdings" pitchFamily="2" charset="2"/>
              <a:defRPr kumimoji="1" sz="2000" b="1">
                <a:solidFill>
                  <a:schemeClr val="tx1"/>
                </a:solidFill>
                <a:latin typeface="Times New Roman" pitchFamily="18" charset="0"/>
                <a:ea typeface="ＨＧｺﾞｼｯｸE-PRO" pitchFamily="50" charset="-128"/>
              </a:defRPr>
            </a:lvl7pPr>
            <a:lvl8pPr marL="3429000" indent="-228600" eaLnBrk="0" fontAlgn="base" hangingPunct="0">
              <a:spcBef>
                <a:spcPct val="0"/>
              </a:spcBef>
              <a:spcAft>
                <a:spcPct val="0"/>
              </a:spcAft>
              <a:buClr>
                <a:srgbClr val="FF66CC"/>
              </a:buClr>
              <a:buFont typeface="Wingdings" pitchFamily="2" charset="2"/>
              <a:defRPr kumimoji="1" sz="2000" b="1">
                <a:solidFill>
                  <a:schemeClr val="tx1"/>
                </a:solidFill>
                <a:latin typeface="Times New Roman" pitchFamily="18" charset="0"/>
                <a:ea typeface="ＨＧｺﾞｼｯｸE-PRO" pitchFamily="50" charset="-128"/>
              </a:defRPr>
            </a:lvl8pPr>
            <a:lvl9pPr marL="3886200" indent="-228600" eaLnBrk="0" fontAlgn="base" hangingPunct="0">
              <a:spcBef>
                <a:spcPct val="0"/>
              </a:spcBef>
              <a:spcAft>
                <a:spcPct val="0"/>
              </a:spcAft>
              <a:buClr>
                <a:srgbClr val="FF66CC"/>
              </a:buClr>
              <a:buFont typeface="Wingdings" pitchFamily="2" charset="2"/>
              <a:defRPr kumimoji="1" sz="2000" b="1">
                <a:solidFill>
                  <a:schemeClr val="tx1"/>
                </a:solidFill>
                <a:latin typeface="Times New Roman" pitchFamily="18" charset="0"/>
                <a:ea typeface="ＨＧｺﾞｼｯｸE-PRO" pitchFamily="50" charset="-128"/>
              </a:defRPr>
            </a:lvl9pPr>
          </a:lstStyle>
          <a:p>
            <a:pPr algn="r" eaLnBrk="1" hangingPunct="1">
              <a:defRPr/>
            </a:pPr>
            <a:r>
              <a:rPr lang="en-US" altLang="ja-JP" sz="900" b="0">
                <a:solidFill>
                  <a:srgbClr val="FFFFFF"/>
                </a:solidFill>
                <a:latin typeface="Comic Sans MS" pitchFamily="66" charset="0"/>
                <a:ea typeface="ＭＳ Ｐゴシック" pitchFamily="50" charset="-128"/>
                <a:cs typeface="+mn-cs"/>
              </a:rPr>
              <a:t>Japan</a:t>
            </a:r>
            <a:r>
              <a:rPr lang="ja-JP" altLang="en-US" sz="900" b="0">
                <a:solidFill>
                  <a:srgbClr val="FFFFFF"/>
                </a:solidFill>
                <a:latin typeface="Comic Sans MS" pitchFamily="66" charset="0"/>
                <a:ea typeface="ＭＳ Ｐゴシック" pitchFamily="50" charset="-128"/>
                <a:cs typeface="+mn-cs"/>
              </a:rPr>
              <a:t>　</a:t>
            </a:r>
            <a:r>
              <a:rPr lang="en-US" altLang="ja-JP" sz="900" b="0">
                <a:solidFill>
                  <a:srgbClr val="FFFFFF"/>
                </a:solidFill>
                <a:latin typeface="Comic Sans MS" pitchFamily="66" charset="0"/>
                <a:ea typeface="ＭＳ Ｐゴシック" pitchFamily="50" charset="-128"/>
                <a:cs typeface="+mn-cs"/>
              </a:rPr>
              <a:t>student</a:t>
            </a:r>
            <a:r>
              <a:rPr lang="ja-JP" altLang="en-US" sz="900" b="0">
                <a:solidFill>
                  <a:srgbClr val="FFFFFF"/>
                </a:solidFill>
                <a:latin typeface="Comic Sans MS" pitchFamily="66" charset="0"/>
                <a:ea typeface="ＭＳ Ｐゴシック" pitchFamily="50" charset="-128"/>
                <a:cs typeface="+mn-cs"/>
              </a:rPr>
              <a:t>　</a:t>
            </a:r>
            <a:r>
              <a:rPr lang="en-US" altLang="ja-JP" sz="900" b="0">
                <a:solidFill>
                  <a:srgbClr val="FFFFFF"/>
                </a:solidFill>
                <a:latin typeface="Comic Sans MS" pitchFamily="66" charset="0"/>
                <a:ea typeface="ＭＳ Ｐゴシック" pitchFamily="50" charset="-128"/>
                <a:cs typeface="+mn-cs"/>
              </a:rPr>
              <a:t>services</a:t>
            </a:r>
            <a:r>
              <a:rPr lang="ja-JP" altLang="en-US" sz="900" b="0">
                <a:solidFill>
                  <a:srgbClr val="FFFFFF"/>
                </a:solidFill>
                <a:latin typeface="Comic Sans MS" pitchFamily="66" charset="0"/>
                <a:ea typeface="ＭＳ Ｐゴシック" pitchFamily="50" charset="-128"/>
                <a:cs typeface="+mn-cs"/>
              </a:rPr>
              <a:t>　</a:t>
            </a:r>
            <a:r>
              <a:rPr lang="en-US" altLang="ja-JP" sz="900" b="0">
                <a:solidFill>
                  <a:srgbClr val="FFFFFF"/>
                </a:solidFill>
                <a:latin typeface="Comic Sans MS" pitchFamily="66" charset="0"/>
                <a:ea typeface="ＭＳ Ｐゴシック" pitchFamily="50" charset="-128"/>
                <a:cs typeface="+mn-cs"/>
              </a:rPr>
              <a:t>organization</a:t>
            </a:r>
          </a:p>
        </p:txBody>
      </p:sp>
      <p:sp>
        <p:nvSpPr>
          <p:cNvPr id="1032" name="Rectangle 19"/>
          <p:cNvSpPr>
            <a:spLocks noChangeArrowheads="1"/>
          </p:cNvSpPr>
          <p:nvPr/>
        </p:nvSpPr>
        <p:spPr bwMode="auto">
          <a:xfrm>
            <a:off x="69850" y="685800"/>
            <a:ext cx="9004300" cy="76200"/>
          </a:xfrm>
          <a:prstGeom prst="rect">
            <a:avLst/>
          </a:prstGeom>
          <a:solidFill>
            <a:srgbClr val="0080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84138" tIns="42862" rIns="84138" bIns="42862" anchor="ctr"/>
          <a:lstStyle>
            <a:lvl1pPr eaLnBrk="0" hangingPunct="0">
              <a:defRPr kumimoji="1" sz="2000" b="1">
                <a:solidFill>
                  <a:schemeClr val="tx1"/>
                </a:solidFill>
                <a:latin typeface="Times New Roman" pitchFamily="18" charset="0"/>
                <a:ea typeface="ＨＧｺﾞｼｯｸE-PRO" pitchFamily="50" charset="-128"/>
              </a:defRPr>
            </a:lvl1pPr>
            <a:lvl2pPr marL="742950" indent="-285750" eaLnBrk="0" hangingPunct="0">
              <a:defRPr kumimoji="1" sz="2000" b="1">
                <a:solidFill>
                  <a:schemeClr val="tx1"/>
                </a:solidFill>
                <a:latin typeface="Times New Roman" pitchFamily="18" charset="0"/>
                <a:ea typeface="ＨＧｺﾞｼｯｸE-PRO" pitchFamily="50" charset="-128"/>
              </a:defRPr>
            </a:lvl2pPr>
            <a:lvl3pPr marL="1143000" indent="-228600" eaLnBrk="0" hangingPunct="0">
              <a:defRPr kumimoji="1" sz="2000" b="1">
                <a:solidFill>
                  <a:schemeClr val="tx1"/>
                </a:solidFill>
                <a:latin typeface="Times New Roman" pitchFamily="18" charset="0"/>
                <a:ea typeface="ＨＧｺﾞｼｯｸE-PRO" pitchFamily="50" charset="-128"/>
              </a:defRPr>
            </a:lvl3pPr>
            <a:lvl4pPr marL="1600200" indent="-228600" eaLnBrk="0" hangingPunct="0">
              <a:defRPr kumimoji="1" sz="2000" b="1">
                <a:solidFill>
                  <a:schemeClr val="tx1"/>
                </a:solidFill>
                <a:latin typeface="Times New Roman" pitchFamily="18" charset="0"/>
                <a:ea typeface="ＨＧｺﾞｼｯｸE-PRO" pitchFamily="50" charset="-128"/>
              </a:defRPr>
            </a:lvl4pPr>
            <a:lvl5pPr marL="2057400" indent="-228600" eaLnBrk="0" hangingPunct="0">
              <a:defRPr kumimoji="1" sz="2000" b="1">
                <a:solidFill>
                  <a:schemeClr val="tx1"/>
                </a:solidFill>
                <a:latin typeface="Times New Roman" pitchFamily="18" charset="0"/>
                <a:ea typeface="ＨＧｺﾞｼｯｸE-PRO" pitchFamily="50" charset="-128"/>
              </a:defRPr>
            </a:lvl5pPr>
            <a:lvl6pPr marL="2514600" indent="-228600" eaLnBrk="0" fontAlgn="base" hangingPunct="0">
              <a:spcBef>
                <a:spcPct val="0"/>
              </a:spcBef>
              <a:spcAft>
                <a:spcPct val="0"/>
              </a:spcAft>
              <a:buClr>
                <a:srgbClr val="FF66CC"/>
              </a:buClr>
              <a:buFont typeface="Wingdings" pitchFamily="2" charset="2"/>
              <a:defRPr kumimoji="1" sz="2000" b="1">
                <a:solidFill>
                  <a:schemeClr val="tx1"/>
                </a:solidFill>
                <a:latin typeface="Times New Roman" pitchFamily="18" charset="0"/>
                <a:ea typeface="ＨＧｺﾞｼｯｸE-PRO" pitchFamily="50" charset="-128"/>
              </a:defRPr>
            </a:lvl6pPr>
            <a:lvl7pPr marL="2971800" indent="-228600" eaLnBrk="0" fontAlgn="base" hangingPunct="0">
              <a:spcBef>
                <a:spcPct val="0"/>
              </a:spcBef>
              <a:spcAft>
                <a:spcPct val="0"/>
              </a:spcAft>
              <a:buClr>
                <a:srgbClr val="FF66CC"/>
              </a:buClr>
              <a:buFont typeface="Wingdings" pitchFamily="2" charset="2"/>
              <a:defRPr kumimoji="1" sz="2000" b="1">
                <a:solidFill>
                  <a:schemeClr val="tx1"/>
                </a:solidFill>
                <a:latin typeface="Times New Roman" pitchFamily="18" charset="0"/>
                <a:ea typeface="ＨＧｺﾞｼｯｸE-PRO" pitchFamily="50" charset="-128"/>
              </a:defRPr>
            </a:lvl7pPr>
            <a:lvl8pPr marL="3429000" indent="-228600" eaLnBrk="0" fontAlgn="base" hangingPunct="0">
              <a:spcBef>
                <a:spcPct val="0"/>
              </a:spcBef>
              <a:spcAft>
                <a:spcPct val="0"/>
              </a:spcAft>
              <a:buClr>
                <a:srgbClr val="FF66CC"/>
              </a:buClr>
              <a:buFont typeface="Wingdings" pitchFamily="2" charset="2"/>
              <a:defRPr kumimoji="1" sz="2000" b="1">
                <a:solidFill>
                  <a:schemeClr val="tx1"/>
                </a:solidFill>
                <a:latin typeface="Times New Roman" pitchFamily="18" charset="0"/>
                <a:ea typeface="ＨＧｺﾞｼｯｸE-PRO" pitchFamily="50" charset="-128"/>
              </a:defRPr>
            </a:lvl8pPr>
            <a:lvl9pPr marL="3886200" indent="-228600" eaLnBrk="0" fontAlgn="base" hangingPunct="0">
              <a:spcBef>
                <a:spcPct val="0"/>
              </a:spcBef>
              <a:spcAft>
                <a:spcPct val="0"/>
              </a:spcAft>
              <a:buClr>
                <a:srgbClr val="FF66CC"/>
              </a:buClr>
              <a:buFont typeface="Wingdings" pitchFamily="2" charset="2"/>
              <a:defRPr kumimoji="1" sz="2000" b="1">
                <a:solidFill>
                  <a:schemeClr val="tx1"/>
                </a:solidFill>
                <a:latin typeface="Times New Roman" pitchFamily="18" charset="0"/>
                <a:ea typeface="ＨＧｺﾞｼｯｸE-PRO" pitchFamily="50" charset="-128"/>
              </a:defRPr>
            </a:lvl9pPr>
          </a:lstStyle>
          <a:p>
            <a:pPr eaLnBrk="1" hangingPunct="1">
              <a:defRPr/>
            </a:pPr>
            <a:endParaRPr lang="ja-JP" altLang="en-US" sz="1000">
              <a:solidFill>
                <a:srgbClr val="000000"/>
              </a:solidFill>
              <a:ea typeface="ＭＳ Ｐゴシック" pitchFamily="50" charset="-128"/>
              <a:cs typeface="+mn-cs"/>
            </a:endParaRPr>
          </a:p>
        </p:txBody>
      </p:sp>
      <p:sp>
        <p:nvSpPr>
          <p:cNvPr id="2057" name="Line 17"/>
          <p:cNvSpPr>
            <a:spLocks noChangeShapeType="1"/>
          </p:cNvSpPr>
          <p:nvPr/>
        </p:nvSpPr>
        <p:spPr bwMode="auto">
          <a:xfrm flipH="1">
            <a:off x="0" y="685800"/>
            <a:ext cx="9002713" cy="0"/>
          </a:xfrm>
          <a:prstGeom prst="line">
            <a:avLst/>
          </a:prstGeom>
          <a:noFill/>
          <a:ln w="38100">
            <a:solidFill>
              <a:srgbClr val="000080"/>
            </a:solidFill>
            <a:round/>
            <a:headEnd/>
            <a:tailEnd/>
          </a:ln>
          <a:extLst>
            <a:ext uri="{909E8E84-426E-40DD-AFC4-6F175D3DCCD1}">
              <a14:hiddenFill xmlns:a14="http://schemas.microsoft.com/office/drawing/2010/main">
                <a:noFill/>
              </a14:hiddenFill>
            </a:ext>
          </a:extLst>
        </p:spPr>
        <p:txBody>
          <a:bodyPr wrap="none" lIns="84138" tIns="42862" rIns="84138" bIns="42862" anchor="ctr"/>
          <a:lstStyle/>
          <a:p>
            <a:endParaRPr lang="ja-JP" altLang="en-US"/>
          </a:p>
        </p:txBody>
      </p:sp>
      <p:graphicFrame>
        <p:nvGraphicFramePr>
          <p:cNvPr id="2058" name="Object 27"/>
          <p:cNvGraphicFramePr>
            <a:graphicFrameLocks noChangeAspect="1"/>
          </p:cNvGraphicFramePr>
          <p:nvPr userDrawn="1"/>
        </p:nvGraphicFramePr>
        <p:xfrm>
          <a:off x="6962775" y="0"/>
          <a:ext cx="2181225" cy="657225"/>
        </p:xfrm>
        <a:graphic>
          <a:graphicData uri="http://schemas.openxmlformats.org/presentationml/2006/ole">
            <mc:AlternateContent xmlns:mc="http://schemas.openxmlformats.org/markup-compatibility/2006">
              <mc:Choice xmlns:v="urn:schemas-microsoft-com:vml" Requires="v">
                <p:oleObj spid="_x0000_s2316" name="Photo Editor Photo" r:id="rId15" imgW="2362530" imgH="657317" progId="MSPhotoEd.3">
                  <p:embed/>
                </p:oleObj>
              </mc:Choice>
              <mc:Fallback>
                <p:oleObj name="Photo Editor Photo" r:id="rId15" imgW="2362530" imgH="657317" progId="MSPhotoEd.3">
                  <p:embed/>
                  <p:pic>
                    <p:nvPicPr>
                      <p:cNvPr id="0" name="Object 27"/>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6962775" y="0"/>
                        <a:ext cx="2181225" cy="657225"/>
                      </a:xfrm>
                      <a:prstGeom prst="rect">
                        <a:avLst/>
                      </a:prstGeom>
                      <a:noFill/>
                      <a:ln>
                        <a:noFill/>
                      </a:ln>
                      <a:effectLst/>
                      <a:extLst>
                        <a:ext uri="{909E8E84-426E-40DD-AFC4-6F175D3DCCD1}">
                          <a14:hiddenFill xmlns:a14="http://schemas.microsoft.com/office/drawing/2010/main">
                            <a:solidFill>
                              <a:srgbClr val="000080"/>
                            </a:solidFill>
                          </a14:hiddenFill>
                        </a:ext>
                        <a:ext uri="{91240B29-F687-4F45-9708-019B960494DF}">
                          <a14:hiddenLine xmlns:a14="http://schemas.microsoft.com/office/drawing/2010/main" w="47625">
                            <a:solidFill>
                              <a:srgbClr val="FF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 bg1="lt1" tx1="dk1" bg2="lt2" tx2="dk2" accent1="accent1" accent2="accent2" accent3="accent3" accent4="accent4" accent5="accent5" accent6="accent6" hlink="hlink" folHlink="folHlink"/>
  <p:sldLayoutIdLst>
    <p:sldLayoutId id="2147483768" r:id="rId1"/>
    <p:sldLayoutId id="2147483756" r:id="rId2"/>
    <p:sldLayoutId id="2147483757" r:id="rId3"/>
    <p:sldLayoutId id="2147483758" r:id="rId4"/>
    <p:sldLayoutId id="2147483759" r:id="rId5"/>
    <p:sldLayoutId id="2147483760" r:id="rId6"/>
    <p:sldLayoutId id="2147483761" r:id="rId7"/>
    <p:sldLayoutId id="2147483762" r:id="rId8"/>
    <p:sldLayoutId id="2147483763" r:id="rId9"/>
    <p:sldLayoutId id="2147483764" r:id="rId10"/>
    <p:sldLayoutId id="2147483765" r:id="rId11"/>
    <p:sldLayoutId id="2147483769" r:id="rId12"/>
  </p:sldLayoutIdLst>
  <p:txStyles>
    <p:titleStyle>
      <a:lvl1pPr algn="l" defTabSz="833438" rtl="0" eaLnBrk="0" fontAlgn="base" hangingPunct="0">
        <a:spcBef>
          <a:spcPct val="0"/>
        </a:spcBef>
        <a:spcAft>
          <a:spcPct val="0"/>
        </a:spcAft>
        <a:defRPr kumimoji="1" sz="2400">
          <a:solidFill>
            <a:schemeClr val="tx1"/>
          </a:solidFill>
          <a:latin typeface="+mj-lt"/>
          <a:ea typeface="+mj-ea"/>
          <a:cs typeface="ＨＧｺﾞｼｯｸE-PRO"/>
        </a:defRPr>
      </a:lvl1pPr>
      <a:lvl2pPr algn="l" defTabSz="833438" rtl="0" eaLnBrk="0" fontAlgn="base" hangingPunct="0">
        <a:spcBef>
          <a:spcPct val="0"/>
        </a:spcBef>
        <a:spcAft>
          <a:spcPct val="0"/>
        </a:spcAft>
        <a:defRPr kumimoji="1" sz="2400">
          <a:solidFill>
            <a:schemeClr val="tx1"/>
          </a:solidFill>
          <a:latin typeface="ＨＧｺﾞｼｯｸE-PRO" pitchFamily="50" charset="-128"/>
          <a:ea typeface="ＨＧｺﾞｼｯｸE-PRO" pitchFamily="50" charset="-128"/>
          <a:cs typeface="ＨＧｺﾞｼｯｸE-PRO"/>
        </a:defRPr>
      </a:lvl2pPr>
      <a:lvl3pPr algn="l" defTabSz="833438" rtl="0" eaLnBrk="0" fontAlgn="base" hangingPunct="0">
        <a:spcBef>
          <a:spcPct val="0"/>
        </a:spcBef>
        <a:spcAft>
          <a:spcPct val="0"/>
        </a:spcAft>
        <a:defRPr kumimoji="1" sz="2400">
          <a:solidFill>
            <a:schemeClr val="tx1"/>
          </a:solidFill>
          <a:latin typeface="ＨＧｺﾞｼｯｸE-PRO" pitchFamily="50" charset="-128"/>
          <a:ea typeface="ＨＧｺﾞｼｯｸE-PRO" pitchFamily="50" charset="-128"/>
          <a:cs typeface="ＨＧｺﾞｼｯｸE-PRO"/>
        </a:defRPr>
      </a:lvl3pPr>
      <a:lvl4pPr algn="l" defTabSz="833438" rtl="0" eaLnBrk="0" fontAlgn="base" hangingPunct="0">
        <a:spcBef>
          <a:spcPct val="0"/>
        </a:spcBef>
        <a:spcAft>
          <a:spcPct val="0"/>
        </a:spcAft>
        <a:defRPr kumimoji="1" sz="2400">
          <a:solidFill>
            <a:schemeClr val="tx1"/>
          </a:solidFill>
          <a:latin typeface="ＨＧｺﾞｼｯｸE-PRO" pitchFamily="50" charset="-128"/>
          <a:ea typeface="ＨＧｺﾞｼｯｸE-PRO" pitchFamily="50" charset="-128"/>
          <a:cs typeface="ＨＧｺﾞｼｯｸE-PRO"/>
        </a:defRPr>
      </a:lvl4pPr>
      <a:lvl5pPr algn="l" defTabSz="833438" rtl="0" eaLnBrk="0" fontAlgn="base" hangingPunct="0">
        <a:spcBef>
          <a:spcPct val="0"/>
        </a:spcBef>
        <a:spcAft>
          <a:spcPct val="0"/>
        </a:spcAft>
        <a:defRPr kumimoji="1" sz="2400">
          <a:solidFill>
            <a:schemeClr val="tx1"/>
          </a:solidFill>
          <a:latin typeface="ＨＧｺﾞｼｯｸE-PRO" pitchFamily="50" charset="-128"/>
          <a:ea typeface="ＨＧｺﾞｼｯｸE-PRO" pitchFamily="50" charset="-128"/>
          <a:cs typeface="ＨＧｺﾞｼｯｸE-PRO"/>
        </a:defRPr>
      </a:lvl5pPr>
      <a:lvl6pPr marL="457200" algn="l" defTabSz="833438" rtl="0" fontAlgn="base" hangingPunct="0">
        <a:spcBef>
          <a:spcPct val="0"/>
        </a:spcBef>
        <a:spcAft>
          <a:spcPct val="0"/>
        </a:spcAft>
        <a:defRPr kumimoji="1" sz="2400">
          <a:solidFill>
            <a:schemeClr val="tx1"/>
          </a:solidFill>
          <a:latin typeface="ＨＧｺﾞｼｯｸE-PRO" pitchFamily="50" charset="-128"/>
          <a:ea typeface="ＨＧｺﾞｼｯｸE-PRO" pitchFamily="50" charset="-128"/>
        </a:defRPr>
      </a:lvl6pPr>
      <a:lvl7pPr marL="914400" algn="l" defTabSz="833438" rtl="0" fontAlgn="base" hangingPunct="0">
        <a:spcBef>
          <a:spcPct val="0"/>
        </a:spcBef>
        <a:spcAft>
          <a:spcPct val="0"/>
        </a:spcAft>
        <a:defRPr kumimoji="1" sz="2400">
          <a:solidFill>
            <a:schemeClr val="tx1"/>
          </a:solidFill>
          <a:latin typeface="ＨＧｺﾞｼｯｸE-PRO" pitchFamily="50" charset="-128"/>
          <a:ea typeface="ＨＧｺﾞｼｯｸE-PRO" pitchFamily="50" charset="-128"/>
        </a:defRPr>
      </a:lvl7pPr>
      <a:lvl8pPr marL="1371600" algn="l" defTabSz="833438" rtl="0" fontAlgn="base" hangingPunct="0">
        <a:spcBef>
          <a:spcPct val="0"/>
        </a:spcBef>
        <a:spcAft>
          <a:spcPct val="0"/>
        </a:spcAft>
        <a:defRPr kumimoji="1" sz="2400">
          <a:solidFill>
            <a:schemeClr val="tx1"/>
          </a:solidFill>
          <a:latin typeface="ＨＧｺﾞｼｯｸE-PRO" pitchFamily="50" charset="-128"/>
          <a:ea typeface="ＨＧｺﾞｼｯｸE-PRO" pitchFamily="50" charset="-128"/>
        </a:defRPr>
      </a:lvl8pPr>
      <a:lvl9pPr marL="1828800" algn="l" defTabSz="833438" rtl="0" fontAlgn="base" hangingPunct="0">
        <a:spcBef>
          <a:spcPct val="0"/>
        </a:spcBef>
        <a:spcAft>
          <a:spcPct val="0"/>
        </a:spcAft>
        <a:defRPr kumimoji="1" sz="2400">
          <a:solidFill>
            <a:schemeClr val="tx1"/>
          </a:solidFill>
          <a:latin typeface="ＨＧｺﾞｼｯｸE-PRO" pitchFamily="50" charset="-128"/>
          <a:ea typeface="ＨＧｺﾞｼｯｸE-PRO" pitchFamily="50" charset="-128"/>
        </a:defRPr>
      </a:lvl9pPr>
    </p:titleStyle>
    <p:bodyStyle>
      <a:lvl1pPr marL="285750" indent="-285750" algn="l" defTabSz="833438" rtl="0" eaLnBrk="0" fontAlgn="base" hangingPunct="0">
        <a:spcBef>
          <a:spcPct val="20000"/>
        </a:spcBef>
        <a:spcAft>
          <a:spcPct val="30000"/>
        </a:spcAft>
        <a:buClr>
          <a:srgbClr val="006600"/>
        </a:buClr>
        <a:buFont typeface="Wingdings" pitchFamily="2" charset="2"/>
        <a:buChar char="n"/>
        <a:defRPr kumimoji="1" sz="1400">
          <a:solidFill>
            <a:schemeClr val="tx1"/>
          </a:solidFill>
          <a:latin typeface="+mn-lt"/>
          <a:ea typeface="+mn-ea"/>
          <a:cs typeface="ＨＧｺﾞｼｯｸE-PRO"/>
        </a:defRPr>
      </a:lvl1pPr>
      <a:lvl2pPr marL="666750" indent="-190500" algn="l" defTabSz="833438" rtl="0" eaLnBrk="0" fontAlgn="base" hangingPunct="0">
        <a:spcBef>
          <a:spcPct val="20000"/>
        </a:spcBef>
        <a:spcAft>
          <a:spcPct val="30000"/>
        </a:spcAft>
        <a:buClr>
          <a:schemeClr val="tx2"/>
        </a:buClr>
        <a:buSzPct val="90000"/>
        <a:buFont typeface="Wingdings" pitchFamily="2" charset="2"/>
        <a:buChar char="t"/>
        <a:defRPr kumimoji="1" sz="1200">
          <a:solidFill>
            <a:schemeClr val="tx1"/>
          </a:solidFill>
          <a:latin typeface="ＭＳ Ｐゴシック" pitchFamily="50" charset="-128"/>
          <a:ea typeface="ＭＳ Ｐゴシック" pitchFamily="50" charset="-128"/>
          <a:cs typeface="ＨＧｺﾞｼｯｸE-PRO"/>
        </a:defRPr>
      </a:lvl2pPr>
      <a:lvl3pPr marL="1047750" indent="-190500" algn="l" defTabSz="833438" rtl="0" eaLnBrk="0" fontAlgn="base" hangingPunct="0">
        <a:spcBef>
          <a:spcPct val="20000"/>
        </a:spcBef>
        <a:spcAft>
          <a:spcPct val="30000"/>
        </a:spcAft>
        <a:buClr>
          <a:schemeClr val="tx2"/>
        </a:buClr>
        <a:buSzPct val="90000"/>
        <a:buFont typeface="Wingdings" pitchFamily="2" charset="2"/>
        <a:buChar char=""/>
        <a:defRPr kumimoji="1" sz="1200">
          <a:solidFill>
            <a:schemeClr val="tx1"/>
          </a:solidFill>
          <a:latin typeface="ＭＳ Ｐゴシック" pitchFamily="50" charset="-128"/>
          <a:ea typeface="ＭＳ Ｐゴシック" pitchFamily="50" charset="-128"/>
          <a:cs typeface="ＨＧｺﾞｼｯｸE-PRO"/>
        </a:defRPr>
      </a:lvl3pPr>
      <a:lvl4pPr marL="1503363" indent="-169863" algn="l" defTabSz="833438" rtl="0" eaLnBrk="0" fontAlgn="base" hangingPunct="0">
        <a:spcBef>
          <a:spcPct val="20000"/>
        </a:spcBef>
        <a:spcAft>
          <a:spcPct val="0"/>
        </a:spcAft>
        <a:buChar char="–"/>
        <a:defRPr kumimoji="1" sz="1200">
          <a:solidFill>
            <a:schemeClr val="tx1"/>
          </a:solidFill>
          <a:latin typeface="ＭＳ Ｐゴシック" pitchFamily="50" charset="-128"/>
          <a:ea typeface="ＭＳ Ｐゴシック" pitchFamily="50" charset="-128"/>
          <a:cs typeface="ＨＧｺﾞｼｯｸE-PRO"/>
        </a:defRPr>
      </a:lvl4pPr>
      <a:lvl5pPr marL="1865313" indent="-171450" algn="l" defTabSz="833438" rtl="0" eaLnBrk="0" fontAlgn="base" hangingPunct="0">
        <a:spcBef>
          <a:spcPct val="20000"/>
        </a:spcBef>
        <a:spcAft>
          <a:spcPct val="0"/>
        </a:spcAft>
        <a:buChar char="»"/>
        <a:defRPr kumimoji="1" sz="1200">
          <a:solidFill>
            <a:schemeClr val="tx1"/>
          </a:solidFill>
          <a:latin typeface="ＭＳ Ｐゴシック" pitchFamily="50" charset="-128"/>
          <a:ea typeface="ＭＳ Ｐゴシック" pitchFamily="50" charset="-128"/>
          <a:cs typeface="ＨＧｺﾞｼｯｸE-PRO"/>
        </a:defRPr>
      </a:lvl5pPr>
      <a:lvl6pPr marL="2322513" indent="-171450" algn="l" defTabSz="833438" rtl="0" fontAlgn="base" hangingPunct="0">
        <a:spcBef>
          <a:spcPct val="20000"/>
        </a:spcBef>
        <a:spcAft>
          <a:spcPct val="0"/>
        </a:spcAft>
        <a:defRPr kumimoji="1" sz="1200">
          <a:solidFill>
            <a:schemeClr val="tx1"/>
          </a:solidFill>
          <a:latin typeface="ＭＳ Ｐゴシック" pitchFamily="50" charset="-128"/>
          <a:ea typeface="ＭＳ Ｐゴシック" pitchFamily="50" charset="-128"/>
        </a:defRPr>
      </a:lvl6pPr>
      <a:lvl7pPr marL="2779713" indent="-171450" algn="l" defTabSz="833438" rtl="0" fontAlgn="base" hangingPunct="0">
        <a:spcBef>
          <a:spcPct val="20000"/>
        </a:spcBef>
        <a:spcAft>
          <a:spcPct val="0"/>
        </a:spcAft>
        <a:defRPr kumimoji="1" sz="1200">
          <a:solidFill>
            <a:schemeClr val="tx1"/>
          </a:solidFill>
          <a:latin typeface="ＭＳ Ｐゴシック" pitchFamily="50" charset="-128"/>
          <a:ea typeface="ＭＳ Ｐゴシック" pitchFamily="50" charset="-128"/>
        </a:defRPr>
      </a:lvl7pPr>
      <a:lvl8pPr marL="3236913" indent="-171450" algn="l" defTabSz="833438" rtl="0" fontAlgn="base" hangingPunct="0">
        <a:spcBef>
          <a:spcPct val="20000"/>
        </a:spcBef>
        <a:spcAft>
          <a:spcPct val="0"/>
        </a:spcAft>
        <a:defRPr kumimoji="1" sz="1200">
          <a:solidFill>
            <a:schemeClr val="tx1"/>
          </a:solidFill>
          <a:latin typeface="ＭＳ Ｐゴシック" pitchFamily="50" charset="-128"/>
          <a:ea typeface="ＭＳ Ｐゴシック" pitchFamily="50" charset="-128"/>
        </a:defRPr>
      </a:lvl8pPr>
      <a:lvl9pPr marL="3694113" indent="-171450" algn="l" defTabSz="833438" rtl="0" fontAlgn="base" hangingPunct="0">
        <a:spcBef>
          <a:spcPct val="20000"/>
        </a:spcBef>
        <a:spcAft>
          <a:spcPct val="0"/>
        </a:spcAft>
        <a:defRPr kumimoji="1" sz="1200">
          <a:solidFill>
            <a:schemeClr val="tx1"/>
          </a:solidFill>
          <a:latin typeface="ＭＳ Ｐゴシック" pitchFamily="50" charset="-128"/>
          <a:ea typeface="ＭＳ Ｐゴシック" pitchFamily="50" charset="-128"/>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wmf"/><Relationship Id="rId2" Type="http://schemas.openxmlformats.org/officeDocument/2006/relationships/notesSlide" Target="../notesSlides/notesSlide10.xml"/><Relationship Id="rId1" Type="http://schemas.openxmlformats.org/officeDocument/2006/relationships/slideLayout" Target="../slideLayouts/slideLayout19.xml"/></Relationships>
</file>

<file path=ppt/slides/_rels/slide11.xml.rels><?xml version="1.0" encoding="UTF-8" standalone="yes"?>
<Relationships xmlns="http://schemas.openxmlformats.org/package/2006/relationships"><Relationship Id="rId3" Type="http://schemas.openxmlformats.org/officeDocument/2006/relationships/image" Target="../media/image2.wmf"/><Relationship Id="rId2" Type="http://schemas.openxmlformats.org/officeDocument/2006/relationships/notesSlide" Target="../notesSlides/notesSlide11.xml"/><Relationship Id="rId1" Type="http://schemas.openxmlformats.org/officeDocument/2006/relationships/slideLayout" Target="../slideLayouts/slideLayout19.xml"/></Relationships>
</file>

<file path=ppt/slides/_rels/slide1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2.xml"/><Relationship Id="rId1" Type="http://schemas.openxmlformats.org/officeDocument/2006/relationships/slideLayout" Target="../slideLayouts/slideLayout19.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2.wmf"/></Relationships>
</file>

<file path=ppt/slides/_rels/slide1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3.xml"/><Relationship Id="rId1" Type="http://schemas.openxmlformats.org/officeDocument/2006/relationships/slideLayout" Target="../slideLayouts/slideLayout19.xml"/><Relationship Id="rId6" Type="http://schemas.openxmlformats.org/officeDocument/2006/relationships/image" Target="../media/image5.png"/><Relationship Id="rId5" Type="http://schemas.openxmlformats.org/officeDocument/2006/relationships/image" Target="../media/image6.png"/><Relationship Id="rId4" Type="http://schemas.openxmlformats.org/officeDocument/2006/relationships/image" Target="../media/image2.wmf"/></Relationships>
</file>

<file path=ppt/slides/_rels/slide14.xml.rels><?xml version="1.0" encoding="UTF-8" standalone="yes"?>
<Relationships xmlns="http://schemas.openxmlformats.org/package/2006/relationships"><Relationship Id="rId3" Type="http://schemas.openxmlformats.org/officeDocument/2006/relationships/image" Target="../media/image2.wmf"/><Relationship Id="rId2" Type="http://schemas.openxmlformats.org/officeDocument/2006/relationships/notesSlide" Target="../notesSlides/notesSlide14.xml"/><Relationship Id="rId1" Type="http://schemas.openxmlformats.org/officeDocument/2006/relationships/slideLayout" Target="../slideLayouts/slideLayout19.xml"/><Relationship Id="rId4" Type="http://schemas.openxmlformats.org/officeDocument/2006/relationships/image" Target="../media/image6.png"/></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4.xml"/></Relationships>
</file>

<file path=ppt/slides/_rels/slide16.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6.xml"/><Relationship Id="rId1" Type="http://schemas.openxmlformats.org/officeDocument/2006/relationships/slideLayout" Target="../slideLayouts/slideLayout19.xml"/><Relationship Id="rId4" Type="http://schemas.openxmlformats.org/officeDocument/2006/relationships/image" Target="../media/image2.wmf"/></Relationships>
</file>

<file path=ppt/slides/_rels/slide17.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7.xml"/><Relationship Id="rId1" Type="http://schemas.openxmlformats.org/officeDocument/2006/relationships/slideLayout" Target="../slideLayouts/slideLayout19.xml"/><Relationship Id="rId4" Type="http://schemas.openxmlformats.org/officeDocument/2006/relationships/image" Target="../media/image2.wmf"/></Relationships>
</file>

<file path=ppt/slides/_rels/slide18.xml.rels><?xml version="1.0" encoding="UTF-8" standalone="yes"?>
<Relationships xmlns="http://schemas.openxmlformats.org/package/2006/relationships"><Relationship Id="rId3" Type="http://schemas.openxmlformats.org/officeDocument/2006/relationships/image" Target="../media/image2.wmf"/><Relationship Id="rId2" Type="http://schemas.openxmlformats.org/officeDocument/2006/relationships/notesSlide" Target="../notesSlides/notesSlide18.xml"/><Relationship Id="rId1" Type="http://schemas.openxmlformats.org/officeDocument/2006/relationships/slideLayout" Target="../slideLayouts/slideLayout19.xml"/></Relationships>
</file>

<file path=ppt/slides/_rels/slide1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9.xml"/><Relationship Id="rId1" Type="http://schemas.openxmlformats.org/officeDocument/2006/relationships/slideLayout" Target="../slideLayouts/slideLayout24.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wmf"/><Relationship Id="rId2" Type="http://schemas.openxmlformats.org/officeDocument/2006/relationships/notesSlide" Target="../notesSlides/notesSlide20.xml"/><Relationship Id="rId1" Type="http://schemas.openxmlformats.org/officeDocument/2006/relationships/slideLayout" Target="../slideLayouts/slideLayout24.xml"/></Relationships>
</file>

<file path=ppt/slides/_rels/slide21.xml.rels><?xml version="1.0" encoding="UTF-8" standalone="yes"?>
<Relationships xmlns="http://schemas.openxmlformats.org/package/2006/relationships"><Relationship Id="rId3" Type="http://schemas.openxmlformats.org/officeDocument/2006/relationships/image" Target="../media/image2.wmf"/><Relationship Id="rId2" Type="http://schemas.openxmlformats.org/officeDocument/2006/relationships/notesSlide" Target="../notesSlides/notesSlide21.xml"/><Relationship Id="rId1" Type="http://schemas.openxmlformats.org/officeDocument/2006/relationships/slideLayout" Target="../slideLayouts/slideLayout24.xml"/></Relationships>
</file>

<file path=ppt/slides/_rels/slide22.xml.rels><?xml version="1.0" encoding="UTF-8" standalone="yes"?>
<Relationships xmlns="http://schemas.openxmlformats.org/package/2006/relationships"><Relationship Id="rId3" Type="http://schemas.openxmlformats.org/officeDocument/2006/relationships/image" Target="../media/image2.wmf"/><Relationship Id="rId2" Type="http://schemas.openxmlformats.org/officeDocument/2006/relationships/notesSlide" Target="../notesSlides/notesSlide22.xml"/><Relationship Id="rId1" Type="http://schemas.openxmlformats.org/officeDocument/2006/relationships/slideLayout" Target="../slideLayouts/slideLayout24.xml"/></Relationships>
</file>

<file path=ppt/slides/_rels/slide23.xml.rels><?xml version="1.0" encoding="UTF-8" standalone="yes"?>
<Relationships xmlns="http://schemas.openxmlformats.org/package/2006/relationships"><Relationship Id="rId3" Type="http://schemas.openxmlformats.org/officeDocument/2006/relationships/image" Target="../media/image2.wmf"/><Relationship Id="rId2" Type="http://schemas.openxmlformats.org/officeDocument/2006/relationships/notesSlide" Target="../notesSlides/notesSlide23.xml"/><Relationship Id="rId1" Type="http://schemas.openxmlformats.org/officeDocument/2006/relationships/slideLayout" Target="../slideLayouts/slideLayout24.xml"/></Relationships>
</file>

<file path=ppt/slides/_rels/slide24.xml.rels><?xml version="1.0" encoding="UTF-8" standalone="yes"?>
<Relationships xmlns="http://schemas.openxmlformats.org/package/2006/relationships"><Relationship Id="rId3" Type="http://schemas.openxmlformats.org/officeDocument/2006/relationships/image" Target="../media/image2.wmf"/><Relationship Id="rId2" Type="http://schemas.openxmlformats.org/officeDocument/2006/relationships/notesSlide" Target="../notesSlides/notesSlide24.xml"/><Relationship Id="rId1" Type="http://schemas.openxmlformats.org/officeDocument/2006/relationships/slideLayout" Target="../slideLayouts/slideLayout19.xml"/></Relationships>
</file>

<file path=ppt/slides/_rels/slide25.xml.rels><?xml version="1.0" encoding="UTF-8" standalone="yes"?>
<Relationships xmlns="http://schemas.openxmlformats.org/package/2006/relationships"><Relationship Id="rId3" Type="http://schemas.openxmlformats.org/officeDocument/2006/relationships/image" Target="../media/image2.wmf"/><Relationship Id="rId2" Type="http://schemas.openxmlformats.org/officeDocument/2006/relationships/notesSlide" Target="../notesSlides/notesSlide25.xml"/><Relationship Id="rId1" Type="http://schemas.openxmlformats.org/officeDocument/2006/relationships/slideLayout" Target="../slideLayouts/slideLayout19.xml"/></Relationships>
</file>

<file path=ppt/slides/_rels/slide26.xml.rels><?xml version="1.0" encoding="UTF-8" standalone="yes"?>
<Relationships xmlns="http://schemas.openxmlformats.org/package/2006/relationships"><Relationship Id="rId3" Type="http://schemas.openxmlformats.org/officeDocument/2006/relationships/image" Target="../media/image2.wmf"/><Relationship Id="rId2" Type="http://schemas.openxmlformats.org/officeDocument/2006/relationships/notesSlide" Target="../notesSlides/notesSlide26.xml"/><Relationship Id="rId1" Type="http://schemas.openxmlformats.org/officeDocument/2006/relationships/slideLayout" Target="../slideLayouts/slideLayout19.xml"/></Relationships>
</file>

<file path=ppt/slides/_rels/slide27.xml.rels><?xml version="1.0" encoding="UTF-8" standalone="yes"?>
<Relationships xmlns="http://schemas.openxmlformats.org/package/2006/relationships"><Relationship Id="rId3" Type="http://schemas.openxmlformats.org/officeDocument/2006/relationships/image" Target="../media/image2.wmf"/><Relationship Id="rId2" Type="http://schemas.openxmlformats.org/officeDocument/2006/relationships/notesSlide" Target="../notesSlides/notesSlide27.xml"/><Relationship Id="rId1" Type="http://schemas.openxmlformats.org/officeDocument/2006/relationships/slideLayout" Target="../slideLayouts/slideLayout19.xml"/><Relationship Id="rId5" Type="http://schemas.openxmlformats.org/officeDocument/2006/relationships/image" Target="../media/image12.jpeg"/><Relationship Id="rId4" Type="http://schemas.openxmlformats.org/officeDocument/2006/relationships/image" Target="../media/image11.jpeg"/></Relationships>
</file>

<file path=ppt/slides/_rels/slide28.xml.rels><?xml version="1.0" encoding="UTF-8" standalone="yes"?>
<Relationships xmlns="http://schemas.openxmlformats.org/package/2006/relationships"><Relationship Id="rId3" Type="http://schemas.openxmlformats.org/officeDocument/2006/relationships/image" Target="../media/image2.wmf"/><Relationship Id="rId2" Type="http://schemas.openxmlformats.org/officeDocument/2006/relationships/notesSlide" Target="../notesSlides/notesSlide28.xml"/><Relationship Id="rId1" Type="http://schemas.openxmlformats.org/officeDocument/2006/relationships/slideLayout" Target="../slideLayouts/slideLayout24.xml"/></Relationships>
</file>

<file path=ppt/slides/_rels/slide29.xml.rels><?xml version="1.0" encoding="UTF-8" standalone="yes"?>
<Relationships xmlns="http://schemas.openxmlformats.org/package/2006/relationships"><Relationship Id="rId3" Type="http://schemas.openxmlformats.org/officeDocument/2006/relationships/image" Target="../media/image13.emf"/><Relationship Id="rId2" Type="http://schemas.openxmlformats.org/officeDocument/2006/relationships/notesSlide" Target="../notesSlides/notesSlide29.xml"/><Relationship Id="rId1" Type="http://schemas.openxmlformats.org/officeDocument/2006/relationships/slideLayout" Target="../slideLayouts/slideLayout19.xml"/><Relationship Id="rId4" Type="http://schemas.openxmlformats.org/officeDocument/2006/relationships/image" Target="../media/image2.wmf"/></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2.wmf"/><Relationship Id="rId2" Type="http://schemas.openxmlformats.org/officeDocument/2006/relationships/notesSlide" Target="../notesSlides/notesSlide30.xml"/><Relationship Id="rId1" Type="http://schemas.openxmlformats.org/officeDocument/2006/relationships/slideLayout" Target="../slideLayouts/slideLayout19.xml"/><Relationship Id="rId4" Type="http://schemas.openxmlformats.org/officeDocument/2006/relationships/image" Target="../media/image14.emf"/></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19.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19.xml"/></Relationships>
</file>

<file path=ppt/slides/_rels/slide4.xml.rels><?xml version="1.0" encoding="UTF-8" standalone="yes"?>
<Relationships xmlns="http://schemas.openxmlformats.org/package/2006/relationships"><Relationship Id="rId3" Type="http://schemas.openxmlformats.org/officeDocument/2006/relationships/image" Target="../media/image2.wmf"/><Relationship Id="rId2" Type="http://schemas.openxmlformats.org/officeDocument/2006/relationships/notesSlide" Target="../notesSlides/notesSlide4.xml"/><Relationship Id="rId1" Type="http://schemas.openxmlformats.org/officeDocument/2006/relationships/slideLayout" Target="../slideLayouts/slideLayout19.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notesSlide" Target="../notesSlides/notesSlide6.xml"/><Relationship Id="rId1" Type="http://schemas.openxmlformats.org/officeDocument/2006/relationships/slideLayout" Target="../slideLayouts/slideLayout12.xml"/><Relationship Id="rId4" Type="http://schemas.openxmlformats.org/officeDocument/2006/relationships/image" Target="../media/image2.wmf"/></Relationships>
</file>

<file path=ppt/slides/_rels/slide7.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7.xml"/><Relationship Id="rId1" Type="http://schemas.openxmlformats.org/officeDocument/2006/relationships/slideLayout" Target="../slideLayouts/slideLayout1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8.xml.rels><?xml version="1.0" encoding="UTF-8" standalone="yes"?>
<Relationships xmlns="http://schemas.openxmlformats.org/package/2006/relationships"><Relationship Id="rId8" Type="http://schemas.openxmlformats.org/officeDocument/2006/relationships/image" Target="../media/image2.wmf"/><Relationship Id="rId13" Type="http://schemas.microsoft.com/office/2007/relationships/diagramDrawing" Target="../diagrams/drawing3.xml"/><Relationship Id="rId3" Type="http://schemas.openxmlformats.org/officeDocument/2006/relationships/diagramData" Target="../diagrams/data2.xml"/><Relationship Id="rId7" Type="http://schemas.microsoft.com/office/2007/relationships/diagramDrawing" Target="../diagrams/drawing2.xml"/><Relationship Id="rId12" Type="http://schemas.openxmlformats.org/officeDocument/2006/relationships/diagramColors" Target="../diagrams/colors3.xml"/><Relationship Id="rId2" Type="http://schemas.openxmlformats.org/officeDocument/2006/relationships/notesSlide" Target="../notesSlides/notesSlide8.xml"/><Relationship Id="rId1" Type="http://schemas.openxmlformats.org/officeDocument/2006/relationships/slideLayout" Target="../slideLayouts/slideLayout12.xml"/><Relationship Id="rId6" Type="http://schemas.openxmlformats.org/officeDocument/2006/relationships/diagramColors" Target="../diagrams/colors2.xml"/><Relationship Id="rId11" Type="http://schemas.openxmlformats.org/officeDocument/2006/relationships/diagramQuickStyle" Target="../diagrams/quickStyle3.xml"/><Relationship Id="rId5" Type="http://schemas.openxmlformats.org/officeDocument/2006/relationships/diagramQuickStyle" Target="../diagrams/quickStyle2.xml"/><Relationship Id="rId10" Type="http://schemas.openxmlformats.org/officeDocument/2006/relationships/diagramLayout" Target="../diagrams/layout3.xml"/><Relationship Id="rId4" Type="http://schemas.openxmlformats.org/officeDocument/2006/relationships/diagramLayout" Target="../diagrams/layout2.xml"/><Relationship Id="rId9" Type="http://schemas.openxmlformats.org/officeDocument/2006/relationships/diagramData" Target="../diagrams/data3.xml"/></Relationships>
</file>

<file path=ppt/slides/_rels/slide9.xml.rels><?xml version="1.0" encoding="UTF-8" standalone="yes"?>
<Relationships xmlns="http://schemas.openxmlformats.org/package/2006/relationships"><Relationship Id="rId3" Type="http://schemas.openxmlformats.org/officeDocument/2006/relationships/image" Target="../media/image2.wmf"/><Relationship Id="rId2" Type="http://schemas.openxmlformats.org/officeDocument/2006/relationships/notesSlide" Target="../notesSlides/notesSlide9.xml"/><Relationship Id="rId1" Type="http://schemas.openxmlformats.org/officeDocument/2006/relationships/slideLayout" Target="../slideLayouts/slideLayout19.xml"/><Relationship Id="rId4" Type="http://schemas.openxmlformats.org/officeDocument/2006/relationships/image" Target="../media/image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タイトル 1"/>
          <p:cNvSpPr>
            <a:spLocks noGrp="1"/>
          </p:cNvSpPr>
          <p:nvPr>
            <p:ph type="ctrTitle"/>
          </p:nvPr>
        </p:nvSpPr>
        <p:spPr>
          <a:xfrm>
            <a:off x="323528" y="1124744"/>
            <a:ext cx="8350696" cy="4824536"/>
          </a:xfrm>
        </p:spPr>
        <p:txBody>
          <a:bodyPr/>
          <a:lstStyle/>
          <a:p>
            <a:pPr algn="ctr"/>
            <a:r>
              <a:rPr lang="ja-JP" altLang="en-US" sz="6000" b="1" dirty="0"/>
              <a:t>日本学生支援機構</a:t>
            </a:r>
            <a:br>
              <a:rPr lang="en-US" altLang="ja-JP" sz="6000" b="1" dirty="0"/>
            </a:br>
            <a:br>
              <a:rPr lang="en-US" altLang="ja-JP" sz="6000" b="1" dirty="0"/>
            </a:br>
            <a:r>
              <a:rPr lang="ja-JP" altLang="en-US" sz="6000" b="1" dirty="0"/>
              <a:t>貸与奨学金</a:t>
            </a:r>
            <a:br>
              <a:rPr lang="en-US" altLang="ja-JP" sz="6000" b="1" dirty="0"/>
            </a:br>
            <a:br>
              <a:rPr lang="en-US" altLang="ja-JP" sz="6000" b="1" dirty="0"/>
            </a:br>
            <a:r>
              <a:rPr lang="ja-JP" altLang="en-US" sz="6000" b="1" dirty="0"/>
              <a:t>採用時説明会</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タイトル 3"/>
          <p:cNvSpPr txBox="1">
            <a:spLocks/>
          </p:cNvSpPr>
          <p:nvPr/>
        </p:nvSpPr>
        <p:spPr bwMode="auto">
          <a:xfrm>
            <a:off x="128589" y="116432"/>
            <a:ext cx="6747667" cy="504000"/>
          </a:xfrm>
          <a:prstGeom prst="rect">
            <a:avLst/>
          </a:prstGeom>
          <a:solidFill>
            <a:schemeClr val="bg1"/>
          </a:solidFill>
          <a:ln>
            <a:solidFill>
              <a:schemeClr val="bg1"/>
            </a:solidFill>
          </a:ln>
        </p:spPr>
        <p:txBody>
          <a:bodyPr lIns="84138" tIns="42862" rIns="84138" bIns="42862" anchor="ctr"/>
          <a:lstStyle>
            <a:lvl1pPr algn="l" defTabSz="833438" rtl="0" eaLnBrk="0" fontAlgn="base" hangingPunct="0">
              <a:spcBef>
                <a:spcPct val="0"/>
              </a:spcBef>
              <a:spcAft>
                <a:spcPct val="0"/>
              </a:spcAft>
              <a:defRPr kumimoji="1" sz="4400" b="0" cap="none">
                <a:solidFill>
                  <a:schemeClr val="tx1"/>
                </a:solidFill>
                <a:latin typeface="+mj-lt"/>
                <a:ea typeface="+mj-ea"/>
                <a:cs typeface="+mj-cs"/>
              </a:defRPr>
            </a:lvl1pPr>
            <a:lvl2pPr algn="l" defTabSz="833438" rtl="0" eaLnBrk="0" fontAlgn="base" hangingPunct="0">
              <a:spcBef>
                <a:spcPct val="0"/>
              </a:spcBef>
              <a:spcAft>
                <a:spcPct val="0"/>
              </a:spcAft>
              <a:defRPr kumimoji="1" sz="2400">
                <a:solidFill>
                  <a:schemeClr val="tx1"/>
                </a:solidFill>
                <a:latin typeface="ＨＧｺﾞｼｯｸE-PRO" pitchFamily="50" charset="-128"/>
                <a:ea typeface="ＨＧｺﾞｼｯｸE-PRO" pitchFamily="50" charset="-128"/>
              </a:defRPr>
            </a:lvl2pPr>
            <a:lvl3pPr algn="l" defTabSz="833438" rtl="0" eaLnBrk="0" fontAlgn="base" hangingPunct="0">
              <a:spcBef>
                <a:spcPct val="0"/>
              </a:spcBef>
              <a:spcAft>
                <a:spcPct val="0"/>
              </a:spcAft>
              <a:defRPr kumimoji="1" sz="2400">
                <a:solidFill>
                  <a:schemeClr val="tx1"/>
                </a:solidFill>
                <a:latin typeface="ＨＧｺﾞｼｯｸE-PRO" pitchFamily="50" charset="-128"/>
                <a:ea typeface="ＨＧｺﾞｼｯｸE-PRO" pitchFamily="50" charset="-128"/>
              </a:defRPr>
            </a:lvl3pPr>
            <a:lvl4pPr algn="l" defTabSz="833438" rtl="0" eaLnBrk="0" fontAlgn="base" hangingPunct="0">
              <a:spcBef>
                <a:spcPct val="0"/>
              </a:spcBef>
              <a:spcAft>
                <a:spcPct val="0"/>
              </a:spcAft>
              <a:defRPr kumimoji="1" sz="2400">
                <a:solidFill>
                  <a:schemeClr val="tx1"/>
                </a:solidFill>
                <a:latin typeface="ＨＧｺﾞｼｯｸE-PRO" pitchFamily="50" charset="-128"/>
                <a:ea typeface="ＨＧｺﾞｼｯｸE-PRO" pitchFamily="50" charset="-128"/>
              </a:defRPr>
            </a:lvl4pPr>
            <a:lvl5pPr algn="l" defTabSz="833438" rtl="0" eaLnBrk="0" fontAlgn="base" hangingPunct="0">
              <a:spcBef>
                <a:spcPct val="0"/>
              </a:spcBef>
              <a:spcAft>
                <a:spcPct val="0"/>
              </a:spcAft>
              <a:defRPr kumimoji="1" sz="2400">
                <a:solidFill>
                  <a:schemeClr val="tx1"/>
                </a:solidFill>
                <a:latin typeface="ＨＧｺﾞｼｯｸE-PRO" pitchFamily="50" charset="-128"/>
                <a:ea typeface="ＨＧｺﾞｼｯｸE-PRO" pitchFamily="50" charset="-128"/>
              </a:defRPr>
            </a:lvl5pPr>
            <a:lvl6pPr marL="457200" algn="l" defTabSz="833438" rtl="0" fontAlgn="base" hangingPunct="0">
              <a:spcBef>
                <a:spcPct val="0"/>
              </a:spcBef>
              <a:spcAft>
                <a:spcPct val="0"/>
              </a:spcAft>
              <a:defRPr kumimoji="1" sz="2400">
                <a:solidFill>
                  <a:schemeClr val="tx1"/>
                </a:solidFill>
                <a:latin typeface="ＨＧｺﾞｼｯｸE-PRO" pitchFamily="50" charset="-128"/>
                <a:ea typeface="ＨＧｺﾞｼｯｸE-PRO" pitchFamily="50" charset="-128"/>
              </a:defRPr>
            </a:lvl6pPr>
            <a:lvl7pPr marL="914400" algn="l" defTabSz="833438" rtl="0" fontAlgn="base" hangingPunct="0">
              <a:spcBef>
                <a:spcPct val="0"/>
              </a:spcBef>
              <a:spcAft>
                <a:spcPct val="0"/>
              </a:spcAft>
              <a:defRPr kumimoji="1" sz="2400">
                <a:solidFill>
                  <a:schemeClr val="tx1"/>
                </a:solidFill>
                <a:latin typeface="ＨＧｺﾞｼｯｸE-PRO" pitchFamily="50" charset="-128"/>
                <a:ea typeface="ＨＧｺﾞｼｯｸE-PRO" pitchFamily="50" charset="-128"/>
              </a:defRPr>
            </a:lvl7pPr>
            <a:lvl8pPr marL="1371600" algn="l" defTabSz="833438" rtl="0" fontAlgn="base" hangingPunct="0">
              <a:spcBef>
                <a:spcPct val="0"/>
              </a:spcBef>
              <a:spcAft>
                <a:spcPct val="0"/>
              </a:spcAft>
              <a:defRPr kumimoji="1" sz="2400">
                <a:solidFill>
                  <a:schemeClr val="tx1"/>
                </a:solidFill>
                <a:latin typeface="ＨＧｺﾞｼｯｸE-PRO" pitchFamily="50" charset="-128"/>
                <a:ea typeface="ＨＧｺﾞｼｯｸE-PRO" pitchFamily="50" charset="-128"/>
              </a:defRPr>
            </a:lvl8pPr>
            <a:lvl9pPr marL="1828800" algn="l" defTabSz="833438" rtl="0" fontAlgn="base" hangingPunct="0">
              <a:spcBef>
                <a:spcPct val="0"/>
              </a:spcBef>
              <a:spcAft>
                <a:spcPct val="0"/>
              </a:spcAft>
              <a:defRPr kumimoji="1" sz="2400">
                <a:solidFill>
                  <a:schemeClr val="tx1"/>
                </a:solidFill>
                <a:latin typeface="ＨＧｺﾞｼｯｸE-PRO" pitchFamily="50" charset="-128"/>
                <a:ea typeface="ＨＧｺﾞｼｯｸE-PRO" pitchFamily="50" charset="-128"/>
              </a:defRPr>
            </a:lvl9pPr>
          </a:lstStyle>
          <a:p>
            <a:pPr>
              <a:defRPr/>
            </a:pPr>
            <a:r>
              <a:rPr lang="ja-JP" altLang="en-US" sz="2500" kern="0" dirty="0">
                <a:latin typeface="メイリオ" panose="020B0604030504040204" pitchFamily="50" charset="-128"/>
                <a:ea typeface="メイリオ" panose="020B0604030504040204" pitchFamily="50" charset="-128"/>
                <a:cs typeface="メイリオ" panose="020B0604030504040204" pitchFamily="50" charset="-128"/>
              </a:rPr>
              <a:t>５．返還が困難となったときの救済制度　</a:t>
            </a:r>
          </a:p>
        </p:txBody>
      </p:sp>
      <p:sp>
        <p:nvSpPr>
          <p:cNvPr id="43015" name="Text Box 44"/>
          <p:cNvSpPr txBox="1">
            <a:spLocks noChangeArrowheads="1"/>
          </p:cNvSpPr>
          <p:nvPr/>
        </p:nvSpPr>
        <p:spPr bwMode="auto">
          <a:xfrm>
            <a:off x="7812360" y="980728"/>
            <a:ext cx="1182688" cy="461665"/>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spcAft>
                <a:spcPct val="30000"/>
              </a:spcAft>
              <a:buClr>
                <a:srgbClr val="006600"/>
              </a:buClr>
              <a:buFont typeface="Wingdings" pitchFamily="2" charset="2"/>
              <a:buChar char="n"/>
              <a:defRPr kumimoji="1" sz="1400">
                <a:solidFill>
                  <a:schemeClr val="tx1"/>
                </a:solidFill>
                <a:latin typeface="ＨＧｺﾞｼｯｸE-PRO"/>
                <a:ea typeface="ＨＧｺﾞｼｯｸE-PRO"/>
                <a:cs typeface="ＨＧｺﾞｼｯｸE-PRO"/>
              </a:defRPr>
            </a:lvl1pPr>
            <a:lvl2pPr marL="742950" indent="-285750" eaLnBrk="0" hangingPunct="0">
              <a:spcBef>
                <a:spcPct val="20000"/>
              </a:spcBef>
              <a:spcAft>
                <a:spcPct val="30000"/>
              </a:spcAft>
              <a:buClr>
                <a:schemeClr val="tx2"/>
              </a:buClr>
              <a:buSzPct val="90000"/>
              <a:buFont typeface="Wingdings" pitchFamily="2" charset="2"/>
              <a:buChar char="t"/>
              <a:defRPr kumimoji="1" sz="1200">
                <a:solidFill>
                  <a:schemeClr val="tx1"/>
                </a:solidFill>
                <a:latin typeface="ＭＳ Ｐゴシック" pitchFamily="50" charset="-128"/>
                <a:ea typeface="ＭＳ Ｐゴシック" pitchFamily="50" charset="-128"/>
                <a:cs typeface="ＨＧｺﾞｼｯｸE-PRO"/>
              </a:defRPr>
            </a:lvl2pPr>
            <a:lvl3pPr marL="1143000" indent="-228600" eaLnBrk="0" hangingPunct="0">
              <a:spcBef>
                <a:spcPct val="20000"/>
              </a:spcBef>
              <a:spcAft>
                <a:spcPct val="30000"/>
              </a:spcAft>
              <a:buClr>
                <a:schemeClr val="tx2"/>
              </a:buClr>
              <a:buSzPct val="90000"/>
              <a:buFont typeface="Wingdings" pitchFamily="2" charset="2"/>
              <a:buChar char=""/>
              <a:defRPr kumimoji="1" sz="1200">
                <a:solidFill>
                  <a:schemeClr val="tx1"/>
                </a:solidFill>
                <a:latin typeface="ＭＳ Ｐゴシック" pitchFamily="50" charset="-128"/>
                <a:ea typeface="ＭＳ Ｐゴシック" pitchFamily="50" charset="-128"/>
                <a:cs typeface="ＨＧｺﾞｼｯｸE-PRO"/>
              </a:defRPr>
            </a:lvl3pPr>
            <a:lvl4pPr marL="1600200" indent="-228600" eaLnBrk="0" hangingPunct="0">
              <a:spcBef>
                <a:spcPct val="20000"/>
              </a:spcBef>
              <a:buChar char="–"/>
              <a:defRPr kumimoji="1" sz="1200">
                <a:solidFill>
                  <a:schemeClr val="tx1"/>
                </a:solidFill>
                <a:latin typeface="ＭＳ Ｐゴシック" pitchFamily="50" charset="-128"/>
                <a:ea typeface="ＭＳ Ｐゴシック" pitchFamily="50" charset="-128"/>
                <a:cs typeface="ＨＧｺﾞｼｯｸE-PRO"/>
              </a:defRPr>
            </a:lvl4pPr>
            <a:lvl5pPr marL="2057400" indent="-228600" eaLnBrk="0" hangingPunct="0">
              <a:spcBef>
                <a:spcPct val="20000"/>
              </a:spcBef>
              <a:buChar char="»"/>
              <a:defRPr kumimoji="1" sz="1200">
                <a:solidFill>
                  <a:schemeClr val="tx1"/>
                </a:solidFill>
                <a:latin typeface="ＭＳ Ｐゴシック" pitchFamily="50" charset="-128"/>
                <a:ea typeface="ＭＳ Ｐゴシック" pitchFamily="50" charset="-128"/>
                <a:cs typeface="ＨＧｺﾞｼｯｸE-PRO"/>
              </a:defRPr>
            </a:lvl5pPr>
            <a:lvl6pPr marL="2514600" indent="-228600" eaLnBrk="0" fontAlgn="base" hangingPunct="0">
              <a:spcBef>
                <a:spcPct val="20000"/>
              </a:spcBef>
              <a:spcAft>
                <a:spcPct val="0"/>
              </a:spcAft>
              <a:buChar char="»"/>
              <a:defRPr kumimoji="1" sz="1200">
                <a:solidFill>
                  <a:schemeClr val="tx1"/>
                </a:solidFill>
                <a:latin typeface="ＭＳ Ｐゴシック" pitchFamily="50" charset="-128"/>
                <a:ea typeface="ＭＳ Ｐゴシック" pitchFamily="50" charset="-128"/>
                <a:cs typeface="ＨＧｺﾞｼｯｸE-PRO"/>
              </a:defRPr>
            </a:lvl6pPr>
            <a:lvl7pPr marL="2971800" indent="-228600" eaLnBrk="0" fontAlgn="base" hangingPunct="0">
              <a:spcBef>
                <a:spcPct val="20000"/>
              </a:spcBef>
              <a:spcAft>
                <a:spcPct val="0"/>
              </a:spcAft>
              <a:buChar char="»"/>
              <a:defRPr kumimoji="1" sz="1200">
                <a:solidFill>
                  <a:schemeClr val="tx1"/>
                </a:solidFill>
                <a:latin typeface="ＭＳ Ｐゴシック" pitchFamily="50" charset="-128"/>
                <a:ea typeface="ＭＳ Ｐゴシック" pitchFamily="50" charset="-128"/>
                <a:cs typeface="ＨＧｺﾞｼｯｸE-PRO"/>
              </a:defRPr>
            </a:lvl7pPr>
            <a:lvl8pPr marL="3429000" indent="-228600" eaLnBrk="0" fontAlgn="base" hangingPunct="0">
              <a:spcBef>
                <a:spcPct val="20000"/>
              </a:spcBef>
              <a:spcAft>
                <a:spcPct val="0"/>
              </a:spcAft>
              <a:buChar char="»"/>
              <a:defRPr kumimoji="1" sz="1200">
                <a:solidFill>
                  <a:schemeClr val="tx1"/>
                </a:solidFill>
                <a:latin typeface="ＭＳ Ｐゴシック" pitchFamily="50" charset="-128"/>
                <a:ea typeface="ＭＳ Ｐゴシック" pitchFamily="50" charset="-128"/>
                <a:cs typeface="ＨＧｺﾞｼｯｸE-PRO"/>
              </a:defRPr>
            </a:lvl8pPr>
            <a:lvl9pPr marL="3886200" indent="-228600" eaLnBrk="0" fontAlgn="base" hangingPunct="0">
              <a:spcBef>
                <a:spcPct val="20000"/>
              </a:spcBef>
              <a:spcAft>
                <a:spcPct val="0"/>
              </a:spcAft>
              <a:buChar char="»"/>
              <a:defRPr kumimoji="1" sz="1200">
                <a:solidFill>
                  <a:schemeClr val="tx1"/>
                </a:solidFill>
                <a:latin typeface="ＭＳ Ｐゴシック" pitchFamily="50" charset="-128"/>
                <a:ea typeface="ＭＳ Ｐゴシック" pitchFamily="50" charset="-128"/>
                <a:cs typeface="ＨＧｺﾞｼｯｸE-PRO"/>
              </a:defRPr>
            </a:lvl9pPr>
          </a:lstStyle>
          <a:p>
            <a:pPr eaLnBrk="1" hangingPunct="1">
              <a:spcBef>
                <a:spcPct val="50000"/>
              </a:spcBef>
              <a:spcAft>
                <a:spcPct val="0"/>
              </a:spcAft>
              <a:buClrTx/>
              <a:buFontTx/>
              <a:buNone/>
            </a:pPr>
            <a:r>
              <a:rPr lang="ja-JP" altLang="en-US" sz="1200" b="1" dirty="0"/>
              <a:t>奨学生のしおり　第三部　１３</a:t>
            </a:r>
            <a:endParaRPr lang="en-US" altLang="ja-JP" sz="1200" b="1" dirty="0"/>
          </a:p>
        </p:txBody>
      </p:sp>
      <p:pic>
        <p:nvPicPr>
          <p:cNvPr id="43016" name="Picture 43" descr="MC900397865[1]"/>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380288" y="1022350"/>
            <a:ext cx="393700" cy="40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3017" name="コンテンツ プレースホルダー 2"/>
          <p:cNvSpPr txBox="1">
            <a:spLocks/>
          </p:cNvSpPr>
          <p:nvPr/>
        </p:nvSpPr>
        <p:spPr bwMode="auto">
          <a:xfrm>
            <a:off x="323528" y="1052736"/>
            <a:ext cx="7632700"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spcAft>
                <a:spcPct val="30000"/>
              </a:spcAft>
              <a:buClr>
                <a:srgbClr val="006600"/>
              </a:buClr>
              <a:buFont typeface="Wingdings" pitchFamily="2" charset="2"/>
              <a:buChar char="n"/>
              <a:defRPr kumimoji="1" sz="1400">
                <a:solidFill>
                  <a:schemeClr val="tx1"/>
                </a:solidFill>
                <a:latin typeface="ＨＧｺﾞｼｯｸE-PRO"/>
                <a:ea typeface="ＨＧｺﾞｼｯｸE-PRO"/>
                <a:cs typeface="ＨＧｺﾞｼｯｸE-PRO"/>
              </a:defRPr>
            </a:lvl1pPr>
            <a:lvl2pPr marL="742950" indent="-285750" eaLnBrk="0" hangingPunct="0">
              <a:spcBef>
                <a:spcPct val="20000"/>
              </a:spcBef>
              <a:spcAft>
                <a:spcPct val="30000"/>
              </a:spcAft>
              <a:buClr>
                <a:schemeClr val="tx2"/>
              </a:buClr>
              <a:buSzPct val="90000"/>
              <a:buFont typeface="Wingdings" pitchFamily="2" charset="2"/>
              <a:buChar char="t"/>
              <a:defRPr kumimoji="1" sz="1200">
                <a:solidFill>
                  <a:schemeClr val="tx1"/>
                </a:solidFill>
                <a:latin typeface="ＭＳ Ｐゴシック" pitchFamily="50" charset="-128"/>
                <a:ea typeface="ＭＳ Ｐゴシック" pitchFamily="50" charset="-128"/>
                <a:cs typeface="ＨＧｺﾞｼｯｸE-PRO"/>
              </a:defRPr>
            </a:lvl2pPr>
            <a:lvl3pPr marL="1143000" indent="-228600" eaLnBrk="0" hangingPunct="0">
              <a:spcBef>
                <a:spcPct val="20000"/>
              </a:spcBef>
              <a:spcAft>
                <a:spcPct val="30000"/>
              </a:spcAft>
              <a:buClr>
                <a:schemeClr val="tx2"/>
              </a:buClr>
              <a:buSzPct val="90000"/>
              <a:buFont typeface="Wingdings" pitchFamily="2" charset="2"/>
              <a:buChar char=""/>
              <a:defRPr kumimoji="1" sz="1200">
                <a:solidFill>
                  <a:schemeClr val="tx1"/>
                </a:solidFill>
                <a:latin typeface="ＭＳ Ｐゴシック" pitchFamily="50" charset="-128"/>
                <a:ea typeface="ＭＳ Ｐゴシック" pitchFamily="50" charset="-128"/>
                <a:cs typeface="ＨＧｺﾞｼｯｸE-PRO"/>
              </a:defRPr>
            </a:lvl3pPr>
            <a:lvl4pPr marL="1600200" indent="-228600" eaLnBrk="0" hangingPunct="0">
              <a:spcBef>
                <a:spcPct val="20000"/>
              </a:spcBef>
              <a:buChar char="–"/>
              <a:defRPr kumimoji="1" sz="1200">
                <a:solidFill>
                  <a:schemeClr val="tx1"/>
                </a:solidFill>
                <a:latin typeface="ＭＳ Ｐゴシック" pitchFamily="50" charset="-128"/>
                <a:ea typeface="ＭＳ Ｐゴシック" pitchFamily="50" charset="-128"/>
                <a:cs typeface="ＨＧｺﾞｼｯｸE-PRO"/>
              </a:defRPr>
            </a:lvl4pPr>
            <a:lvl5pPr marL="2057400" indent="-228600" eaLnBrk="0" hangingPunct="0">
              <a:spcBef>
                <a:spcPct val="20000"/>
              </a:spcBef>
              <a:buChar char="»"/>
              <a:defRPr kumimoji="1" sz="1200">
                <a:solidFill>
                  <a:schemeClr val="tx1"/>
                </a:solidFill>
                <a:latin typeface="ＭＳ Ｐゴシック" pitchFamily="50" charset="-128"/>
                <a:ea typeface="ＭＳ Ｐゴシック" pitchFamily="50" charset="-128"/>
                <a:cs typeface="ＨＧｺﾞｼｯｸE-PRO"/>
              </a:defRPr>
            </a:lvl5pPr>
            <a:lvl6pPr marL="2514600" indent="-228600" eaLnBrk="0" fontAlgn="base" hangingPunct="0">
              <a:spcBef>
                <a:spcPct val="20000"/>
              </a:spcBef>
              <a:spcAft>
                <a:spcPct val="0"/>
              </a:spcAft>
              <a:buChar char="»"/>
              <a:defRPr kumimoji="1" sz="1200">
                <a:solidFill>
                  <a:schemeClr val="tx1"/>
                </a:solidFill>
                <a:latin typeface="ＭＳ Ｐゴシック" pitchFamily="50" charset="-128"/>
                <a:ea typeface="ＭＳ Ｐゴシック" pitchFamily="50" charset="-128"/>
                <a:cs typeface="ＨＧｺﾞｼｯｸE-PRO"/>
              </a:defRPr>
            </a:lvl6pPr>
            <a:lvl7pPr marL="2971800" indent="-228600" eaLnBrk="0" fontAlgn="base" hangingPunct="0">
              <a:spcBef>
                <a:spcPct val="20000"/>
              </a:spcBef>
              <a:spcAft>
                <a:spcPct val="0"/>
              </a:spcAft>
              <a:buChar char="»"/>
              <a:defRPr kumimoji="1" sz="1200">
                <a:solidFill>
                  <a:schemeClr val="tx1"/>
                </a:solidFill>
                <a:latin typeface="ＭＳ Ｐゴシック" pitchFamily="50" charset="-128"/>
                <a:ea typeface="ＭＳ Ｐゴシック" pitchFamily="50" charset="-128"/>
                <a:cs typeface="ＨＧｺﾞｼｯｸE-PRO"/>
              </a:defRPr>
            </a:lvl7pPr>
            <a:lvl8pPr marL="3429000" indent="-228600" eaLnBrk="0" fontAlgn="base" hangingPunct="0">
              <a:spcBef>
                <a:spcPct val="20000"/>
              </a:spcBef>
              <a:spcAft>
                <a:spcPct val="0"/>
              </a:spcAft>
              <a:buChar char="»"/>
              <a:defRPr kumimoji="1" sz="1200">
                <a:solidFill>
                  <a:schemeClr val="tx1"/>
                </a:solidFill>
                <a:latin typeface="ＭＳ Ｐゴシック" pitchFamily="50" charset="-128"/>
                <a:ea typeface="ＭＳ Ｐゴシック" pitchFamily="50" charset="-128"/>
                <a:cs typeface="ＨＧｺﾞｼｯｸE-PRO"/>
              </a:defRPr>
            </a:lvl8pPr>
            <a:lvl9pPr marL="3886200" indent="-228600" eaLnBrk="0" fontAlgn="base" hangingPunct="0">
              <a:spcBef>
                <a:spcPct val="20000"/>
              </a:spcBef>
              <a:spcAft>
                <a:spcPct val="0"/>
              </a:spcAft>
              <a:buChar char="»"/>
              <a:defRPr kumimoji="1" sz="1200">
                <a:solidFill>
                  <a:schemeClr val="tx1"/>
                </a:solidFill>
                <a:latin typeface="ＭＳ Ｐゴシック" pitchFamily="50" charset="-128"/>
                <a:ea typeface="ＭＳ Ｐゴシック" pitchFamily="50" charset="-128"/>
                <a:cs typeface="ＨＧｺﾞｼｯｸE-PRO"/>
              </a:defRPr>
            </a:lvl9pPr>
          </a:lstStyle>
          <a:p>
            <a:pPr eaLnBrk="1" hangingPunct="1">
              <a:spcBef>
                <a:spcPts val="1000"/>
              </a:spcBef>
              <a:spcAft>
                <a:spcPct val="0"/>
              </a:spcAft>
              <a:buClr>
                <a:srgbClr val="FC0128"/>
              </a:buClr>
              <a:buSzPct val="80000"/>
              <a:buFontTx/>
              <a:buNone/>
            </a:pPr>
            <a:r>
              <a:rPr lang="ja-JP" altLang="en-US" sz="1800" dirty="0">
                <a:solidFill>
                  <a:srgbClr val="404040"/>
                </a:solidFill>
                <a:latin typeface="メイリオ" pitchFamily="50" charset="-128"/>
                <a:ea typeface="メイリオ" pitchFamily="50" charset="-128"/>
                <a:cs typeface="メイリオ" pitchFamily="50" charset="-128"/>
              </a:rPr>
              <a:t>奨学金の返還が困難な場合、救済制度があります。</a:t>
            </a:r>
          </a:p>
        </p:txBody>
      </p:sp>
      <p:sp>
        <p:nvSpPr>
          <p:cNvPr id="43018" name="角丸四角形 6"/>
          <p:cNvSpPr>
            <a:spLocks noChangeArrowheads="1"/>
          </p:cNvSpPr>
          <p:nvPr/>
        </p:nvSpPr>
        <p:spPr bwMode="auto">
          <a:xfrm>
            <a:off x="107950" y="1700808"/>
            <a:ext cx="8462963" cy="471487"/>
          </a:xfrm>
          <a:prstGeom prst="roundRect">
            <a:avLst>
              <a:gd name="adj" fmla="val 16667"/>
            </a:avLst>
          </a:prstGeom>
          <a:solidFill>
            <a:srgbClr val="FFFFCC"/>
          </a:solidFill>
          <a:ln>
            <a:noFill/>
          </a:ln>
        </p:spPr>
        <p:txBody>
          <a:bodyPr wrap="none" anchor="ctr"/>
          <a:lstStyle>
            <a:lvl1pPr eaLnBrk="0" hangingPunct="0">
              <a:spcBef>
                <a:spcPct val="20000"/>
              </a:spcBef>
              <a:spcAft>
                <a:spcPct val="30000"/>
              </a:spcAft>
              <a:buClr>
                <a:srgbClr val="006600"/>
              </a:buClr>
              <a:buFont typeface="Wingdings" pitchFamily="2" charset="2"/>
              <a:buChar char="n"/>
              <a:defRPr kumimoji="1" sz="1400">
                <a:solidFill>
                  <a:schemeClr val="tx1"/>
                </a:solidFill>
                <a:latin typeface="ＨＧｺﾞｼｯｸE-PRO"/>
                <a:ea typeface="ＨＧｺﾞｼｯｸE-PRO"/>
                <a:cs typeface="ＨＧｺﾞｼｯｸE-PRO"/>
              </a:defRPr>
            </a:lvl1pPr>
            <a:lvl2pPr marL="742950" indent="-285750" eaLnBrk="0" hangingPunct="0">
              <a:spcBef>
                <a:spcPct val="20000"/>
              </a:spcBef>
              <a:spcAft>
                <a:spcPct val="30000"/>
              </a:spcAft>
              <a:buClr>
                <a:schemeClr val="tx2"/>
              </a:buClr>
              <a:buSzPct val="90000"/>
              <a:buFont typeface="Wingdings" pitchFamily="2" charset="2"/>
              <a:buChar char="t"/>
              <a:defRPr kumimoji="1" sz="1200">
                <a:solidFill>
                  <a:schemeClr val="tx1"/>
                </a:solidFill>
                <a:latin typeface="ＭＳ Ｐゴシック" pitchFamily="50" charset="-128"/>
                <a:ea typeface="ＭＳ Ｐゴシック" pitchFamily="50" charset="-128"/>
                <a:cs typeface="ＨＧｺﾞｼｯｸE-PRO"/>
              </a:defRPr>
            </a:lvl2pPr>
            <a:lvl3pPr marL="1143000" indent="-228600" eaLnBrk="0" hangingPunct="0">
              <a:spcBef>
                <a:spcPct val="20000"/>
              </a:spcBef>
              <a:spcAft>
                <a:spcPct val="30000"/>
              </a:spcAft>
              <a:buClr>
                <a:schemeClr val="tx2"/>
              </a:buClr>
              <a:buSzPct val="90000"/>
              <a:buFont typeface="Wingdings" pitchFamily="2" charset="2"/>
              <a:buChar char=""/>
              <a:defRPr kumimoji="1" sz="1200">
                <a:solidFill>
                  <a:schemeClr val="tx1"/>
                </a:solidFill>
                <a:latin typeface="ＭＳ Ｐゴシック" pitchFamily="50" charset="-128"/>
                <a:ea typeface="ＭＳ Ｐゴシック" pitchFamily="50" charset="-128"/>
                <a:cs typeface="ＨＧｺﾞｼｯｸE-PRO"/>
              </a:defRPr>
            </a:lvl3pPr>
            <a:lvl4pPr marL="1600200" indent="-228600" eaLnBrk="0" hangingPunct="0">
              <a:spcBef>
                <a:spcPct val="20000"/>
              </a:spcBef>
              <a:buChar char="–"/>
              <a:defRPr kumimoji="1" sz="1200">
                <a:solidFill>
                  <a:schemeClr val="tx1"/>
                </a:solidFill>
                <a:latin typeface="ＭＳ Ｐゴシック" pitchFamily="50" charset="-128"/>
                <a:ea typeface="ＭＳ Ｐゴシック" pitchFamily="50" charset="-128"/>
                <a:cs typeface="ＨＧｺﾞｼｯｸE-PRO"/>
              </a:defRPr>
            </a:lvl4pPr>
            <a:lvl5pPr marL="2057400" indent="-228600" eaLnBrk="0" hangingPunct="0">
              <a:spcBef>
                <a:spcPct val="20000"/>
              </a:spcBef>
              <a:buChar char="»"/>
              <a:defRPr kumimoji="1" sz="1200">
                <a:solidFill>
                  <a:schemeClr val="tx1"/>
                </a:solidFill>
                <a:latin typeface="ＭＳ Ｐゴシック" pitchFamily="50" charset="-128"/>
                <a:ea typeface="ＭＳ Ｐゴシック" pitchFamily="50" charset="-128"/>
                <a:cs typeface="ＨＧｺﾞｼｯｸE-PRO"/>
              </a:defRPr>
            </a:lvl5pPr>
            <a:lvl6pPr marL="2514600" indent="-228600" eaLnBrk="0" fontAlgn="base" hangingPunct="0">
              <a:spcBef>
                <a:spcPct val="20000"/>
              </a:spcBef>
              <a:spcAft>
                <a:spcPct val="0"/>
              </a:spcAft>
              <a:buChar char="»"/>
              <a:defRPr kumimoji="1" sz="1200">
                <a:solidFill>
                  <a:schemeClr val="tx1"/>
                </a:solidFill>
                <a:latin typeface="ＭＳ Ｐゴシック" pitchFamily="50" charset="-128"/>
                <a:ea typeface="ＭＳ Ｐゴシック" pitchFamily="50" charset="-128"/>
                <a:cs typeface="ＨＧｺﾞｼｯｸE-PRO"/>
              </a:defRPr>
            </a:lvl6pPr>
            <a:lvl7pPr marL="2971800" indent="-228600" eaLnBrk="0" fontAlgn="base" hangingPunct="0">
              <a:spcBef>
                <a:spcPct val="20000"/>
              </a:spcBef>
              <a:spcAft>
                <a:spcPct val="0"/>
              </a:spcAft>
              <a:buChar char="»"/>
              <a:defRPr kumimoji="1" sz="1200">
                <a:solidFill>
                  <a:schemeClr val="tx1"/>
                </a:solidFill>
                <a:latin typeface="ＭＳ Ｐゴシック" pitchFamily="50" charset="-128"/>
                <a:ea typeface="ＭＳ Ｐゴシック" pitchFamily="50" charset="-128"/>
                <a:cs typeface="ＨＧｺﾞｼｯｸE-PRO"/>
              </a:defRPr>
            </a:lvl7pPr>
            <a:lvl8pPr marL="3429000" indent="-228600" eaLnBrk="0" fontAlgn="base" hangingPunct="0">
              <a:spcBef>
                <a:spcPct val="20000"/>
              </a:spcBef>
              <a:spcAft>
                <a:spcPct val="0"/>
              </a:spcAft>
              <a:buChar char="»"/>
              <a:defRPr kumimoji="1" sz="1200">
                <a:solidFill>
                  <a:schemeClr val="tx1"/>
                </a:solidFill>
                <a:latin typeface="ＭＳ Ｐゴシック" pitchFamily="50" charset="-128"/>
                <a:ea typeface="ＭＳ Ｐゴシック" pitchFamily="50" charset="-128"/>
                <a:cs typeface="ＨＧｺﾞｼｯｸE-PRO"/>
              </a:defRPr>
            </a:lvl8pPr>
            <a:lvl9pPr marL="3886200" indent="-228600" eaLnBrk="0" fontAlgn="base" hangingPunct="0">
              <a:spcBef>
                <a:spcPct val="20000"/>
              </a:spcBef>
              <a:spcAft>
                <a:spcPct val="0"/>
              </a:spcAft>
              <a:buChar char="»"/>
              <a:defRPr kumimoji="1" sz="1200">
                <a:solidFill>
                  <a:schemeClr val="tx1"/>
                </a:solidFill>
                <a:latin typeface="ＭＳ Ｐゴシック" pitchFamily="50" charset="-128"/>
                <a:ea typeface="ＭＳ Ｐゴシック" pitchFamily="50" charset="-128"/>
                <a:cs typeface="ＨＧｺﾞｼｯｸE-PRO"/>
              </a:defRPr>
            </a:lvl9pPr>
          </a:lstStyle>
          <a:p>
            <a:pPr eaLnBrk="1" hangingPunct="1">
              <a:spcBef>
                <a:spcPct val="0"/>
              </a:spcBef>
              <a:spcAft>
                <a:spcPct val="0"/>
              </a:spcAft>
              <a:buClrTx/>
              <a:buFontTx/>
              <a:buNone/>
            </a:pPr>
            <a:r>
              <a:rPr lang="ja-JP" altLang="en-US" sz="1500" b="1" dirty="0">
                <a:solidFill>
                  <a:srgbClr val="404040"/>
                </a:solidFill>
                <a:latin typeface="Trebuchet MS" pitchFamily="34" charset="0"/>
                <a:ea typeface="メイリオ" pitchFamily="50" charset="-128"/>
                <a:cs typeface="メイリオ" pitchFamily="50" charset="-128"/>
              </a:rPr>
              <a:t>（１）在学猶予：在学している期間、返還する期限を先延ばしにする制度</a:t>
            </a:r>
            <a:endParaRPr lang="en-US" altLang="ja-JP" sz="1500" b="1" dirty="0">
              <a:solidFill>
                <a:srgbClr val="404040"/>
              </a:solidFill>
              <a:latin typeface="Trebuchet MS" pitchFamily="34" charset="0"/>
              <a:ea typeface="メイリオ" pitchFamily="50" charset="-128"/>
              <a:cs typeface="メイリオ" pitchFamily="50" charset="-128"/>
            </a:endParaRPr>
          </a:p>
        </p:txBody>
      </p:sp>
      <p:sp>
        <p:nvSpPr>
          <p:cNvPr id="43019" name="角丸四角形 6"/>
          <p:cNvSpPr>
            <a:spLocks noChangeArrowheads="1"/>
          </p:cNvSpPr>
          <p:nvPr/>
        </p:nvSpPr>
        <p:spPr bwMode="auto">
          <a:xfrm>
            <a:off x="107950" y="2476524"/>
            <a:ext cx="8462962" cy="719560"/>
          </a:xfrm>
          <a:prstGeom prst="roundRect">
            <a:avLst>
              <a:gd name="adj" fmla="val 16667"/>
            </a:avLst>
          </a:prstGeom>
          <a:solidFill>
            <a:srgbClr val="FFFFCC"/>
          </a:solidFill>
          <a:ln>
            <a:noFill/>
          </a:ln>
        </p:spPr>
        <p:txBody>
          <a:bodyPr wrap="none" anchor="ctr"/>
          <a:lstStyle>
            <a:lvl1pPr eaLnBrk="0" hangingPunct="0">
              <a:spcBef>
                <a:spcPct val="20000"/>
              </a:spcBef>
              <a:spcAft>
                <a:spcPct val="30000"/>
              </a:spcAft>
              <a:buClr>
                <a:srgbClr val="006600"/>
              </a:buClr>
              <a:buFont typeface="Wingdings" pitchFamily="2" charset="2"/>
              <a:buChar char="n"/>
              <a:defRPr kumimoji="1" sz="1400">
                <a:solidFill>
                  <a:schemeClr val="tx1"/>
                </a:solidFill>
                <a:latin typeface="ＨＧｺﾞｼｯｸE-PRO"/>
                <a:ea typeface="ＨＧｺﾞｼｯｸE-PRO"/>
                <a:cs typeface="ＨＧｺﾞｼｯｸE-PRO"/>
              </a:defRPr>
            </a:lvl1pPr>
            <a:lvl2pPr marL="742950" indent="-285750" eaLnBrk="0" hangingPunct="0">
              <a:spcBef>
                <a:spcPct val="20000"/>
              </a:spcBef>
              <a:spcAft>
                <a:spcPct val="30000"/>
              </a:spcAft>
              <a:buClr>
                <a:schemeClr val="tx2"/>
              </a:buClr>
              <a:buSzPct val="90000"/>
              <a:buFont typeface="Wingdings" pitchFamily="2" charset="2"/>
              <a:buChar char="t"/>
              <a:defRPr kumimoji="1" sz="1200">
                <a:solidFill>
                  <a:schemeClr val="tx1"/>
                </a:solidFill>
                <a:latin typeface="ＭＳ Ｐゴシック" pitchFamily="50" charset="-128"/>
                <a:ea typeface="ＭＳ Ｐゴシック" pitchFamily="50" charset="-128"/>
                <a:cs typeface="ＨＧｺﾞｼｯｸE-PRO"/>
              </a:defRPr>
            </a:lvl2pPr>
            <a:lvl3pPr marL="1143000" indent="-228600" eaLnBrk="0" hangingPunct="0">
              <a:spcBef>
                <a:spcPct val="20000"/>
              </a:spcBef>
              <a:spcAft>
                <a:spcPct val="30000"/>
              </a:spcAft>
              <a:buClr>
                <a:schemeClr val="tx2"/>
              </a:buClr>
              <a:buSzPct val="90000"/>
              <a:buFont typeface="Wingdings" pitchFamily="2" charset="2"/>
              <a:buChar char=""/>
              <a:defRPr kumimoji="1" sz="1200">
                <a:solidFill>
                  <a:schemeClr val="tx1"/>
                </a:solidFill>
                <a:latin typeface="ＭＳ Ｐゴシック" pitchFamily="50" charset="-128"/>
                <a:ea typeface="ＭＳ Ｐゴシック" pitchFamily="50" charset="-128"/>
                <a:cs typeface="ＨＧｺﾞｼｯｸE-PRO"/>
              </a:defRPr>
            </a:lvl3pPr>
            <a:lvl4pPr marL="1600200" indent="-228600" eaLnBrk="0" hangingPunct="0">
              <a:spcBef>
                <a:spcPct val="20000"/>
              </a:spcBef>
              <a:buChar char="–"/>
              <a:defRPr kumimoji="1" sz="1200">
                <a:solidFill>
                  <a:schemeClr val="tx1"/>
                </a:solidFill>
                <a:latin typeface="ＭＳ Ｐゴシック" pitchFamily="50" charset="-128"/>
                <a:ea typeface="ＭＳ Ｐゴシック" pitchFamily="50" charset="-128"/>
                <a:cs typeface="ＨＧｺﾞｼｯｸE-PRO"/>
              </a:defRPr>
            </a:lvl4pPr>
            <a:lvl5pPr marL="2057400" indent="-228600" eaLnBrk="0" hangingPunct="0">
              <a:spcBef>
                <a:spcPct val="20000"/>
              </a:spcBef>
              <a:buChar char="»"/>
              <a:defRPr kumimoji="1" sz="1200">
                <a:solidFill>
                  <a:schemeClr val="tx1"/>
                </a:solidFill>
                <a:latin typeface="ＭＳ Ｐゴシック" pitchFamily="50" charset="-128"/>
                <a:ea typeface="ＭＳ Ｐゴシック" pitchFamily="50" charset="-128"/>
                <a:cs typeface="ＨＧｺﾞｼｯｸE-PRO"/>
              </a:defRPr>
            </a:lvl5pPr>
            <a:lvl6pPr marL="2514600" indent="-228600" eaLnBrk="0" fontAlgn="base" hangingPunct="0">
              <a:spcBef>
                <a:spcPct val="20000"/>
              </a:spcBef>
              <a:spcAft>
                <a:spcPct val="0"/>
              </a:spcAft>
              <a:buChar char="»"/>
              <a:defRPr kumimoji="1" sz="1200">
                <a:solidFill>
                  <a:schemeClr val="tx1"/>
                </a:solidFill>
                <a:latin typeface="ＭＳ Ｐゴシック" pitchFamily="50" charset="-128"/>
                <a:ea typeface="ＭＳ Ｐゴシック" pitchFamily="50" charset="-128"/>
                <a:cs typeface="ＨＧｺﾞｼｯｸE-PRO"/>
              </a:defRPr>
            </a:lvl6pPr>
            <a:lvl7pPr marL="2971800" indent="-228600" eaLnBrk="0" fontAlgn="base" hangingPunct="0">
              <a:spcBef>
                <a:spcPct val="20000"/>
              </a:spcBef>
              <a:spcAft>
                <a:spcPct val="0"/>
              </a:spcAft>
              <a:buChar char="»"/>
              <a:defRPr kumimoji="1" sz="1200">
                <a:solidFill>
                  <a:schemeClr val="tx1"/>
                </a:solidFill>
                <a:latin typeface="ＭＳ Ｐゴシック" pitchFamily="50" charset="-128"/>
                <a:ea typeface="ＭＳ Ｐゴシック" pitchFamily="50" charset="-128"/>
                <a:cs typeface="ＨＧｺﾞｼｯｸE-PRO"/>
              </a:defRPr>
            </a:lvl7pPr>
            <a:lvl8pPr marL="3429000" indent="-228600" eaLnBrk="0" fontAlgn="base" hangingPunct="0">
              <a:spcBef>
                <a:spcPct val="20000"/>
              </a:spcBef>
              <a:spcAft>
                <a:spcPct val="0"/>
              </a:spcAft>
              <a:buChar char="»"/>
              <a:defRPr kumimoji="1" sz="1200">
                <a:solidFill>
                  <a:schemeClr val="tx1"/>
                </a:solidFill>
                <a:latin typeface="ＭＳ Ｐゴシック" pitchFamily="50" charset="-128"/>
                <a:ea typeface="ＭＳ Ｐゴシック" pitchFamily="50" charset="-128"/>
                <a:cs typeface="ＨＧｺﾞｼｯｸE-PRO"/>
              </a:defRPr>
            </a:lvl8pPr>
            <a:lvl9pPr marL="3886200" indent="-228600" eaLnBrk="0" fontAlgn="base" hangingPunct="0">
              <a:spcBef>
                <a:spcPct val="20000"/>
              </a:spcBef>
              <a:spcAft>
                <a:spcPct val="0"/>
              </a:spcAft>
              <a:buChar char="»"/>
              <a:defRPr kumimoji="1" sz="1200">
                <a:solidFill>
                  <a:schemeClr val="tx1"/>
                </a:solidFill>
                <a:latin typeface="ＭＳ Ｐゴシック" pitchFamily="50" charset="-128"/>
                <a:ea typeface="ＭＳ Ｐゴシック" pitchFamily="50" charset="-128"/>
                <a:cs typeface="ＨＧｺﾞｼｯｸE-PRO"/>
              </a:defRPr>
            </a:lvl9pPr>
          </a:lstStyle>
          <a:p>
            <a:pPr eaLnBrk="1" hangingPunct="1">
              <a:spcBef>
                <a:spcPts val="1000"/>
              </a:spcBef>
              <a:spcAft>
                <a:spcPct val="0"/>
              </a:spcAft>
              <a:buClr>
                <a:srgbClr val="FC0128"/>
              </a:buClr>
              <a:buSzPct val="80000"/>
              <a:buNone/>
            </a:pPr>
            <a:r>
              <a:rPr lang="ja-JP" altLang="en-US" sz="1600" b="1" dirty="0">
                <a:solidFill>
                  <a:srgbClr val="404040"/>
                </a:solidFill>
                <a:latin typeface="Trebuchet MS" pitchFamily="34" charset="0"/>
                <a:ea typeface="メイリオ" pitchFamily="50" charset="-128"/>
                <a:cs typeface="メイリオ" pitchFamily="50" charset="-128"/>
              </a:rPr>
              <a:t>（２）減額返還：月々の割賦金を１／２もしくは１／３に減額し、減額返還適用期間に</a:t>
            </a:r>
            <a:endParaRPr lang="en-US" altLang="ja-JP" sz="1600" b="1" dirty="0">
              <a:solidFill>
                <a:srgbClr val="404040"/>
              </a:solidFill>
              <a:latin typeface="Trebuchet MS" pitchFamily="34" charset="0"/>
              <a:ea typeface="メイリオ" pitchFamily="50" charset="-128"/>
              <a:cs typeface="メイリオ" pitchFamily="50" charset="-128"/>
            </a:endParaRPr>
          </a:p>
          <a:p>
            <a:pPr eaLnBrk="1" hangingPunct="1">
              <a:spcBef>
                <a:spcPts val="1000"/>
              </a:spcBef>
              <a:spcAft>
                <a:spcPct val="0"/>
              </a:spcAft>
              <a:buClr>
                <a:srgbClr val="FC0128"/>
              </a:buClr>
              <a:buSzPct val="80000"/>
              <a:buNone/>
            </a:pPr>
            <a:r>
              <a:rPr lang="ja-JP" altLang="en-US" sz="1600" b="1" dirty="0">
                <a:solidFill>
                  <a:srgbClr val="404040"/>
                </a:solidFill>
                <a:latin typeface="Trebuchet MS" pitchFamily="34" charset="0"/>
                <a:ea typeface="メイリオ" pitchFamily="50" charset="-128"/>
                <a:cs typeface="メイリオ" pitchFamily="50" charset="-128"/>
              </a:rPr>
              <a:t>　　　応じた分の返還期間を延長して返還する制度</a:t>
            </a:r>
          </a:p>
        </p:txBody>
      </p:sp>
      <p:sp>
        <p:nvSpPr>
          <p:cNvPr id="43020" name="角丸四角形 6"/>
          <p:cNvSpPr>
            <a:spLocks noChangeArrowheads="1"/>
          </p:cNvSpPr>
          <p:nvPr/>
        </p:nvSpPr>
        <p:spPr bwMode="auto">
          <a:xfrm>
            <a:off x="107950" y="3468960"/>
            <a:ext cx="8462962" cy="473075"/>
          </a:xfrm>
          <a:prstGeom prst="roundRect">
            <a:avLst>
              <a:gd name="adj" fmla="val 16667"/>
            </a:avLst>
          </a:prstGeom>
          <a:solidFill>
            <a:srgbClr val="FFFFCC"/>
          </a:solidFill>
          <a:ln>
            <a:noFill/>
          </a:ln>
        </p:spPr>
        <p:txBody>
          <a:bodyPr wrap="none" anchor="ctr"/>
          <a:lstStyle>
            <a:lvl1pPr eaLnBrk="0" hangingPunct="0">
              <a:spcBef>
                <a:spcPct val="20000"/>
              </a:spcBef>
              <a:spcAft>
                <a:spcPct val="30000"/>
              </a:spcAft>
              <a:buClr>
                <a:srgbClr val="006600"/>
              </a:buClr>
              <a:buFont typeface="Wingdings" pitchFamily="2" charset="2"/>
              <a:buChar char="n"/>
              <a:defRPr kumimoji="1" sz="1400">
                <a:solidFill>
                  <a:schemeClr val="tx1"/>
                </a:solidFill>
                <a:latin typeface="ＨＧｺﾞｼｯｸE-PRO"/>
                <a:ea typeface="ＨＧｺﾞｼｯｸE-PRO"/>
                <a:cs typeface="ＨＧｺﾞｼｯｸE-PRO"/>
              </a:defRPr>
            </a:lvl1pPr>
            <a:lvl2pPr marL="742950" indent="-285750" eaLnBrk="0" hangingPunct="0">
              <a:spcBef>
                <a:spcPct val="20000"/>
              </a:spcBef>
              <a:spcAft>
                <a:spcPct val="30000"/>
              </a:spcAft>
              <a:buClr>
                <a:schemeClr val="tx2"/>
              </a:buClr>
              <a:buSzPct val="90000"/>
              <a:buFont typeface="Wingdings" pitchFamily="2" charset="2"/>
              <a:buChar char="t"/>
              <a:defRPr kumimoji="1" sz="1200">
                <a:solidFill>
                  <a:schemeClr val="tx1"/>
                </a:solidFill>
                <a:latin typeface="ＭＳ Ｐゴシック" pitchFamily="50" charset="-128"/>
                <a:ea typeface="ＭＳ Ｐゴシック" pitchFamily="50" charset="-128"/>
                <a:cs typeface="ＨＧｺﾞｼｯｸE-PRO"/>
              </a:defRPr>
            </a:lvl2pPr>
            <a:lvl3pPr marL="1143000" indent="-228600" eaLnBrk="0" hangingPunct="0">
              <a:spcBef>
                <a:spcPct val="20000"/>
              </a:spcBef>
              <a:spcAft>
                <a:spcPct val="30000"/>
              </a:spcAft>
              <a:buClr>
                <a:schemeClr val="tx2"/>
              </a:buClr>
              <a:buSzPct val="90000"/>
              <a:buFont typeface="Wingdings" pitchFamily="2" charset="2"/>
              <a:buChar char=""/>
              <a:defRPr kumimoji="1" sz="1200">
                <a:solidFill>
                  <a:schemeClr val="tx1"/>
                </a:solidFill>
                <a:latin typeface="ＭＳ Ｐゴシック" pitchFamily="50" charset="-128"/>
                <a:ea typeface="ＭＳ Ｐゴシック" pitchFamily="50" charset="-128"/>
                <a:cs typeface="ＨＧｺﾞｼｯｸE-PRO"/>
              </a:defRPr>
            </a:lvl3pPr>
            <a:lvl4pPr marL="1600200" indent="-228600" eaLnBrk="0" hangingPunct="0">
              <a:spcBef>
                <a:spcPct val="20000"/>
              </a:spcBef>
              <a:buChar char="–"/>
              <a:defRPr kumimoji="1" sz="1200">
                <a:solidFill>
                  <a:schemeClr val="tx1"/>
                </a:solidFill>
                <a:latin typeface="ＭＳ Ｐゴシック" pitchFamily="50" charset="-128"/>
                <a:ea typeface="ＭＳ Ｐゴシック" pitchFamily="50" charset="-128"/>
                <a:cs typeface="ＨＧｺﾞｼｯｸE-PRO"/>
              </a:defRPr>
            </a:lvl4pPr>
            <a:lvl5pPr marL="2057400" indent="-228600" eaLnBrk="0" hangingPunct="0">
              <a:spcBef>
                <a:spcPct val="20000"/>
              </a:spcBef>
              <a:buChar char="»"/>
              <a:defRPr kumimoji="1" sz="1200">
                <a:solidFill>
                  <a:schemeClr val="tx1"/>
                </a:solidFill>
                <a:latin typeface="ＭＳ Ｐゴシック" pitchFamily="50" charset="-128"/>
                <a:ea typeface="ＭＳ Ｐゴシック" pitchFamily="50" charset="-128"/>
                <a:cs typeface="ＨＧｺﾞｼｯｸE-PRO"/>
              </a:defRPr>
            </a:lvl5pPr>
            <a:lvl6pPr marL="2514600" indent="-228600" eaLnBrk="0" fontAlgn="base" hangingPunct="0">
              <a:spcBef>
                <a:spcPct val="20000"/>
              </a:spcBef>
              <a:spcAft>
                <a:spcPct val="0"/>
              </a:spcAft>
              <a:buChar char="»"/>
              <a:defRPr kumimoji="1" sz="1200">
                <a:solidFill>
                  <a:schemeClr val="tx1"/>
                </a:solidFill>
                <a:latin typeface="ＭＳ Ｐゴシック" pitchFamily="50" charset="-128"/>
                <a:ea typeface="ＭＳ Ｐゴシック" pitchFamily="50" charset="-128"/>
                <a:cs typeface="ＨＧｺﾞｼｯｸE-PRO"/>
              </a:defRPr>
            </a:lvl6pPr>
            <a:lvl7pPr marL="2971800" indent="-228600" eaLnBrk="0" fontAlgn="base" hangingPunct="0">
              <a:spcBef>
                <a:spcPct val="20000"/>
              </a:spcBef>
              <a:spcAft>
                <a:spcPct val="0"/>
              </a:spcAft>
              <a:buChar char="»"/>
              <a:defRPr kumimoji="1" sz="1200">
                <a:solidFill>
                  <a:schemeClr val="tx1"/>
                </a:solidFill>
                <a:latin typeface="ＭＳ Ｐゴシック" pitchFamily="50" charset="-128"/>
                <a:ea typeface="ＭＳ Ｐゴシック" pitchFamily="50" charset="-128"/>
                <a:cs typeface="ＨＧｺﾞｼｯｸE-PRO"/>
              </a:defRPr>
            </a:lvl7pPr>
            <a:lvl8pPr marL="3429000" indent="-228600" eaLnBrk="0" fontAlgn="base" hangingPunct="0">
              <a:spcBef>
                <a:spcPct val="20000"/>
              </a:spcBef>
              <a:spcAft>
                <a:spcPct val="0"/>
              </a:spcAft>
              <a:buChar char="»"/>
              <a:defRPr kumimoji="1" sz="1200">
                <a:solidFill>
                  <a:schemeClr val="tx1"/>
                </a:solidFill>
                <a:latin typeface="ＭＳ Ｐゴシック" pitchFamily="50" charset="-128"/>
                <a:ea typeface="ＭＳ Ｐゴシック" pitchFamily="50" charset="-128"/>
                <a:cs typeface="ＨＧｺﾞｼｯｸE-PRO"/>
              </a:defRPr>
            </a:lvl8pPr>
            <a:lvl9pPr marL="3886200" indent="-228600" eaLnBrk="0" fontAlgn="base" hangingPunct="0">
              <a:spcBef>
                <a:spcPct val="20000"/>
              </a:spcBef>
              <a:spcAft>
                <a:spcPct val="0"/>
              </a:spcAft>
              <a:buChar char="»"/>
              <a:defRPr kumimoji="1" sz="1200">
                <a:solidFill>
                  <a:schemeClr val="tx1"/>
                </a:solidFill>
                <a:latin typeface="ＭＳ Ｐゴシック" pitchFamily="50" charset="-128"/>
                <a:ea typeface="ＭＳ Ｐゴシック" pitchFamily="50" charset="-128"/>
                <a:cs typeface="ＨＧｺﾞｼｯｸE-PRO"/>
              </a:defRPr>
            </a:lvl9pPr>
          </a:lstStyle>
          <a:p>
            <a:pPr eaLnBrk="1" hangingPunct="1">
              <a:spcBef>
                <a:spcPts val="1000"/>
              </a:spcBef>
              <a:spcAft>
                <a:spcPct val="0"/>
              </a:spcAft>
              <a:buClr>
                <a:srgbClr val="FC0128"/>
              </a:buClr>
              <a:buSzPct val="80000"/>
              <a:buFontTx/>
              <a:buNone/>
            </a:pPr>
            <a:r>
              <a:rPr lang="ja-JP" altLang="en-US" sz="1600" b="1" dirty="0">
                <a:solidFill>
                  <a:srgbClr val="404040"/>
                </a:solidFill>
                <a:latin typeface="Trebuchet MS" pitchFamily="34" charset="0"/>
                <a:ea typeface="メイリオ" pitchFamily="50" charset="-128"/>
                <a:cs typeface="メイリオ" pitchFamily="50" charset="-128"/>
              </a:rPr>
              <a:t>（３）返還期限猶予：返還が困難になったときに、返還する期限を先延ばしにする制度</a:t>
            </a:r>
            <a:endParaRPr lang="en-US" altLang="ja-JP" sz="1600" b="1" dirty="0">
              <a:solidFill>
                <a:srgbClr val="404040"/>
              </a:solidFill>
              <a:latin typeface="Trebuchet MS" pitchFamily="34" charset="0"/>
              <a:ea typeface="メイリオ" pitchFamily="50" charset="-128"/>
              <a:cs typeface="メイリオ" pitchFamily="50" charset="-128"/>
            </a:endParaRPr>
          </a:p>
        </p:txBody>
      </p:sp>
      <p:sp>
        <p:nvSpPr>
          <p:cNvPr id="11" name="角丸四角形 7"/>
          <p:cNvSpPr>
            <a:spLocks noChangeArrowheads="1"/>
          </p:cNvSpPr>
          <p:nvPr/>
        </p:nvSpPr>
        <p:spPr bwMode="auto">
          <a:xfrm>
            <a:off x="395536" y="5229200"/>
            <a:ext cx="7654925" cy="648072"/>
          </a:xfrm>
          <a:prstGeom prst="roundRect">
            <a:avLst>
              <a:gd name="adj" fmla="val 50000"/>
            </a:avLst>
          </a:prstGeom>
          <a:solidFill>
            <a:srgbClr val="FFCCFF"/>
          </a:solidFill>
          <a:ln>
            <a:noFill/>
          </a:ln>
          <a:extLst>
            <a:ext uri="{91240B29-F687-4F45-9708-019B960494DF}">
              <a14:hiddenLine xmlns:a14="http://schemas.microsoft.com/office/drawing/2010/main" w="9525">
                <a:solidFill>
                  <a:srgbClr val="000000"/>
                </a:solidFill>
                <a:round/>
                <a:headEnd/>
                <a:tailEnd/>
              </a14:hiddenLine>
            </a:ext>
          </a:extLst>
        </p:spPr>
        <p:txBody>
          <a:bodyPr wrap="none"/>
          <a:lstStyle>
            <a:lvl1pPr eaLnBrk="0" hangingPunct="0">
              <a:spcBef>
                <a:spcPct val="20000"/>
              </a:spcBef>
              <a:spcAft>
                <a:spcPct val="30000"/>
              </a:spcAft>
              <a:buClr>
                <a:srgbClr val="006600"/>
              </a:buClr>
              <a:buFont typeface="Wingdings" pitchFamily="2" charset="2"/>
              <a:buChar char="n"/>
              <a:defRPr kumimoji="1" sz="1400">
                <a:solidFill>
                  <a:schemeClr val="tx1"/>
                </a:solidFill>
                <a:latin typeface="ＨＧｺﾞｼｯｸE-PRO"/>
                <a:ea typeface="ＨＧｺﾞｼｯｸE-PRO"/>
                <a:cs typeface="ＨＧｺﾞｼｯｸE-PRO"/>
              </a:defRPr>
            </a:lvl1pPr>
            <a:lvl2pPr marL="742950" indent="-285750" eaLnBrk="0" hangingPunct="0">
              <a:spcBef>
                <a:spcPct val="20000"/>
              </a:spcBef>
              <a:spcAft>
                <a:spcPct val="30000"/>
              </a:spcAft>
              <a:buClr>
                <a:schemeClr val="tx2"/>
              </a:buClr>
              <a:buSzPct val="90000"/>
              <a:buFont typeface="Wingdings" pitchFamily="2" charset="2"/>
              <a:buChar char="t"/>
              <a:defRPr kumimoji="1" sz="1200">
                <a:solidFill>
                  <a:schemeClr val="tx1"/>
                </a:solidFill>
                <a:latin typeface="ＭＳ Ｐゴシック" pitchFamily="50" charset="-128"/>
                <a:ea typeface="ＭＳ Ｐゴシック" pitchFamily="50" charset="-128"/>
                <a:cs typeface="ＨＧｺﾞｼｯｸE-PRO"/>
              </a:defRPr>
            </a:lvl2pPr>
            <a:lvl3pPr marL="1143000" indent="-228600" eaLnBrk="0" hangingPunct="0">
              <a:spcBef>
                <a:spcPct val="20000"/>
              </a:spcBef>
              <a:spcAft>
                <a:spcPct val="30000"/>
              </a:spcAft>
              <a:buClr>
                <a:schemeClr val="tx2"/>
              </a:buClr>
              <a:buSzPct val="90000"/>
              <a:buFont typeface="Wingdings" pitchFamily="2" charset="2"/>
              <a:buChar char=""/>
              <a:defRPr kumimoji="1" sz="1200">
                <a:solidFill>
                  <a:schemeClr val="tx1"/>
                </a:solidFill>
                <a:latin typeface="ＭＳ Ｐゴシック" pitchFamily="50" charset="-128"/>
                <a:ea typeface="ＭＳ Ｐゴシック" pitchFamily="50" charset="-128"/>
                <a:cs typeface="ＨＧｺﾞｼｯｸE-PRO"/>
              </a:defRPr>
            </a:lvl3pPr>
            <a:lvl4pPr marL="1600200" indent="-228600" eaLnBrk="0" hangingPunct="0">
              <a:spcBef>
                <a:spcPct val="20000"/>
              </a:spcBef>
              <a:buChar char="–"/>
              <a:defRPr kumimoji="1" sz="1200">
                <a:solidFill>
                  <a:schemeClr val="tx1"/>
                </a:solidFill>
                <a:latin typeface="ＭＳ Ｐゴシック" pitchFamily="50" charset="-128"/>
                <a:ea typeface="ＭＳ Ｐゴシック" pitchFamily="50" charset="-128"/>
                <a:cs typeface="ＨＧｺﾞｼｯｸE-PRO"/>
              </a:defRPr>
            </a:lvl4pPr>
            <a:lvl5pPr marL="2057400" indent="-228600" eaLnBrk="0" hangingPunct="0">
              <a:spcBef>
                <a:spcPct val="20000"/>
              </a:spcBef>
              <a:buChar char="»"/>
              <a:defRPr kumimoji="1" sz="1200">
                <a:solidFill>
                  <a:schemeClr val="tx1"/>
                </a:solidFill>
                <a:latin typeface="ＭＳ Ｐゴシック" pitchFamily="50" charset="-128"/>
                <a:ea typeface="ＭＳ Ｐゴシック" pitchFamily="50" charset="-128"/>
                <a:cs typeface="ＨＧｺﾞｼｯｸE-PRO"/>
              </a:defRPr>
            </a:lvl5pPr>
            <a:lvl6pPr marL="2514600" indent="-228600" eaLnBrk="0" fontAlgn="base" hangingPunct="0">
              <a:spcBef>
                <a:spcPct val="20000"/>
              </a:spcBef>
              <a:spcAft>
                <a:spcPct val="0"/>
              </a:spcAft>
              <a:buChar char="»"/>
              <a:defRPr kumimoji="1" sz="1200">
                <a:solidFill>
                  <a:schemeClr val="tx1"/>
                </a:solidFill>
                <a:latin typeface="ＭＳ Ｐゴシック" pitchFamily="50" charset="-128"/>
                <a:ea typeface="ＭＳ Ｐゴシック" pitchFamily="50" charset="-128"/>
                <a:cs typeface="ＨＧｺﾞｼｯｸE-PRO"/>
              </a:defRPr>
            </a:lvl6pPr>
            <a:lvl7pPr marL="2971800" indent="-228600" eaLnBrk="0" fontAlgn="base" hangingPunct="0">
              <a:spcBef>
                <a:spcPct val="20000"/>
              </a:spcBef>
              <a:spcAft>
                <a:spcPct val="0"/>
              </a:spcAft>
              <a:buChar char="»"/>
              <a:defRPr kumimoji="1" sz="1200">
                <a:solidFill>
                  <a:schemeClr val="tx1"/>
                </a:solidFill>
                <a:latin typeface="ＭＳ Ｐゴシック" pitchFamily="50" charset="-128"/>
                <a:ea typeface="ＭＳ Ｐゴシック" pitchFamily="50" charset="-128"/>
                <a:cs typeface="ＨＧｺﾞｼｯｸE-PRO"/>
              </a:defRPr>
            </a:lvl7pPr>
            <a:lvl8pPr marL="3429000" indent="-228600" eaLnBrk="0" fontAlgn="base" hangingPunct="0">
              <a:spcBef>
                <a:spcPct val="20000"/>
              </a:spcBef>
              <a:spcAft>
                <a:spcPct val="0"/>
              </a:spcAft>
              <a:buChar char="»"/>
              <a:defRPr kumimoji="1" sz="1200">
                <a:solidFill>
                  <a:schemeClr val="tx1"/>
                </a:solidFill>
                <a:latin typeface="ＭＳ Ｐゴシック" pitchFamily="50" charset="-128"/>
                <a:ea typeface="ＭＳ Ｐゴシック" pitchFamily="50" charset="-128"/>
                <a:cs typeface="ＨＧｺﾞｼｯｸE-PRO"/>
              </a:defRPr>
            </a:lvl8pPr>
            <a:lvl9pPr marL="3886200" indent="-228600" eaLnBrk="0" fontAlgn="base" hangingPunct="0">
              <a:spcBef>
                <a:spcPct val="20000"/>
              </a:spcBef>
              <a:spcAft>
                <a:spcPct val="0"/>
              </a:spcAft>
              <a:buChar char="»"/>
              <a:defRPr kumimoji="1" sz="1200">
                <a:solidFill>
                  <a:schemeClr val="tx1"/>
                </a:solidFill>
                <a:latin typeface="ＭＳ Ｐゴシック" pitchFamily="50" charset="-128"/>
                <a:ea typeface="ＭＳ Ｐゴシック" pitchFamily="50" charset="-128"/>
                <a:cs typeface="ＨＧｺﾞｼｯｸE-PRO"/>
              </a:defRPr>
            </a:lvl9pPr>
          </a:lstStyle>
          <a:p>
            <a:pPr eaLnBrk="1" hangingPunct="1">
              <a:spcBef>
                <a:spcPct val="0"/>
              </a:spcBef>
              <a:spcAft>
                <a:spcPct val="0"/>
              </a:spcAft>
              <a:buClrTx/>
              <a:buFontTx/>
              <a:buNone/>
            </a:pPr>
            <a:endParaRPr lang="ja-JP" altLang="en-US" sz="1000" b="1">
              <a:latin typeface="Times New Roman" pitchFamily="18" charset="0"/>
              <a:ea typeface="ＭＳ Ｐゴシック" pitchFamily="50" charset="-128"/>
            </a:endParaRPr>
          </a:p>
        </p:txBody>
      </p:sp>
      <p:sp>
        <p:nvSpPr>
          <p:cNvPr id="12" name="テキスト ボックス 8"/>
          <p:cNvSpPr txBox="1">
            <a:spLocks noChangeArrowheads="1"/>
          </p:cNvSpPr>
          <p:nvPr/>
        </p:nvSpPr>
        <p:spPr bwMode="auto">
          <a:xfrm>
            <a:off x="395536" y="5325015"/>
            <a:ext cx="7590036"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spcAft>
                <a:spcPct val="30000"/>
              </a:spcAft>
              <a:buClr>
                <a:srgbClr val="006600"/>
              </a:buClr>
              <a:buFont typeface="Wingdings" pitchFamily="2" charset="2"/>
              <a:buChar char="n"/>
              <a:defRPr kumimoji="1" sz="1400">
                <a:solidFill>
                  <a:schemeClr val="tx1"/>
                </a:solidFill>
                <a:latin typeface="ＨＧｺﾞｼｯｸE-PRO"/>
                <a:ea typeface="ＨＧｺﾞｼｯｸE-PRO"/>
                <a:cs typeface="ＨＧｺﾞｼｯｸE-PRO"/>
              </a:defRPr>
            </a:lvl1pPr>
            <a:lvl2pPr marL="742950" indent="-285750" eaLnBrk="0" hangingPunct="0">
              <a:spcBef>
                <a:spcPct val="20000"/>
              </a:spcBef>
              <a:spcAft>
                <a:spcPct val="30000"/>
              </a:spcAft>
              <a:buClr>
                <a:schemeClr val="tx2"/>
              </a:buClr>
              <a:buSzPct val="90000"/>
              <a:buFont typeface="Wingdings" pitchFamily="2" charset="2"/>
              <a:buChar char="t"/>
              <a:defRPr kumimoji="1" sz="1200">
                <a:solidFill>
                  <a:schemeClr val="tx1"/>
                </a:solidFill>
                <a:latin typeface="ＭＳ Ｐゴシック" pitchFamily="50" charset="-128"/>
                <a:ea typeface="ＭＳ Ｐゴシック" pitchFamily="50" charset="-128"/>
                <a:cs typeface="ＨＧｺﾞｼｯｸE-PRO"/>
              </a:defRPr>
            </a:lvl2pPr>
            <a:lvl3pPr marL="1143000" indent="-228600" eaLnBrk="0" hangingPunct="0">
              <a:spcBef>
                <a:spcPct val="20000"/>
              </a:spcBef>
              <a:spcAft>
                <a:spcPct val="30000"/>
              </a:spcAft>
              <a:buClr>
                <a:schemeClr val="tx2"/>
              </a:buClr>
              <a:buSzPct val="90000"/>
              <a:buFont typeface="Wingdings" pitchFamily="2" charset="2"/>
              <a:buChar char=""/>
              <a:defRPr kumimoji="1" sz="1200">
                <a:solidFill>
                  <a:schemeClr val="tx1"/>
                </a:solidFill>
                <a:latin typeface="ＭＳ Ｐゴシック" pitchFamily="50" charset="-128"/>
                <a:ea typeface="ＭＳ Ｐゴシック" pitchFamily="50" charset="-128"/>
                <a:cs typeface="ＨＧｺﾞｼｯｸE-PRO"/>
              </a:defRPr>
            </a:lvl3pPr>
            <a:lvl4pPr marL="1600200" indent="-228600" eaLnBrk="0" hangingPunct="0">
              <a:spcBef>
                <a:spcPct val="20000"/>
              </a:spcBef>
              <a:buChar char="–"/>
              <a:defRPr kumimoji="1" sz="1200">
                <a:solidFill>
                  <a:schemeClr val="tx1"/>
                </a:solidFill>
                <a:latin typeface="ＭＳ Ｐゴシック" pitchFamily="50" charset="-128"/>
                <a:ea typeface="ＭＳ Ｐゴシック" pitchFamily="50" charset="-128"/>
                <a:cs typeface="ＨＧｺﾞｼｯｸE-PRO"/>
              </a:defRPr>
            </a:lvl4pPr>
            <a:lvl5pPr marL="2057400" indent="-228600" eaLnBrk="0" hangingPunct="0">
              <a:spcBef>
                <a:spcPct val="20000"/>
              </a:spcBef>
              <a:buChar char="»"/>
              <a:defRPr kumimoji="1" sz="1200">
                <a:solidFill>
                  <a:schemeClr val="tx1"/>
                </a:solidFill>
                <a:latin typeface="ＭＳ Ｐゴシック" pitchFamily="50" charset="-128"/>
                <a:ea typeface="ＭＳ Ｐゴシック" pitchFamily="50" charset="-128"/>
                <a:cs typeface="ＨＧｺﾞｼｯｸE-PRO"/>
              </a:defRPr>
            </a:lvl5pPr>
            <a:lvl6pPr marL="2514600" indent="-228600" eaLnBrk="0" fontAlgn="base" hangingPunct="0">
              <a:spcBef>
                <a:spcPct val="20000"/>
              </a:spcBef>
              <a:spcAft>
                <a:spcPct val="0"/>
              </a:spcAft>
              <a:buChar char="»"/>
              <a:defRPr kumimoji="1" sz="1200">
                <a:solidFill>
                  <a:schemeClr val="tx1"/>
                </a:solidFill>
                <a:latin typeface="ＭＳ Ｐゴシック" pitchFamily="50" charset="-128"/>
                <a:ea typeface="ＭＳ Ｐゴシック" pitchFamily="50" charset="-128"/>
                <a:cs typeface="ＨＧｺﾞｼｯｸE-PRO"/>
              </a:defRPr>
            </a:lvl6pPr>
            <a:lvl7pPr marL="2971800" indent="-228600" eaLnBrk="0" fontAlgn="base" hangingPunct="0">
              <a:spcBef>
                <a:spcPct val="20000"/>
              </a:spcBef>
              <a:spcAft>
                <a:spcPct val="0"/>
              </a:spcAft>
              <a:buChar char="»"/>
              <a:defRPr kumimoji="1" sz="1200">
                <a:solidFill>
                  <a:schemeClr val="tx1"/>
                </a:solidFill>
                <a:latin typeface="ＭＳ Ｐゴシック" pitchFamily="50" charset="-128"/>
                <a:ea typeface="ＭＳ Ｐゴシック" pitchFamily="50" charset="-128"/>
                <a:cs typeface="ＨＧｺﾞｼｯｸE-PRO"/>
              </a:defRPr>
            </a:lvl7pPr>
            <a:lvl8pPr marL="3429000" indent="-228600" eaLnBrk="0" fontAlgn="base" hangingPunct="0">
              <a:spcBef>
                <a:spcPct val="20000"/>
              </a:spcBef>
              <a:spcAft>
                <a:spcPct val="0"/>
              </a:spcAft>
              <a:buChar char="»"/>
              <a:defRPr kumimoji="1" sz="1200">
                <a:solidFill>
                  <a:schemeClr val="tx1"/>
                </a:solidFill>
                <a:latin typeface="ＭＳ Ｐゴシック" pitchFamily="50" charset="-128"/>
                <a:ea typeface="ＭＳ Ｐゴシック" pitchFamily="50" charset="-128"/>
                <a:cs typeface="ＨＧｺﾞｼｯｸE-PRO"/>
              </a:defRPr>
            </a:lvl8pPr>
            <a:lvl9pPr marL="3886200" indent="-228600" eaLnBrk="0" fontAlgn="base" hangingPunct="0">
              <a:spcBef>
                <a:spcPct val="20000"/>
              </a:spcBef>
              <a:spcAft>
                <a:spcPct val="0"/>
              </a:spcAft>
              <a:buChar char="»"/>
              <a:defRPr kumimoji="1" sz="1200">
                <a:solidFill>
                  <a:schemeClr val="tx1"/>
                </a:solidFill>
                <a:latin typeface="ＭＳ Ｐゴシック" pitchFamily="50" charset="-128"/>
                <a:ea typeface="ＭＳ Ｐゴシック" pitchFamily="50" charset="-128"/>
                <a:cs typeface="ＨＧｺﾞｼｯｸE-PRO"/>
              </a:defRPr>
            </a:lvl9pPr>
          </a:lstStyle>
          <a:p>
            <a:pPr eaLnBrk="1" hangingPunct="1">
              <a:spcBef>
                <a:spcPct val="0"/>
              </a:spcBef>
              <a:spcAft>
                <a:spcPct val="0"/>
              </a:spcAft>
              <a:buClrTx/>
              <a:buNone/>
            </a:pPr>
            <a:r>
              <a:rPr lang="ja-JP" altLang="en-US" sz="2200" dirty="0">
                <a:latin typeface="HGPｺﾞｼｯｸE" pitchFamily="50" charset="-128"/>
                <a:ea typeface="HGPｺﾞｼｯｸE" pitchFamily="50" charset="-128"/>
              </a:rPr>
              <a:t>減額返還や返還期限猶予は、日本学生支援機構に相談</a:t>
            </a:r>
          </a:p>
        </p:txBody>
      </p:sp>
      <p:sp>
        <p:nvSpPr>
          <p:cNvPr id="14" name="角丸四角形 7"/>
          <p:cNvSpPr>
            <a:spLocks noChangeArrowheads="1"/>
          </p:cNvSpPr>
          <p:nvPr/>
        </p:nvSpPr>
        <p:spPr bwMode="auto">
          <a:xfrm>
            <a:off x="395536" y="4437112"/>
            <a:ext cx="7654925" cy="648072"/>
          </a:xfrm>
          <a:prstGeom prst="roundRect">
            <a:avLst>
              <a:gd name="adj" fmla="val 50000"/>
            </a:avLst>
          </a:prstGeom>
          <a:solidFill>
            <a:srgbClr val="FFCCFF"/>
          </a:solidFill>
          <a:ln>
            <a:noFill/>
          </a:ln>
          <a:extLst>
            <a:ext uri="{91240B29-F687-4F45-9708-019B960494DF}">
              <a14:hiddenLine xmlns:a14="http://schemas.microsoft.com/office/drawing/2010/main" w="9525">
                <a:solidFill>
                  <a:srgbClr val="000000"/>
                </a:solidFill>
                <a:round/>
                <a:headEnd/>
                <a:tailEnd/>
              </a14:hiddenLine>
            </a:ext>
          </a:extLst>
        </p:spPr>
        <p:txBody>
          <a:bodyPr wrap="none"/>
          <a:lstStyle>
            <a:lvl1pPr eaLnBrk="0" hangingPunct="0">
              <a:spcBef>
                <a:spcPct val="20000"/>
              </a:spcBef>
              <a:spcAft>
                <a:spcPct val="30000"/>
              </a:spcAft>
              <a:buClr>
                <a:srgbClr val="006600"/>
              </a:buClr>
              <a:buFont typeface="Wingdings" pitchFamily="2" charset="2"/>
              <a:buChar char="n"/>
              <a:defRPr kumimoji="1" sz="1400">
                <a:solidFill>
                  <a:schemeClr val="tx1"/>
                </a:solidFill>
                <a:latin typeface="ＨＧｺﾞｼｯｸE-PRO"/>
                <a:ea typeface="ＨＧｺﾞｼｯｸE-PRO"/>
                <a:cs typeface="ＨＧｺﾞｼｯｸE-PRO"/>
              </a:defRPr>
            </a:lvl1pPr>
            <a:lvl2pPr marL="742950" indent="-285750" eaLnBrk="0" hangingPunct="0">
              <a:spcBef>
                <a:spcPct val="20000"/>
              </a:spcBef>
              <a:spcAft>
                <a:spcPct val="30000"/>
              </a:spcAft>
              <a:buClr>
                <a:schemeClr val="tx2"/>
              </a:buClr>
              <a:buSzPct val="90000"/>
              <a:buFont typeface="Wingdings" pitchFamily="2" charset="2"/>
              <a:buChar char="t"/>
              <a:defRPr kumimoji="1" sz="1200">
                <a:solidFill>
                  <a:schemeClr val="tx1"/>
                </a:solidFill>
                <a:latin typeface="ＭＳ Ｐゴシック" pitchFamily="50" charset="-128"/>
                <a:ea typeface="ＭＳ Ｐゴシック" pitchFamily="50" charset="-128"/>
                <a:cs typeface="ＨＧｺﾞｼｯｸE-PRO"/>
              </a:defRPr>
            </a:lvl2pPr>
            <a:lvl3pPr marL="1143000" indent="-228600" eaLnBrk="0" hangingPunct="0">
              <a:spcBef>
                <a:spcPct val="20000"/>
              </a:spcBef>
              <a:spcAft>
                <a:spcPct val="30000"/>
              </a:spcAft>
              <a:buClr>
                <a:schemeClr val="tx2"/>
              </a:buClr>
              <a:buSzPct val="90000"/>
              <a:buFont typeface="Wingdings" pitchFamily="2" charset="2"/>
              <a:buChar char=""/>
              <a:defRPr kumimoji="1" sz="1200">
                <a:solidFill>
                  <a:schemeClr val="tx1"/>
                </a:solidFill>
                <a:latin typeface="ＭＳ Ｐゴシック" pitchFamily="50" charset="-128"/>
                <a:ea typeface="ＭＳ Ｐゴシック" pitchFamily="50" charset="-128"/>
                <a:cs typeface="ＨＧｺﾞｼｯｸE-PRO"/>
              </a:defRPr>
            </a:lvl3pPr>
            <a:lvl4pPr marL="1600200" indent="-228600" eaLnBrk="0" hangingPunct="0">
              <a:spcBef>
                <a:spcPct val="20000"/>
              </a:spcBef>
              <a:buChar char="–"/>
              <a:defRPr kumimoji="1" sz="1200">
                <a:solidFill>
                  <a:schemeClr val="tx1"/>
                </a:solidFill>
                <a:latin typeface="ＭＳ Ｐゴシック" pitchFamily="50" charset="-128"/>
                <a:ea typeface="ＭＳ Ｐゴシック" pitchFamily="50" charset="-128"/>
                <a:cs typeface="ＨＧｺﾞｼｯｸE-PRO"/>
              </a:defRPr>
            </a:lvl4pPr>
            <a:lvl5pPr marL="2057400" indent="-228600" eaLnBrk="0" hangingPunct="0">
              <a:spcBef>
                <a:spcPct val="20000"/>
              </a:spcBef>
              <a:buChar char="»"/>
              <a:defRPr kumimoji="1" sz="1200">
                <a:solidFill>
                  <a:schemeClr val="tx1"/>
                </a:solidFill>
                <a:latin typeface="ＭＳ Ｐゴシック" pitchFamily="50" charset="-128"/>
                <a:ea typeface="ＭＳ Ｐゴシック" pitchFamily="50" charset="-128"/>
                <a:cs typeface="ＨＧｺﾞｼｯｸE-PRO"/>
              </a:defRPr>
            </a:lvl5pPr>
            <a:lvl6pPr marL="2514600" indent="-228600" eaLnBrk="0" fontAlgn="base" hangingPunct="0">
              <a:spcBef>
                <a:spcPct val="20000"/>
              </a:spcBef>
              <a:spcAft>
                <a:spcPct val="0"/>
              </a:spcAft>
              <a:buChar char="»"/>
              <a:defRPr kumimoji="1" sz="1200">
                <a:solidFill>
                  <a:schemeClr val="tx1"/>
                </a:solidFill>
                <a:latin typeface="ＭＳ Ｐゴシック" pitchFamily="50" charset="-128"/>
                <a:ea typeface="ＭＳ Ｐゴシック" pitchFamily="50" charset="-128"/>
                <a:cs typeface="ＨＧｺﾞｼｯｸE-PRO"/>
              </a:defRPr>
            </a:lvl6pPr>
            <a:lvl7pPr marL="2971800" indent="-228600" eaLnBrk="0" fontAlgn="base" hangingPunct="0">
              <a:spcBef>
                <a:spcPct val="20000"/>
              </a:spcBef>
              <a:spcAft>
                <a:spcPct val="0"/>
              </a:spcAft>
              <a:buChar char="»"/>
              <a:defRPr kumimoji="1" sz="1200">
                <a:solidFill>
                  <a:schemeClr val="tx1"/>
                </a:solidFill>
                <a:latin typeface="ＭＳ Ｐゴシック" pitchFamily="50" charset="-128"/>
                <a:ea typeface="ＭＳ Ｐゴシック" pitchFamily="50" charset="-128"/>
                <a:cs typeface="ＨＧｺﾞｼｯｸE-PRO"/>
              </a:defRPr>
            </a:lvl7pPr>
            <a:lvl8pPr marL="3429000" indent="-228600" eaLnBrk="0" fontAlgn="base" hangingPunct="0">
              <a:spcBef>
                <a:spcPct val="20000"/>
              </a:spcBef>
              <a:spcAft>
                <a:spcPct val="0"/>
              </a:spcAft>
              <a:buChar char="»"/>
              <a:defRPr kumimoji="1" sz="1200">
                <a:solidFill>
                  <a:schemeClr val="tx1"/>
                </a:solidFill>
                <a:latin typeface="ＭＳ Ｐゴシック" pitchFamily="50" charset="-128"/>
                <a:ea typeface="ＭＳ Ｐゴシック" pitchFamily="50" charset="-128"/>
                <a:cs typeface="ＨＧｺﾞｼｯｸE-PRO"/>
              </a:defRPr>
            </a:lvl8pPr>
            <a:lvl9pPr marL="3886200" indent="-228600" eaLnBrk="0" fontAlgn="base" hangingPunct="0">
              <a:spcBef>
                <a:spcPct val="20000"/>
              </a:spcBef>
              <a:spcAft>
                <a:spcPct val="0"/>
              </a:spcAft>
              <a:buChar char="»"/>
              <a:defRPr kumimoji="1" sz="1200">
                <a:solidFill>
                  <a:schemeClr val="tx1"/>
                </a:solidFill>
                <a:latin typeface="ＭＳ Ｐゴシック" pitchFamily="50" charset="-128"/>
                <a:ea typeface="ＭＳ Ｐゴシック" pitchFamily="50" charset="-128"/>
                <a:cs typeface="ＨＧｺﾞｼｯｸE-PRO"/>
              </a:defRPr>
            </a:lvl9pPr>
          </a:lstStyle>
          <a:p>
            <a:pPr eaLnBrk="1" hangingPunct="1">
              <a:spcBef>
                <a:spcPct val="0"/>
              </a:spcBef>
              <a:spcAft>
                <a:spcPct val="0"/>
              </a:spcAft>
              <a:buClrTx/>
              <a:buFontTx/>
              <a:buNone/>
            </a:pPr>
            <a:endParaRPr lang="ja-JP" altLang="en-US" sz="1000" b="1">
              <a:latin typeface="Times New Roman" pitchFamily="18" charset="0"/>
              <a:ea typeface="ＭＳ Ｐゴシック" pitchFamily="50" charset="-128"/>
            </a:endParaRPr>
          </a:p>
        </p:txBody>
      </p:sp>
      <p:sp>
        <p:nvSpPr>
          <p:cNvPr id="15" name="テキスト ボックス 8"/>
          <p:cNvSpPr txBox="1">
            <a:spLocks noChangeArrowheads="1"/>
          </p:cNvSpPr>
          <p:nvPr/>
        </p:nvSpPr>
        <p:spPr bwMode="auto">
          <a:xfrm>
            <a:off x="395536" y="4532927"/>
            <a:ext cx="7590036"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spcAft>
                <a:spcPct val="30000"/>
              </a:spcAft>
              <a:buClr>
                <a:srgbClr val="006600"/>
              </a:buClr>
              <a:buFont typeface="Wingdings" pitchFamily="2" charset="2"/>
              <a:buChar char="n"/>
              <a:defRPr kumimoji="1" sz="1400">
                <a:solidFill>
                  <a:schemeClr val="tx1"/>
                </a:solidFill>
                <a:latin typeface="ＨＧｺﾞｼｯｸE-PRO"/>
                <a:ea typeface="ＨＧｺﾞｼｯｸE-PRO"/>
                <a:cs typeface="ＨＧｺﾞｼｯｸE-PRO"/>
              </a:defRPr>
            </a:lvl1pPr>
            <a:lvl2pPr marL="742950" indent="-285750" eaLnBrk="0" hangingPunct="0">
              <a:spcBef>
                <a:spcPct val="20000"/>
              </a:spcBef>
              <a:spcAft>
                <a:spcPct val="30000"/>
              </a:spcAft>
              <a:buClr>
                <a:schemeClr val="tx2"/>
              </a:buClr>
              <a:buSzPct val="90000"/>
              <a:buFont typeface="Wingdings" pitchFamily="2" charset="2"/>
              <a:buChar char="t"/>
              <a:defRPr kumimoji="1" sz="1200">
                <a:solidFill>
                  <a:schemeClr val="tx1"/>
                </a:solidFill>
                <a:latin typeface="ＭＳ Ｐゴシック" pitchFamily="50" charset="-128"/>
                <a:ea typeface="ＭＳ Ｐゴシック" pitchFamily="50" charset="-128"/>
                <a:cs typeface="ＨＧｺﾞｼｯｸE-PRO"/>
              </a:defRPr>
            </a:lvl2pPr>
            <a:lvl3pPr marL="1143000" indent="-228600" eaLnBrk="0" hangingPunct="0">
              <a:spcBef>
                <a:spcPct val="20000"/>
              </a:spcBef>
              <a:spcAft>
                <a:spcPct val="30000"/>
              </a:spcAft>
              <a:buClr>
                <a:schemeClr val="tx2"/>
              </a:buClr>
              <a:buSzPct val="90000"/>
              <a:buFont typeface="Wingdings" pitchFamily="2" charset="2"/>
              <a:buChar char=""/>
              <a:defRPr kumimoji="1" sz="1200">
                <a:solidFill>
                  <a:schemeClr val="tx1"/>
                </a:solidFill>
                <a:latin typeface="ＭＳ Ｐゴシック" pitchFamily="50" charset="-128"/>
                <a:ea typeface="ＭＳ Ｐゴシック" pitchFamily="50" charset="-128"/>
                <a:cs typeface="ＨＧｺﾞｼｯｸE-PRO"/>
              </a:defRPr>
            </a:lvl3pPr>
            <a:lvl4pPr marL="1600200" indent="-228600" eaLnBrk="0" hangingPunct="0">
              <a:spcBef>
                <a:spcPct val="20000"/>
              </a:spcBef>
              <a:buChar char="–"/>
              <a:defRPr kumimoji="1" sz="1200">
                <a:solidFill>
                  <a:schemeClr val="tx1"/>
                </a:solidFill>
                <a:latin typeface="ＭＳ Ｐゴシック" pitchFamily="50" charset="-128"/>
                <a:ea typeface="ＭＳ Ｐゴシック" pitchFamily="50" charset="-128"/>
                <a:cs typeface="ＨＧｺﾞｼｯｸE-PRO"/>
              </a:defRPr>
            </a:lvl4pPr>
            <a:lvl5pPr marL="2057400" indent="-228600" eaLnBrk="0" hangingPunct="0">
              <a:spcBef>
                <a:spcPct val="20000"/>
              </a:spcBef>
              <a:buChar char="»"/>
              <a:defRPr kumimoji="1" sz="1200">
                <a:solidFill>
                  <a:schemeClr val="tx1"/>
                </a:solidFill>
                <a:latin typeface="ＭＳ Ｐゴシック" pitchFamily="50" charset="-128"/>
                <a:ea typeface="ＭＳ Ｐゴシック" pitchFamily="50" charset="-128"/>
                <a:cs typeface="ＨＧｺﾞｼｯｸE-PRO"/>
              </a:defRPr>
            </a:lvl5pPr>
            <a:lvl6pPr marL="2514600" indent="-228600" eaLnBrk="0" fontAlgn="base" hangingPunct="0">
              <a:spcBef>
                <a:spcPct val="20000"/>
              </a:spcBef>
              <a:spcAft>
                <a:spcPct val="0"/>
              </a:spcAft>
              <a:buChar char="»"/>
              <a:defRPr kumimoji="1" sz="1200">
                <a:solidFill>
                  <a:schemeClr val="tx1"/>
                </a:solidFill>
                <a:latin typeface="ＭＳ Ｐゴシック" pitchFamily="50" charset="-128"/>
                <a:ea typeface="ＭＳ Ｐゴシック" pitchFamily="50" charset="-128"/>
                <a:cs typeface="ＨＧｺﾞｼｯｸE-PRO"/>
              </a:defRPr>
            </a:lvl6pPr>
            <a:lvl7pPr marL="2971800" indent="-228600" eaLnBrk="0" fontAlgn="base" hangingPunct="0">
              <a:spcBef>
                <a:spcPct val="20000"/>
              </a:spcBef>
              <a:spcAft>
                <a:spcPct val="0"/>
              </a:spcAft>
              <a:buChar char="»"/>
              <a:defRPr kumimoji="1" sz="1200">
                <a:solidFill>
                  <a:schemeClr val="tx1"/>
                </a:solidFill>
                <a:latin typeface="ＭＳ Ｐゴシック" pitchFamily="50" charset="-128"/>
                <a:ea typeface="ＭＳ Ｐゴシック" pitchFamily="50" charset="-128"/>
                <a:cs typeface="ＨＧｺﾞｼｯｸE-PRO"/>
              </a:defRPr>
            </a:lvl7pPr>
            <a:lvl8pPr marL="3429000" indent="-228600" eaLnBrk="0" fontAlgn="base" hangingPunct="0">
              <a:spcBef>
                <a:spcPct val="20000"/>
              </a:spcBef>
              <a:spcAft>
                <a:spcPct val="0"/>
              </a:spcAft>
              <a:buChar char="»"/>
              <a:defRPr kumimoji="1" sz="1200">
                <a:solidFill>
                  <a:schemeClr val="tx1"/>
                </a:solidFill>
                <a:latin typeface="ＭＳ Ｐゴシック" pitchFamily="50" charset="-128"/>
                <a:ea typeface="ＭＳ Ｐゴシック" pitchFamily="50" charset="-128"/>
                <a:cs typeface="ＨＧｺﾞｼｯｸE-PRO"/>
              </a:defRPr>
            </a:lvl8pPr>
            <a:lvl9pPr marL="3886200" indent="-228600" eaLnBrk="0" fontAlgn="base" hangingPunct="0">
              <a:spcBef>
                <a:spcPct val="20000"/>
              </a:spcBef>
              <a:spcAft>
                <a:spcPct val="0"/>
              </a:spcAft>
              <a:buChar char="»"/>
              <a:defRPr kumimoji="1" sz="1200">
                <a:solidFill>
                  <a:schemeClr val="tx1"/>
                </a:solidFill>
                <a:latin typeface="ＭＳ Ｐゴシック" pitchFamily="50" charset="-128"/>
                <a:ea typeface="ＭＳ Ｐゴシック" pitchFamily="50" charset="-128"/>
                <a:cs typeface="ＨＧｺﾞｼｯｸE-PRO"/>
              </a:defRPr>
            </a:lvl9pPr>
          </a:lstStyle>
          <a:p>
            <a:pPr eaLnBrk="1" hangingPunct="1">
              <a:spcBef>
                <a:spcPct val="0"/>
              </a:spcBef>
              <a:spcAft>
                <a:spcPct val="0"/>
              </a:spcAft>
              <a:buClrTx/>
              <a:buNone/>
            </a:pPr>
            <a:r>
              <a:rPr lang="ja-JP" altLang="en-US" sz="2200" dirty="0">
                <a:latin typeface="HGPｺﾞｼｯｸE" pitchFamily="50" charset="-128"/>
                <a:ea typeface="HGPｺﾞｼｯｸE" pitchFamily="50" charset="-128"/>
              </a:rPr>
              <a:t>在学猶予は、在籍する学校に相談</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コンテンツ プレースホルダー 2"/>
          <p:cNvSpPr txBox="1">
            <a:spLocks/>
          </p:cNvSpPr>
          <p:nvPr/>
        </p:nvSpPr>
        <p:spPr bwMode="auto">
          <a:xfrm>
            <a:off x="546100" y="1578000"/>
            <a:ext cx="8634413" cy="649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defTabSz="457200" eaLnBrk="0" hangingPunct="0">
              <a:defRPr kumimoji="1" sz="2000" b="1">
                <a:solidFill>
                  <a:schemeClr val="tx1"/>
                </a:solidFill>
                <a:latin typeface="Times New Roman" pitchFamily="18" charset="0"/>
                <a:ea typeface="ＨＧｺﾞｼｯｸE-PRO" pitchFamily="50" charset="-128"/>
              </a:defRPr>
            </a:lvl1pPr>
            <a:lvl2pPr marL="742950" indent="-285750" defTabSz="457200" eaLnBrk="0" hangingPunct="0">
              <a:defRPr kumimoji="1" sz="2000" b="1">
                <a:solidFill>
                  <a:schemeClr val="tx1"/>
                </a:solidFill>
                <a:latin typeface="Times New Roman" pitchFamily="18" charset="0"/>
                <a:ea typeface="ＨＧｺﾞｼｯｸE-PRO" pitchFamily="50" charset="-128"/>
              </a:defRPr>
            </a:lvl2pPr>
            <a:lvl3pPr marL="1143000" indent="-228600" defTabSz="457200" eaLnBrk="0" hangingPunct="0">
              <a:defRPr kumimoji="1" sz="2000" b="1">
                <a:solidFill>
                  <a:schemeClr val="tx1"/>
                </a:solidFill>
                <a:latin typeface="Times New Roman" pitchFamily="18" charset="0"/>
                <a:ea typeface="ＨＧｺﾞｼｯｸE-PRO" pitchFamily="50" charset="-128"/>
              </a:defRPr>
            </a:lvl3pPr>
            <a:lvl4pPr marL="1600200" indent="-228600" defTabSz="457200" eaLnBrk="0" hangingPunct="0">
              <a:defRPr kumimoji="1" sz="2000" b="1">
                <a:solidFill>
                  <a:schemeClr val="tx1"/>
                </a:solidFill>
                <a:latin typeface="Times New Roman" pitchFamily="18" charset="0"/>
                <a:ea typeface="ＨＧｺﾞｼｯｸE-PRO" pitchFamily="50" charset="-128"/>
              </a:defRPr>
            </a:lvl4pPr>
            <a:lvl5pPr marL="2057400" indent="-228600" defTabSz="457200" eaLnBrk="0" hangingPunct="0">
              <a:defRPr kumimoji="1" sz="2000" b="1">
                <a:solidFill>
                  <a:schemeClr val="tx1"/>
                </a:solidFill>
                <a:latin typeface="Times New Roman" pitchFamily="18" charset="0"/>
                <a:ea typeface="ＨＧｺﾞｼｯｸE-PRO" pitchFamily="50" charset="-128"/>
              </a:defRPr>
            </a:lvl5pPr>
            <a:lvl6pPr marL="2514600" indent="-228600" defTabSz="457200" eaLnBrk="0" fontAlgn="base" hangingPunct="0">
              <a:spcBef>
                <a:spcPct val="0"/>
              </a:spcBef>
              <a:spcAft>
                <a:spcPct val="0"/>
              </a:spcAft>
              <a:buClr>
                <a:srgbClr val="FF66CC"/>
              </a:buClr>
              <a:buFont typeface="Wingdings" pitchFamily="2" charset="2"/>
              <a:defRPr kumimoji="1" sz="2000" b="1">
                <a:solidFill>
                  <a:schemeClr val="tx1"/>
                </a:solidFill>
                <a:latin typeface="Times New Roman" pitchFamily="18" charset="0"/>
                <a:ea typeface="ＨＧｺﾞｼｯｸE-PRO" pitchFamily="50" charset="-128"/>
              </a:defRPr>
            </a:lvl6pPr>
            <a:lvl7pPr marL="2971800" indent="-228600" defTabSz="457200" eaLnBrk="0" fontAlgn="base" hangingPunct="0">
              <a:spcBef>
                <a:spcPct val="0"/>
              </a:spcBef>
              <a:spcAft>
                <a:spcPct val="0"/>
              </a:spcAft>
              <a:buClr>
                <a:srgbClr val="FF66CC"/>
              </a:buClr>
              <a:buFont typeface="Wingdings" pitchFamily="2" charset="2"/>
              <a:defRPr kumimoji="1" sz="2000" b="1">
                <a:solidFill>
                  <a:schemeClr val="tx1"/>
                </a:solidFill>
                <a:latin typeface="Times New Roman" pitchFamily="18" charset="0"/>
                <a:ea typeface="ＨＧｺﾞｼｯｸE-PRO" pitchFamily="50" charset="-128"/>
              </a:defRPr>
            </a:lvl7pPr>
            <a:lvl8pPr marL="3429000" indent="-228600" defTabSz="457200" eaLnBrk="0" fontAlgn="base" hangingPunct="0">
              <a:spcBef>
                <a:spcPct val="0"/>
              </a:spcBef>
              <a:spcAft>
                <a:spcPct val="0"/>
              </a:spcAft>
              <a:buClr>
                <a:srgbClr val="FF66CC"/>
              </a:buClr>
              <a:buFont typeface="Wingdings" pitchFamily="2" charset="2"/>
              <a:defRPr kumimoji="1" sz="2000" b="1">
                <a:solidFill>
                  <a:schemeClr val="tx1"/>
                </a:solidFill>
                <a:latin typeface="Times New Roman" pitchFamily="18" charset="0"/>
                <a:ea typeface="ＨＧｺﾞｼｯｸE-PRO" pitchFamily="50" charset="-128"/>
              </a:defRPr>
            </a:lvl8pPr>
            <a:lvl9pPr marL="3886200" indent="-228600" defTabSz="457200" eaLnBrk="0" fontAlgn="base" hangingPunct="0">
              <a:spcBef>
                <a:spcPct val="0"/>
              </a:spcBef>
              <a:spcAft>
                <a:spcPct val="0"/>
              </a:spcAft>
              <a:buClr>
                <a:srgbClr val="FF66CC"/>
              </a:buClr>
              <a:buFont typeface="Wingdings" pitchFamily="2" charset="2"/>
              <a:defRPr kumimoji="1" sz="2000" b="1">
                <a:solidFill>
                  <a:schemeClr val="tx1"/>
                </a:solidFill>
                <a:latin typeface="Times New Roman" pitchFamily="18" charset="0"/>
                <a:ea typeface="ＨＧｺﾞｼｯｸE-PRO" pitchFamily="50" charset="-128"/>
              </a:defRPr>
            </a:lvl9pPr>
          </a:lstStyle>
          <a:p>
            <a:pPr marL="285750" indent="-285750" eaLnBrk="1" hangingPunct="1">
              <a:spcBef>
                <a:spcPts val="1000"/>
              </a:spcBef>
              <a:buSzPct val="80000"/>
              <a:buFont typeface="Wingdings" panose="05000000000000000000" pitchFamily="2" charset="2"/>
              <a:buChar char="n"/>
              <a:defRPr/>
            </a:pPr>
            <a:r>
              <a:rPr lang="ja-JP" altLang="en-US" sz="2500" b="0" dirty="0">
                <a:latin typeface="メイリオ" panose="020B0604030504040204" pitchFamily="50" charset="-128"/>
                <a:ea typeface="メイリオ" panose="020B0604030504040204" pitchFamily="50" charset="-128"/>
                <a:cs typeface="メイリオ" panose="020B0604030504040204" pitchFamily="50" charset="-128"/>
              </a:rPr>
              <a:t>延滞金の賦課</a:t>
            </a:r>
            <a:endParaRPr lang="en-US" altLang="ja-JP" sz="2500" b="0" dirty="0">
              <a:latin typeface="メイリオ" panose="020B0604030504040204" pitchFamily="50" charset="-128"/>
              <a:ea typeface="メイリオ" panose="020B0604030504040204" pitchFamily="50" charset="-128"/>
              <a:cs typeface="メイリオ" panose="020B0604030504040204" pitchFamily="50" charset="-128"/>
            </a:endParaRPr>
          </a:p>
          <a:p>
            <a:pPr marL="285750" indent="-285750" eaLnBrk="1" hangingPunct="1">
              <a:spcBef>
                <a:spcPts val="1000"/>
              </a:spcBef>
              <a:buSzPct val="80000"/>
              <a:buFont typeface="Wingdings" panose="05000000000000000000" pitchFamily="2" charset="2"/>
              <a:buChar char="n"/>
              <a:defRPr/>
            </a:pPr>
            <a:r>
              <a:rPr lang="ja-JP" altLang="en-US" sz="2500" b="0" dirty="0">
                <a:latin typeface="メイリオ" panose="020B0604030504040204" pitchFamily="50" charset="-128"/>
                <a:ea typeface="メイリオ" panose="020B0604030504040204" pitchFamily="50" charset="-128"/>
                <a:cs typeface="メイリオ" panose="020B0604030504040204" pitchFamily="50" charset="-128"/>
              </a:rPr>
              <a:t>保証機関からの督促（機関保証）</a:t>
            </a:r>
            <a:endParaRPr lang="en-US" altLang="ja-JP" sz="2500" b="0" dirty="0">
              <a:latin typeface="メイリオ" panose="020B0604030504040204" pitchFamily="50" charset="-128"/>
              <a:ea typeface="メイリオ" panose="020B0604030504040204" pitchFamily="50" charset="-128"/>
              <a:cs typeface="メイリオ" panose="020B0604030504040204" pitchFamily="50" charset="-128"/>
            </a:endParaRPr>
          </a:p>
          <a:p>
            <a:pPr marL="285750" indent="-285750" eaLnBrk="1" hangingPunct="1">
              <a:spcBef>
                <a:spcPts val="1000"/>
              </a:spcBef>
              <a:buSzPct val="80000"/>
              <a:buFont typeface="Wingdings" panose="05000000000000000000" pitchFamily="2" charset="2"/>
              <a:buChar char="n"/>
              <a:defRPr/>
            </a:pPr>
            <a:r>
              <a:rPr lang="ja-JP" altLang="en-US" sz="2500" b="0" dirty="0">
                <a:latin typeface="メイリオ" panose="020B0604030504040204" pitchFamily="50" charset="-128"/>
                <a:ea typeface="メイリオ" panose="020B0604030504040204" pitchFamily="50" charset="-128"/>
                <a:cs typeface="メイリオ" panose="020B0604030504040204" pitchFamily="50" charset="-128"/>
              </a:rPr>
              <a:t>連帯保証人・保証人への督促（人的保証）</a:t>
            </a:r>
            <a:endParaRPr lang="en-US" altLang="ja-JP" sz="2500" b="0" dirty="0">
              <a:latin typeface="メイリオ" panose="020B0604030504040204" pitchFamily="50" charset="-128"/>
              <a:ea typeface="メイリオ" panose="020B0604030504040204" pitchFamily="50" charset="-128"/>
              <a:cs typeface="メイリオ" panose="020B0604030504040204" pitchFamily="50" charset="-128"/>
            </a:endParaRPr>
          </a:p>
          <a:p>
            <a:pPr marL="285750" indent="-285750" eaLnBrk="1" hangingPunct="1">
              <a:spcBef>
                <a:spcPts val="1000"/>
              </a:spcBef>
              <a:buSzPct val="80000"/>
              <a:buFont typeface="Wingdings" panose="05000000000000000000" pitchFamily="2" charset="2"/>
              <a:buChar char="n"/>
              <a:defRPr/>
            </a:pPr>
            <a:r>
              <a:rPr lang="ja-JP" altLang="en-US" sz="2500" b="0" dirty="0">
                <a:latin typeface="メイリオ" panose="020B0604030504040204" pitchFamily="50" charset="-128"/>
                <a:ea typeface="メイリオ" panose="020B0604030504040204" pitchFamily="50" charset="-128"/>
                <a:cs typeface="メイリオ" panose="020B0604030504040204" pitchFamily="50" charset="-128"/>
              </a:rPr>
              <a:t>個人信用情報機関への登録</a:t>
            </a:r>
            <a:endParaRPr lang="en-US" altLang="ja-JP" sz="2500" b="0" dirty="0">
              <a:latin typeface="メイリオ" panose="020B0604030504040204" pitchFamily="50" charset="-128"/>
              <a:ea typeface="メイリオ" panose="020B0604030504040204" pitchFamily="50" charset="-128"/>
              <a:cs typeface="メイリオ" panose="020B0604030504040204" pitchFamily="50" charset="-128"/>
            </a:endParaRPr>
          </a:p>
          <a:p>
            <a:pPr marL="285750" indent="-285750" eaLnBrk="1" hangingPunct="1">
              <a:spcBef>
                <a:spcPts val="1000"/>
              </a:spcBef>
              <a:buSzPct val="80000"/>
              <a:buFont typeface="Wingdings" panose="05000000000000000000" pitchFamily="2" charset="2"/>
              <a:buChar char="n"/>
              <a:defRPr/>
            </a:pPr>
            <a:r>
              <a:rPr lang="ja-JP" altLang="en-US" sz="2500" b="0" dirty="0">
                <a:latin typeface="メイリオ" panose="020B0604030504040204" pitchFamily="50" charset="-128"/>
                <a:ea typeface="メイリオ" panose="020B0604030504040204" pitchFamily="50" charset="-128"/>
                <a:cs typeface="メイリオ" panose="020B0604030504040204" pitchFamily="50" charset="-128"/>
              </a:rPr>
              <a:t>裁判所への法的手続き</a:t>
            </a:r>
          </a:p>
          <a:p>
            <a:pPr eaLnBrk="1" hangingPunct="1">
              <a:spcBef>
                <a:spcPts val="1000"/>
              </a:spcBef>
              <a:buClr>
                <a:srgbClr val="FC0128"/>
              </a:buClr>
              <a:buSzPct val="80000"/>
              <a:buFont typeface="Wingdings" pitchFamily="2" charset="2"/>
              <a:buNone/>
              <a:defRPr/>
            </a:pPr>
            <a:r>
              <a:rPr lang="ja-JP" altLang="en-US" sz="1800" b="0" dirty="0">
                <a:solidFill>
                  <a:srgbClr val="404040"/>
                </a:solidFill>
                <a:latin typeface="Trebuchet MS" pitchFamily="34" charset="0"/>
                <a:ea typeface="メイリオ" pitchFamily="50" charset="-128"/>
                <a:cs typeface="メイリオ" pitchFamily="50" charset="-128"/>
              </a:rPr>
              <a:t>など</a:t>
            </a:r>
          </a:p>
        </p:txBody>
      </p:sp>
      <p:sp>
        <p:nvSpPr>
          <p:cNvPr id="44036" name="角丸四角形 5"/>
          <p:cNvSpPr>
            <a:spLocks noChangeArrowheads="1"/>
          </p:cNvSpPr>
          <p:nvPr/>
        </p:nvSpPr>
        <p:spPr bwMode="auto">
          <a:xfrm>
            <a:off x="330200" y="4864100"/>
            <a:ext cx="8345488" cy="504825"/>
          </a:xfrm>
          <a:prstGeom prst="roundRect">
            <a:avLst>
              <a:gd name="adj" fmla="val 50000"/>
            </a:avLst>
          </a:prstGeom>
          <a:solidFill>
            <a:srgbClr val="FFCCFF"/>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lstStyle>
            <a:lvl1pPr eaLnBrk="0" hangingPunct="0">
              <a:spcBef>
                <a:spcPct val="20000"/>
              </a:spcBef>
              <a:spcAft>
                <a:spcPct val="30000"/>
              </a:spcAft>
              <a:buClr>
                <a:srgbClr val="006600"/>
              </a:buClr>
              <a:buFont typeface="Wingdings" pitchFamily="2" charset="2"/>
              <a:buChar char="n"/>
              <a:defRPr kumimoji="1" sz="1400">
                <a:solidFill>
                  <a:schemeClr val="tx1"/>
                </a:solidFill>
                <a:latin typeface="ＨＧｺﾞｼｯｸE-PRO"/>
                <a:ea typeface="ＨＧｺﾞｼｯｸE-PRO"/>
                <a:cs typeface="ＨＧｺﾞｼｯｸE-PRO"/>
              </a:defRPr>
            </a:lvl1pPr>
            <a:lvl2pPr marL="742950" indent="-285750" eaLnBrk="0" hangingPunct="0">
              <a:spcBef>
                <a:spcPct val="20000"/>
              </a:spcBef>
              <a:spcAft>
                <a:spcPct val="30000"/>
              </a:spcAft>
              <a:buClr>
                <a:schemeClr val="tx2"/>
              </a:buClr>
              <a:buSzPct val="90000"/>
              <a:buFont typeface="Wingdings" pitchFamily="2" charset="2"/>
              <a:buChar char="t"/>
              <a:defRPr kumimoji="1" sz="1200">
                <a:solidFill>
                  <a:schemeClr val="tx1"/>
                </a:solidFill>
                <a:latin typeface="ＭＳ Ｐゴシック" pitchFamily="50" charset="-128"/>
                <a:ea typeface="ＭＳ Ｐゴシック" pitchFamily="50" charset="-128"/>
                <a:cs typeface="ＨＧｺﾞｼｯｸE-PRO"/>
              </a:defRPr>
            </a:lvl2pPr>
            <a:lvl3pPr marL="1143000" indent="-228600" eaLnBrk="0" hangingPunct="0">
              <a:spcBef>
                <a:spcPct val="20000"/>
              </a:spcBef>
              <a:spcAft>
                <a:spcPct val="30000"/>
              </a:spcAft>
              <a:buClr>
                <a:schemeClr val="tx2"/>
              </a:buClr>
              <a:buSzPct val="90000"/>
              <a:buFont typeface="Wingdings" pitchFamily="2" charset="2"/>
              <a:buChar char=""/>
              <a:defRPr kumimoji="1" sz="1200">
                <a:solidFill>
                  <a:schemeClr val="tx1"/>
                </a:solidFill>
                <a:latin typeface="ＭＳ Ｐゴシック" pitchFamily="50" charset="-128"/>
                <a:ea typeface="ＭＳ Ｐゴシック" pitchFamily="50" charset="-128"/>
                <a:cs typeface="ＨＧｺﾞｼｯｸE-PRO"/>
              </a:defRPr>
            </a:lvl3pPr>
            <a:lvl4pPr marL="1600200" indent="-228600" eaLnBrk="0" hangingPunct="0">
              <a:spcBef>
                <a:spcPct val="20000"/>
              </a:spcBef>
              <a:buChar char="–"/>
              <a:defRPr kumimoji="1" sz="1200">
                <a:solidFill>
                  <a:schemeClr val="tx1"/>
                </a:solidFill>
                <a:latin typeface="ＭＳ Ｐゴシック" pitchFamily="50" charset="-128"/>
                <a:ea typeface="ＭＳ Ｐゴシック" pitchFamily="50" charset="-128"/>
                <a:cs typeface="ＨＧｺﾞｼｯｸE-PRO"/>
              </a:defRPr>
            </a:lvl4pPr>
            <a:lvl5pPr marL="2057400" indent="-228600" eaLnBrk="0" hangingPunct="0">
              <a:spcBef>
                <a:spcPct val="20000"/>
              </a:spcBef>
              <a:buChar char="»"/>
              <a:defRPr kumimoji="1" sz="1200">
                <a:solidFill>
                  <a:schemeClr val="tx1"/>
                </a:solidFill>
                <a:latin typeface="ＭＳ Ｐゴシック" pitchFamily="50" charset="-128"/>
                <a:ea typeface="ＭＳ Ｐゴシック" pitchFamily="50" charset="-128"/>
                <a:cs typeface="ＨＧｺﾞｼｯｸE-PRO"/>
              </a:defRPr>
            </a:lvl5pPr>
            <a:lvl6pPr marL="2514600" indent="-228600" eaLnBrk="0" fontAlgn="base" hangingPunct="0">
              <a:spcBef>
                <a:spcPct val="20000"/>
              </a:spcBef>
              <a:spcAft>
                <a:spcPct val="0"/>
              </a:spcAft>
              <a:buChar char="»"/>
              <a:defRPr kumimoji="1" sz="1200">
                <a:solidFill>
                  <a:schemeClr val="tx1"/>
                </a:solidFill>
                <a:latin typeface="ＭＳ Ｐゴシック" pitchFamily="50" charset="-128"/>
                <a:ea typeface="ＭＳ Ｐゴシック" pitchFamily="50" charset="-128"/>
                <a:cs typeface="ＨＧｺﾞｼｯｸE-PRO"/>
              </a:defRPr>
            </a:lvl6pPr>
            <a:lvl7pPr marL="2971800" indent="-228600" eaLnBrk="0" fontAlgn="base" hangingPunct="0">
              <a:spcBef>
                <a:spcPct val="20000"/>
              </a:spcBef>
              <a:spcAft>
                <a:spcPct val="0"/>
              </a:spcAft>
              <a:buChar char="»"/>
              <a:defRPr kumimoji="1" sz="1200">
                <a:solidFill>
                  <a:schemeClr val="tx1"/>
                </a:solidFill>
                <a:latin typeface="ＭＳ Ｐゴシック" pitchFamily="50" charset="-128"/>
                <a:ea typeface="ＭＳ Ｐゴシック" pitchFamily="50" charset="-128"/>
                <a:cs typeface="ＨＧｺﾞｼｯｸE-PRO"/>
              </a:defRPr>
            </a:lvl7pPr>
            <a:lvl8pPr marL="3429000" indent="-228600" eaLnBrk="0" fontAlgn="base" hangingPunct="0">
              <a:spcBef>
                <a:spcPct val="20000"/>
              </a:spcBef>
              <a:spcAft>
                <a:spcPct val="0"/>
              </a:spcAft>
              <a:buChar char="»"/>
              <a:defRPr kumimoji="1" sz="1200">
                <a:solidFill>
                  <a:schemeClr val="tx1"/>
                </a:solidFill>
                <a:latin typeface="ＭＳ Ｐゴシック" pitchFamily="50" charset="-128"/>
                <a:ea typeface="ＭＳ Ｐゴシック" pitchFamily="50" charset="-128"/>
                <a:cs typeface="ＨＧｺﾞｼｯｸE-PRO"/>
              </a:defRPr>
            </a:lvl8pPr>
            <a:lvl9pPr marL="3886200" indent="-228600" eaLnBrk="0" fontAlgn="base" hangingPunct="0">
              <a:spcBef>
                <a:spcPct val="20000"/>
              </a:spcBef>
              <a:spcAft>
                <a:spcPct val="0"/>
              </a:spcAft>
              <a:buChar char="»"/>
              <a:defRPr kumimoji="1" sz="1200">
                <a:solidFill>
                  <a:schemeClr val="tx1"/>
                </a:solidFill>
                <a:latin typeface="ＭＳ Ｐゴシック" pitchFamily="50" charset="-128"/>
                <a:ea typeface="ＭＳ Ｐゴシック" pitchFamily="50" charset="-128"/>
                <a:cs typeface="ＨＧｺﾞｼｯｸE-PRO"/>
              </a:defRPr>
            </a:lvl9pPr>
          </a:lstStyle>
          <a:p>
            <a:pPr eaLnBrk="1" hangingPunct="1">
              <a:spcBef>
                <a:spcPct val="0"/>
              </a:spcBef>
              <a:spcAft>
                <a:spcPct val="0"/>
              </a:spcAft>
              <a:buClrTx/>
              <a:buFontTx/>
              <a:buNone/>
            </a:pPr>
            <a:endParaRPr lang="ja-JP" altLang="en-US" sz="1000" b="1">
              <a:latin typeface="Times New Roman" pitchFamily="18" charset="0"/>
              <a:ea typeface="ＭＳ Ｐゴシック" pitchFamily="50" charset="-128"/>
            </a:endParaRPr>
          </a:p>
        </p:txBody>
      </p:sp>
      <p:sp>
        <p:nvSpPr>
          <p:cNvPr id="44037" name="テキスト ボックス 6"/>
          <p:cNvSpPr txBox="1">
            <a:spLocks noChangeArrowheads="1"/>
          </p:cNvSpPr>
          <p:nvPr/>
        </p:nvSpPr>
        <p:spPr bwMode="auto">
          <a:xfrm>
            <a:off x="539750" y="4949825"/>
            <a:ext cx="80645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spcAft>
                <a:spcPct val="30000"/>
              </a:spcAft>
              <a:buClr>
                <a:srgbClr val="006600"/>
              </a:buClr>
              <a:buFont typeface="Wingdings" pitchFamily="2" charset="2"/>
              <a:buChar char="n"/>
              <a:defRPr kumimoji="1" sz="1400">
                <a:solidFill>
                  <a:schemeClr val="tx1"/>
                </a:solidFill>
                <a:latin typeface="ＨＧｺﾞｼｯｸE-PRO"/>
                <a:ea typeface="ＨＧｺﾞｼｯｸE-PRO"/>
                <a:cs typeface="ＨＧｺﾞｼｯｸE-PRO"/>
              </a:defRPr>
            </a:lvl1pPr>
            <a:lvl2pPr marL="742950" indent="-285750" eaLnBrk="0" hangingPunct="0">
              <a:spcBef>
                <a:spcPct val="20000"/>
              </a:spcBef>
              <a:spcAft>
                <a:spcPct val="30000"/>
              </a:spcAft>
              <a:buClr>
                <a:schemeClr val="tx2"/>
              </a:buClr>
              <a:buSzPct val="90000"/>
              <a:buFont typeface="Wingdings" pitchFamily="2" charset="2"/>
              <a:buChar char="t"/>
              <a:defRPr kumimoji="1" sz="1200">
                <a:solidFill>
                  <a:schemeClr val="tx1"/>
                </a:solidFill>
                <a:latin typeface="ＭＳ Ｐゴシック" pitchFamily="50" charset="-128"/>
                <a:ea typeface="ＭＳ Ｐゴシック" pitchFamily="50" charset="-128"/>
                <a:cs typeface="ＨＧｺﾞｼｯｸE-PRO"/>
              </a:defRPr>
            </a:lvl2pPr>
            <a:lvl3pPr marL="1143000" indent="-228600" eaLnBrk="0" hangingPunct="0">
              <a:spcBef>
                <a:spcPct val="20000"/>
              </a:spcBef>
              <a:spcAft>
                <a:spcPct val="30000"/>
              </a:spcAft>
              <a:buClr>
                <a:schemeClr val="tx2"/>
              </a:buClr>
              <a:buSzPct val="90000"/>
              <a:buFont typeface="Wingdings" pitchFamily="2" charset="2"/>
              <a:buChar char=""/>
              <a:defRPr kumimoji="1" sz="1200">
                <a:solidFill>
                  <a:schemeClr val="tx1"/>
                </a:solidFill>
                <a:latin typeface="ＭＳ Ｐゴシック" pitchFamily="50" charset="-128"/>
                <a:ea typeface="ＭＳ Ｐゴシック" pitchFamily="50" charset="-128"/>
                <a:cs typeface="ＨＧｺﾞｼｯｸE-PRO"/>
              </a:defRPr>
            </a:lvl3pPr>
            <a:lvl4pPr marL="1600200" indent="-228600" eaLnBrk="0" hangingPunct="0">
              <a:spcBef>
                <a:spcPct val="20000"/>
              </a:spcBef>
              <a:buChar char="–"/>
              <a:defRPr kumimoji="1" sz="1200">
                <a:solidFill>
                  <a:schemeClr val="tx1"/>
                </a:solidFill>
                <a:latin typeface="ＭＳ Ｐゴシック" pitchFamily="50" charset="-128"/>
                <a:ea typeface="ＭＳ Ｐゴシック" pitchFamily="50" charset="-128"/>
                <a:cs typeface="ＨＧｺﾞｼｯｸE-PRO"/>
              </a:defRPr>
            </a:lvl4pPr>
            <a:lvl5pPr marL="2057400" indent="-228600" eaLnBrk="0" hangingPunct="0">
              <a:spcBef>
                <a:spcPct val="20000"/>
              </a:spcBef>
              <a:buChar char="»"/>
              <a:defRPr kumimoji="1" sz="1200">
                <a:solidFill>
                  <a:schemeClr val="tx1"/>
                </a:solidFill>
                <a:latin typeface="ＭＳ Ｐゴシック" pitchFamily="50" charset="-128"/>
                <a:ea typeface="ＭＳ Ｐゴシック" pitchFamily="50" charset="-128"/>
                <a:cs typeface="ＨＧｺﾞｼｯｸE-PRO"/>
              </a:defRPr>
            </a:lvl5pPr>
            <a:lvl6pPr marL="2514600" indent="-228600" eaLnBrk="0" fontAlgn="base" hangingPunct="0">
              <a:spcBef>
                <a:spcPct val="20000"/>
              </a:spcBef>
              <a:spcAft>
                <a:spcPct val="0"/>
              </a:spcAft>
              <a:buChar char="»"/>
              <a:defRPr kumimoji="1" sz="1200">
                <a:solidFill>
                  <a:schemeClr val="tx1"/>
                </a:solidFill>
                <a:latin typeface="ＭＳ Ｐゴシック" pitchFamily="50" charset="-128"/>
                <a:ea typeface="ＭＳ Ｐゴシック" pitchFamily="50" charset="-128"/>
                <a:cs typeface="ＨＧｺﾞｼｯｸE-PRO"/>
              </a:defRPr>
            </a:lvl6pPr>
            <a:lvl7pPr marL="2971800" indent="-228600" eaLnBrk="0" fontAlgn="base" hangingPunct="0">
              <a:spcBef>
                <a:spcPct val="20000"/>
              </a:spcBef>
              <a:spcAft>
                <a:spcPct val="0"/>
              </a:spcAft>
              <a:buChar char="»"/>
              <a:defRPr kumimoji="1" sz="1200">
                <a:solidFill>
                  <a:schemeClr val="tx1"/>
                </a:solidFill>
                <a:latin typeface="ＭＳ Ｐゴシック" pitchFamily="50" charset="-128"/>
                <a:ea typeface="ＭＳ Ｐゴシック" pitchFamily="50" charset="-128"/>
                <a:cs typeface="ＨＧｺﾞｼｯｸE-PRO"/>
              </a:defRPr>
            </a:lvl7pPr>
            <a:lvl8pPr marL="3429000" indent="-228600" eaLnBrk="0" fontAlgn="base" hangingPunct="0">
              <a:spcBef>
                <a:spcPct val="20000"/>
              </a:spcBef>
              <a:spcAft>
                <a:spcPct val="0"/>
              </a:spcAft>
              <a:buChar char="»"/>
              <a:defRPr kumimoji="1" sz="1200">
                <a:solidFill>
                  <a:schemeClr val="tx1"/>
                </a:solidFill>
                <a:latin typeface="ＭＳ Ｐゴシック" pitchFamily="50" charset="-128"/>
                <a:ea typeface="ＭＳ Ｐゴシック" pitchFamily="50" charset="-128"/>
                <a:cs typeface="ＨＧｺﾞｼｯｸE-PRO"/>
              </a:defRPr>
            </a:lvl8pPr>
            <a:lvl9pPr marL="3886200" indent="-228600" eaLnBrk="0" fontAlgn="base" hangingPunct="0">
              <a:spcBef>
                <a:spcPct val="20000"/>
              </a:spcBef>
              <a:spcAft>
                <a:spcPct val="0"/>
              </a:spcAft>
              <a:buChar char="»"/>
              <a:defRPr kumimoji="1" sz="1200">
                <a:solidFill>
                  <a:schemeClr val="tx1"/>
                </a:solidFill>
                <a:latin typeface="ＭＳ Ｐゴシック" pitchFamily="50" charset="-128"/>
                <a:ea typeface="ＭＳ Ｐゴシック" pitchFamily="50" charset="-128"/>
                <a:cs typeface="ＨＧｺﾞｼｯｸE-PRO"/>
              </a:defRPr>
            </a:lvl9pPr>
          </a:lstStyle>
          <a:p>
            <a:pPr eaLnBrk="1" hangingPunct="1">
              <a:spcBef>
                <a:spcPct val="0"/>
              </a:spcBef>
              <a:spcAft>
                <a:spcPct val="0"/>
              </a:spcAft>
              <a:buClrTx/>
              <a:buFontTx/>
              <a:buNone/>
            </a:pPr>
            <a:r>
              <a:rPr lang="ja-JP" altLang="en-US" sz="2000" b="1" dirty="0">
                <a:latin typeface="メイリオ" pitchFamily="50" charset="-128"/>
                <a:ea typeface="メイリオ" pitchFamily="50" charset="-128"/>
                <a:cs typeface="メイリオ" pitchFamily="50" charset="-128"/>
              </a:rPr>
              <a:t>延滞する前に、必ず、日本学生支援機構に相談してください。</a:t>
            </a:r>
          </a:p>
        </p:txBody>
      </p:sp>
      <p:sp>
        <p:nvSpPr>
          <p:cNvPr id="8" name="タイトル 3"/>
          <p:cNvSpPr txBox="1">
            <a:spLocks/>
          </p:cNvSpPr>
          <p:nvPr/>
        </p:nvSpPr>
        <p:spPr bwMode="auto">
          <a:xfrm>
            <a:off x="35496" y="188640"/>
            <a:ext cx="8137525" cy="576263"/>
          </a:xfrm>
          <a:prstGeom prst="rect">
            <a:avLst/>
          </a:prstGeom>
          <a:noFill/>
          <a:ln>
            <a:noFill/>
          </a:ln>
        </p:spPr>
        <p:txBody>
          <a:bodyPr lIns="84138" tIns="42862" rIns="84138" bIns="42862" anchor="ctr"/>
          <a:lstStyle>
            <a:lvl1pPr algn="l" defTabSz="833438" rtl="0" eaLnBrk="0" fontAlgn="base" hangingPunct="0">
              <a:spcBef>
                <a:spcPct val="0"/>
              </a:spcBef>
              <a:spcAft>
                <a:spcPct val="0"/>
              </a:spcAft>
              <a:defRPr kumimoji="1" sz="4400" b="0" cap="none">
                <a:solidFill>
                  <a:schemeClr val="tx1"/>
                </a:solidFill>
                <a:latin typeface="+mj-lt"/>
                <a:ea typeface="+mj-ea"/>
                <a:cs typeface="+mj-cs"/>
              </a:defRPr>
            </a:lvl1pPr>
            <a:lvl2pPr algn="l" defTabSz="833438" rtl="0" eaLnBrk="0" fontAlgn="base" hangingPunct="0">
              <a:spcBef>
                <a:spcPct val="0"/>
              </a:spcBef>
              <a:spcAft>
                <a:spcPct val="0"/>
              </a:spcAft>
              <a:defRPr kumimoji="1" sz="2400">
                <a:solidFill>
                  <a:schemeClr val="tx1"/>
                </a:solidFill>
                <a:latin typeface="ＨＧｺﾞｼｯｸE-PRO" pitchFamily="50" charset="-128"/>
                <a:ea typeface="ＨＧｺﾞｼｯｸE-PRO" pitchFamily="50" charset="-128"/>
              </a:defRPr>
            </a:lvl2pPr>
            <a:lvl3pPr algn="l" defTabSz="833438" rtl="0" eaLnBrk="0" fontAlgn="base" hangingPunct="0">
              <a:spcBef>
                <a:spcPct val="0"/>
              </a:spcBef>
              <a:spcAft>
                <a:spcPct val="0"/>
              </a:spcAft>
              <a:defRPr kumimoji="1" sz="2400">
                <a:solidFill>
                  <a:schemeClr val="tx1"/>
                </a:solidFill>
                <a:latin typeface="ＨＧｺﾞｼｯｸE-PRO" pitchFamily="50" charset="-128"/>
                <a:ea typeface="ＨＧｺﾞｼｯｸE-PRO" pitchFamily="50" charset="-128"/>
              </a:defRPr>
            </a:lvl3pPr>
            <a:lvl4pPr algn="l" defTabSz="833438" rtl="0" eaLnBrk="0" fontAlgn="base" hangingPunct="0">
              <a:spcBef>
                <a:spcPct val="0"/>
              </a:spcBef>
              <a:spcAft>
                <a:spcPct val="0"/>
              </a:spcAft>
              <a:defRPr kumimoji="1" sz="2400">
                <a:solidFill>
                  <a:schemeClr val="tx1"/>
                </a:solidFill>
                <a:latin typeface="ＨＧｺﾞｼｯｸE-PRO" pitchFamily="50" charset="-128"/>
                <a:ea typeface="ＨＧｺﾞｼｯｸE-PRO" pitchFamily="50" charset="-128"/>
              </a:defRPr>
            </a:lvl4pPr>
            <a:lvl5pPr algn="l" defTabSz="833438" rtl="0" eaLnBrk="0" fontAlgn="base" hangingPunct="0">
              <a:spcBef>
                <a:spcPct val="0"/>
              </a:spcBef>
              <a:spcAft>
                <a:spcPct val="0"/>
              </a:spcAft>
              <a:defRPr kumimoji="1" sz="2400">
                <a:solidFill>
                  <a:schemeClr val="tx1"/>
                </a:solidFill>
                <a:latin typeface="ＨＧｺﾞｼｯｸE-PRO" pitchFamily="50" charset="-128"/>
                <a:ea typeface="ＨＧｺﾞｼｯｸE-PRO" pitchFamily="50" charset="-128"/>
              </a:defRPr>
            </a:lvl5pPr>
            <a:lvl6pPr marL="457200" algn="l" defTabSz="833438" rtl="0" fontAlgn="base" hangingPunct="0">
              <a:spcBef>
                <a:spcPct val="0"/>
              </a:spcBef>
              <a:spcAft>
                <a:spcPct val="0"/>
              </a:spcAft>
              <a:defRPr kumimoji="1" sz="2400">
                <a:solidFill>
                  <a:schemeClr val="tx1"/>
                </a:solidFill>
                <a:latin typeface="ＨＧｺﾞｼｯｸE-PRO" pitchFamily="50" charset="-128"/>
                <a:ea typeface="ＨＧｺﾞｼｯｸE-PRO" pitchFamily="50" charset="-128"/>
              </a:defRPr>
            </a:lvl6pPr>
            <a:lvl7pPr marL="914400" algn="l" defTabSz="833438" rtl="0" fontAlgn="base" hangingPunct="0">
              <a:spcBef>
                <a:spcPct val="0"/>
              </a:spcBef>
              <a:spcAft>
                <a:spcPct val="0"/>
              </a:spcAft>
              <a:defRPr kumimoji="1" sz="2400">
                <a:solidFill>
                  <a:schemeClr val="tx1"/>
                </a:solidFill>
                <a:latin typeface="ＨＧｺﾞｼｯｸE-PRO" pitchFamily="50" charset="-128"/>
                <a:ea typeface="ＨＧｺﾞｼｯｸE-PRO" pitchFamily="50" charset="-128"/>
              </a:defRPr>
            </a:lvl7pPr>
            <a:lvl8pPr marL="1371600" algn="l" defTabSz="833438" rtl="0" fontAlgn="base" hangingPunct="0">
              <a:spcBef>
                <a:spcPct val="0"/>
              </a:spcBef>
              <a:spcAft>
                <a:spcPct val="0"/>
              </a:spcAft>
              <a:defRPr kumimoji="1" sz="2400">
                <a:solidFill>
                  <a:schemeClr val="tx1"/>
                </a:solidFill>
                <a:latin typeface="ＨＧｺﾞｼｯｸE-PRO" pitchFamily="50" charset="-128"/>
                <a:ea typeface="ＨＧｺﾞｼｯｸE-PRO" pitchFamily="50" charset="-128"/>
              </a:defRPr>
            </a:lvl8pPr>
            <a:lvl9pPr marL="1828800" algn="l" defTabSz="833438" rtl="0" fontAlgn="base" hangingPunct="0">
              <a:spcBef>
                <a:spcPct val="0"/>
              </a:spcBef>
              <a:spcAft>
                <a:spcPct val="0"/>
              </a:spcAft>
              <a:defRPr kumimoji="1" sz="2400">
                <a:solidFill>
                  <a:schemeClr val="tx1"/>
                </a:solidFill>
                <a:latin typeface="ＨＧｺﾞｼｯｸE-PRO" pitchFamily="50" charset="-128"/>
                <a:ea typeface="ＨＧｺﾞｼｯｸE-PRO" pitchFamily="50" charset="-128"/>
              </a:defRPr>
            </a:lvl9pPr>
          </a:lstStyle>
          <a:p>
            <a:pPr>
              <a:defRPr/>
            </a:pPr>
            <a:r>
              <a:rPr lang="ja-JP" altLang="en-US" sz="2500" kern="0" dirty="0">
                <a:latin typeface="メイリオ" panose="020B0604030504040204" pitchFamily="50" charset="-128"/>
                <a:ea typeface="メイリオ" panose="020B0604030504040204" pitchFamily="50" charset="-128"/>
                <a:cs typeface="メイリオ" panose="020B0604030504040204" pitchFamily="50" charset="-128"/>
              </a:rPr>
              <a:t>６．延滞したとき　</a:t>
            </a:r>
          </a:p>
        </p:txBody>
      </p:sp>
      <p:sp>
        <p:nvSpPr>
          <p:cNvPr id="44039" name="Text Box 44"/>
          <p:cNvSpPr txBox="1">
            <a:spLocks noChangeArrowheads="1"/>
          </p:cNvSpPr>
          <p:nvPr/>
        </p:nvSpPr>
        <p:spPr bwMode="auto">
          <a:xfrm>
            <a:off x="7781924" y="879475"/>
            <a:ext cx="1362075" cy="461665"/>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spcBef>
                <a:spcPct val="20000"/>
              </a:spcBef>
              <a:spcAft>
                <a:spcPct val="30000"/>
              </a:spcAft>
              <a:buClr>
                <a:srgbClr val="006600"/>
              </a:buClr>
              <a:buFont typeface="Wingdings" pitchFamily="2" charset="2"/>
              <a:buChar char="n"/>
              <a:defRPr kumimoji="1" sz="1400">
                <a:solidFill>
                  <a:schemeClr val="tx1"/>
                </a:solidFill>
                <a:latin typeface="ＨＧｺﾞｼｯｸE-PRO"/>
                <a:ea typeface="ＨＧｺﾞｼｯｸE-PRO"/>
                <a:cs typeface="ＨＧｺﾞｼｯｸE-PRO"/>
              </a:defRPr>
            </a:lvl1pPr>
            <a:lvl2pPr marL="742950" indent="-285750" eaLnBrk="0" hangingPunct="0">
              <a:spcBef>
                <a:spcPct val="20000"/>
              </a:spcBef>
              <a:spcAft>
                <a:spcPct val="30000"/>
              </a:spcAft>
              <a:buClr>
                <a:schemeClr val="tx2"/>
              </a:buClr>
              <a:buSzPct val="90000"/>
              <a:buFont typeface="Wingdings" pitchFamily="2" charset="2"/>
              <a:buChar char="t"/>
              <a:defRPr kumimoji="1" sz="1200">
                <a:solidFill>
                  <a:schemeClr val="tx1"/>
                </a:solidFill>
                <a:latin typeface="ＭＳ Ｐゴシック" pitchFamily="50" charset="-128"/>
                <a:ea typeface="ＭＳ Ｐゴシック" pitchFamily="50" charset="-128"/>
                <a:cs typeface="ＨＧｺﾞｼｯｸE-PRO"/>
              </a:defRPr>
            </a:lvl2pPr>
            <a:lvl3pPr marL="1143000" indent="-228600" eaLnBrk="0" hangingPunct="0">
              <a:spcBef>
                <a:spcPct val="20000"/>
              </a:spcBef>
              <a:spcAft>
                <a:spcPct val="30000"/>
              </a:spcAft>
              <a:buClr>
                <a:schemeClr val="tx2"/>
              </a:buClr>
              <a:buSzPct val="90000"/>
              <a:buFont typeface="Wingdings" pitchFamily="2" charset="2"/>
              <a:buChar char=""/>
              <a:defRPr kumimoji="1" sz="1200">
                <a:solidFill>
                  <a:schemeClr val="tx1"/>
                </a:solidFill>
                <a:latin typeface="ＭＳ Ｐゴシック" pitchFamily="50" charset="-128"/>
                <a:ea typeface="ＭＳ Ｐゴシック" pitchFamily="50" charset="-128"/>
                <a:cs typeface="ＨＧｺﾞｼｯｸE-PRO"/>
              </a:defRPr>
            </a:lvl3pPr>
            <a:lvl4pPr marL="1600200" indent="-228600" eaLnBrk="0" hangingPunct="0">
              <a:spcBef>
                <a:spcPct val="20000"/>
              </a:spcBef>
              <a:buChar char="–"/>
              <a:defRPr kumimoji="1" sz="1200">
                <a:solidFill>
                  <a:schemeClr val="tx1"/>
                </a:solidFill>
                <a:latin typeface="ＭＳ Ｐゴシック" pitchFamily="50" charset="-128"/>
                <a:ea typeface="ＭＳ Ｐゴシック" pitchFamily="50" charset="-128"/>
                <a:cs typeface="ＨＧｺﾞｼｯｸE-PRO"/>
              </a:defRPr>
            </a:lvl4pPr>
            <a:lvl5pPr marL="2057400" indent="-228600" eaLnBrk="0" hangingPunct="0">
              <a:spcBef>
                <a:spcPct val="20000"/>
              </a:spcBef>
              <a:buChar char="»"/>
              <a:defRPr kumimoji="1" sz="1200">
                <a:solidFill>
                  <a:schemeClr val="tx1"/>
                </a:solidFill>
                <a:latin typeface="ＭＳ Ｐゴシック" pitchFamily="50" charset="-128"/>
                <a:ea typeface="ＭＳ Ｐゴシック" pitchFamily="50" charset="-128"/>
                <a:cs typeface="ＨＧｺﾞｼｯｸE-PRO"/>
              </a:defRPr>
            </a:lvl5pPr>
            <a:lvl6pPr marL="2514600" indent="-228600" eaLnBrk="0" fontAlgn="base" hangingPunct="0">
              <a:spcBef>
                <a:spcPct val="20000"/>
              </a:spcBef>
              <a:spcAft>
                <a:spcPct val="0"/>
              </a:spcAft>
              <a:buChar char="»"/>
              <a:defRPr kumimoji="1" sz="1200">
                <a:solidFill>
                  <a:schemeClr val="tx1"/>
                </a:solidFill>
                <a:latin typeface="ＭＳ Ｐゴシック" pitchFamily="50" charset="-128"/>
                <a:ea typeface="ＭＳ Ｐゴシック" pitchFamily="50" charset="-128"/>
                <a:cs typeface="ＨＧｺﾞｼｯｸE-PRO"/>
              </a:defRPr>
            </a:lvl6pPr>
            <a:lvl7pPr marL="2971800" indent="-228600" eaLnBrk="0" fontAlgn="base" hangingPunct="0">
              <a:spcBef>
                <a:spcPct val="20000"/>
              </a:spcBef>
              <a:spcAft>
                <a:spcPct val="0"/>
              </a:spcAft>
              <a:buChar char="»"/>
              <a:defRPr kumimoji="1" sz="1200">
                <a:solidFill>
                  <a:schemeClr val="tx1"/>
                </a:solidFill>
                <a:latin typeface="ＭＳ Ｐゴシック" pitchFamily="50" charset="-128"/>
                <a:ea typeface="ＭＳ Ｐゴシック" pitchFamily="50" charset="-128"/>
                <a:cs typeface="ＨＧｺﾞｼｯｸE-PRO"/>
              </a:defRPr>
            </a:lvl7pPr>
            <a:lvl8pPr marL="3429000" indent="-228600" eaLnBrk="0" fontAlgn="base" hangingPunct="0">
              <a:spcBef>
                <a:spcPct val="20000"/>
              </a:spcBef>
              <a:spcAft>
                <a:spcPct val="0"/>
              </a:spcAft>
              <a:buChar char="»"/>
              <a:defRPr kumimoji="1" sz="1200">
                <a:solidFill>
                  <a:schemeClr val="tx1"/>
                </a:solidFill>
                <a:latin typeface="ＭＳ Ｐゴシック" pitchFamily="50" charset="-128"/>
                <a:ea typeface="ＭＳ Ｐゴシック" pitchFamily="50" charset="-128"/>
                <a:cs typeface="ＨＧｺﾞｼｯｸE-PRO"/>
              </a:defRPr>
            </a:lvl8pPr>
            <a:lvl9pPr marL="3886200" indent="-228600" eaLnBrk="0" fontAlgn="base" hangingPunct="0">
              <a:spcBef>
                <a:spcPct val="20000"/>
              </a:spcBef>
              <a:spcAft>
                <a:spcPct val="0"/>
              </a:spcAft>
              <a:buChar char="»"/>
              <a:defRPr kumimoji="1" sz="1200">
                <a:solidFill>
                  <a:schemeClr val="tx1"/>
                </a:solidFill>
                <a:latin typeface="ＭＳ Ｐゴシック" pitchFamily="50" charset="-128"/>
                <a:ea typeface="ＭＳ Ｐゴシック" pitchFamily="50" charset="-128"/>
                <a:cs typeface="ＨＧｺﾞｼｯｸE-PRO"/>
              </a:defRPr>
            </a:lvl9pPr>
          </a:lstStyle>
          <a:p>
            <a:pPr eaLnBrk="1" hangingPunct="1">
              <a:spcBef>
                <a:spcPct val="50000"/>
              </a:spcBef>
              <a:spcAft>
                <a:spcPct val="0"/>
              </a:spcAft>
              <a:buClrTx/>
              <a:buFontTx/>
              <a:buNone/>
            </a:pPr>
            <a:r>
              <a:rPr lang="ja-JP" altLang="en-US" sz="1200" b="1" dirty="0"/>
              <a:t>奨学生のしおり　第三部　１４</a:t>
            </a:r>
            <a:endParaRPr lang="en-US" altLang="ja-JP" sz="1200" b="1" dirty="0"/>
          </a:p>
        </p:txBody>
      </p:sp>
      <p:pic>
        <p:nvPicPr>
          <p:cNvPr id="44040" name="Picture 43" descr="MC900397865[1]"/>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319963" y="879475"/>
            <a:ext cx="393700" cy="40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4708" y="3593067"/>
            <a:ext cx="8098148" cy="774439"/>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
        <p:nvSpPr>
          <p:cNvPr id="20483" name="Text Box 44"/>
          <p:cNvSpPr txBox="1">
            <a:spLocks noChangeArrowheads="1"/>
          </p:cNvSpPr>
          <p:nvPr/>
        </p:nvSpPr>
        <p:spPr bwMode="auto">
          <a:xfrm>
            <a:off x="7774583" y="806450"/>
            <a:ext cx="1406525" cy="461963"/>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spcAft>
                <a:spcPct val="30000"/>
              </a:spcAft>
              <a:buClr>
                <a:srgbClr val="006600"/>
              </a:buClr>
              <a:buFont typeface="Wingdings" pitchFamily="2" charset="2"/>
              <a:buChar char="n"/>
              <a:defRPr kumimoji="1" sz="1400">
                <a:solidFill>
                  <a:schemeClr val="tx1"/>
                </a:solidFill>
                <a:latin typeface="ＨＧｺﾞｼｯｸE-PRO"/>
                <a:ea typeface="ＨＧｺﾞｼｯｸE-PRO"/>
                <a:cs typeface="ＨＧｺﾞｼｯｸE-PRO"/>
              </a:defRPr>
            </a:lvl1pPr>
            <a:lvl2pPr marL="742950" indent="-285750" eaLnBrk="0" hangingPunct="0">
              <a:spcBef>
                <a:spcPct val="20000"/>
              </a:spcBef>
              <a:spcAft>
                <a:spcPct val="30000"/>
              </a:spcAft>
              <a:buClr>
                <a:schemeClr val="tx2"/>
              </a:buClr>
              <a:buSzPct val="90000"/>
              <a:buFont typeface="Wingdings" pitchFamily="2" charset="2"/>
              <a:buChar char="t"/>
              <a:defRPr kumimoji="1" sz="1200">
                <a:solidFill>
                  <a:schemeClr val="tx1"/>
                </a:solidFill>
                <a:latin typeface="ＭＳ Ｐゴシック" pitchFamily="50" charset="-128"/>
                <a:ea typeface="ＭＳ Ｐゴシック" pitchFamily="50" charset="-128"/>
                <a:cs typeface="ＨＧｺﾞｼｯｸE-PRO"/>
              </a:defRPr>
            </a:lvl2pPr>
            <a:lvl3pPr marL="1143000" indent="-228600" eaLnBrk="0" hangingPunct="0">
              <a:spcBef>
                <a:spcPct val="20000"/>
              </a:spcBef>
              <a:spcAft>
                <a:spcPct val="30000"/>
              </a:spcAft>
              <a:buClr>
                <a:schemeClr val="tx2"/>
              </a:buClr>
              <a:buSzPct val="90000"/>
              <a:buFont typeface="Wingdings" pitchFamily="2" charset="2"/>
              <a:buChar char=""/>
              <a:defRPr kumimoji="1" sz="1200">
                <a:solidFill>
                  <a:schemeClr val="tx1"/>
                </a:solidFill>
                <a:latin typeface="ＭＳ Ｐゴシック" pitchFamily="50" charset="-128"/>
                <a:ea typeface="ＭＳ Ｐゴシック" pitchFamily="50" charset="-128"/>
                <a:cs typeface="ＨＧｺﾞｼｯｸE-PRO"/>
              </a:defRPr>
            </a:lvl3pPr>
            <a:lvl4pPr marL="1600200" indent="-228600" eaLnBrk="0" hangingPunct="0">
              <a:spcBef>
                <a:spcPct val="20000"/>
              </a:spcBef>
              <a:buChar char="–"/>
              <a:defRPr kumimoji="1" sz="1200">
                <a:solidFill>
                  <a:schemeClr val="tx1"/>
                </a:solidFill>
                <a:latin typeface="ＭＳ Ｐゴシック" pitchFamily="50" charset="-128"/>
                <a:ea typeface="ＭＳ Ｐゴシック" pitchFamily="50" charset="-128"/>
                <a:cs typeface="ＨＧｺﾞｼｯｸE-PRO"/>
              </a:defRPr>
            </a:lvl4pPr>
            <a:lvl5pPr marL="2057400" indent="-228600" eaLnBrk="0" hangingPunct="0">
              <a:spcBef>
                <a:spcPct val="20000"/>
              </a:spcBef>
              <a:buChar char="»"/>
              <a:defRPr kumimoji="1" sz="1200">
                <a:solidFill>
                  <a:schemeClr val="tx1"/>
                </a:solidFill>
                <a:latin typeface="ＭＳ Ｐゴシック" pitchFamily="50" charset="-128"/>
                <a:ea typeface="ＭＳ Ｐゴシック" pitchFamily="50" charset="-128"/>
                <a:cs typeface="ＨＧｺﾞｼｯｸE-PRO"/>
              </a:defRPr>
            </a:lvl5pPr>
            <a:lvl6pPr marL="2514600" indent="-228600" eaLnBrk="0" fontAlgn="base" hangingPunct="0">
              <a:spcBef>
                <a:spcPct val="20000"/>
              </a:spcBef>
              <a:spcAft>
                <a:spcPct val="0"/>
              </a:spcAft>
              <a:buChar char="»"/>
              <a:defRPr kumimoji="1" sz="1200">
                <a:solidFill>
                  <a:schemeClr val="tx1"/>
                </a:solidFill>
                <a:latin typeface="ＭＳ Ｐゴシック" pitchFamily="50" charset="-128"/>
                <a:ea typeface="ＭＳ Ｐゴシック" pitchFamily="50" charset="-128"/>
                <a:cs typeface="ＨＧｺﾞｼｯｸE-PRO"/>
              </a:defRPr>
            </a:lvl6pPr>
            <a:lvl7pPr marL="2971800" indent="-228600" eaLnBrk="0" fontAlgn="base" hangingPunct="0">
              <a:spcBef>
                <a:spcPct val="20000"/>
              </a:spcBef>
              <a:spcAft>
                <a:spcPct val="0"/>
              </a:spcAft>
              <a:buChar char="»"/>
              <a:defRPr kumimoji="1" sz="1200">
                <a:solidFill>
                  <a:schemeClr val="tx1"/>
                </a:solidFill>
                <a:latin typeface="ＭＳ Ｐゴシック" pitchFamily="50" charset="-128"/>
                <a:ea typeface="ＭＳ Ｐゴシック" pitchFamily="50" charset="-128"/>
                <a:cs typeface="ＨＧｺﾞｼｯｸE-PRO"/>
              </a:defRPr>
            </a:lvl7pPr>
            <a:lvl8pPr marL="3429000" indent="-228600" eaLnBrk="0" fontAlgn="base" hangingPunct="0">
              <a:spcBef>
                <a:spcPct val="20000"/>
              </a:spcBef>
              <a:spcAft>
                <a:spcPct val="0"/>
              </a:spcAft>
              <a:buChar char="»"/>
              <a:defRPr kumimoji="1" sz="1200">
                <a:solidFill>
                  <a:schemeClr val="tx1"/>
                </a:solidFill>
                <a:latin typeface="ＭＳ Ｐゴシック" pitchFamily="50" charset="-128"/>
                <a:ea typeface="ＭＳ Ｐゴシック" pitchFamily="50" charset="-128"/>
                <a:cs typeface="ＨＧｺﾞｼｯｸE-PRO"/>
              </a:defRPr>
            </a:lvl8pPr>
            <a:lvl9pPr marL="3886200" indent="-228600" eaLnBrk="0" fontAlgn="base" hangingPunct="0">
              <a:spcBef>
                <a:spcPct val="20000"/>
              </a:spcBef>
              <a:spcAft>
                <a:spcPct val="0"/>
              </a:spcAft>
              <a:buChar char="»"/>
              <a:defRPr kumimoji="1" sz="1200">
                <a:solidFill>
                  <a:schemeClr val="tx1"/>
                </a:solidFill>
                <a:latin typeface="ＭＳ Ｐゴシック" pitchFamily="50" charset="-128"/>
                <a:ea typeface="ＭＳ Ｐゴシック" pitchFamily="50" charset="-128"/>
                <a:cs typeface="ＨＧｺﾞｼｯｸE-PRO"/>
              </a:defRPr>
            </a:lvl9pPr>
          </a:lstStyle>
          <a:p>
            <a:pPr eaLnBrk="1" hangingPunct="1">
              <a:spcBef>
                <a:spcPct val="50000"/>
              </a:spcBef>
              <a:spcAft>
                <a:spcPct val="0"/>
              </a:spcAft>
              <a:buClrTx/>
              <a:buFontTx/>
              <a:buNone/>
            </a:pPr>
            <a:r>
              <a:rPr lang="ja-JP" altLang="en-US" sz="1200" b="1" dirty="0"/>
              <a:t>奨学生のしおり　第四部　３</a:t>
            </a:r>
            <a:endParaRPr lang="en-US" altLang="ja-JP" sz="1200" b="1" dirty="0"/>
          </a:p>
        </p:txBody>
      </p:sp>
      <p:pic>
        <p:nvPicPr>
          <p:cNvPr id="20484" name="Picture 43" descr="MC900397865[1]"/>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452320" y="836613"/>
            <a:ext cx="393700" cy="40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485" name="テキスト ボックス 16"/>
          <p:cNvSpPr txBox="1">
            <a:spLocks noChangeArrowheads="1"/>
          </p:cNvSpPr>
          <p:nvPr/>
        </p:nvSpPr>
        <p:spPr bwMode="auto">
          <a:xfrm>
            <a:off x="467172" y="1303625"/>
            <a:ext cx="7633220" cy="1015663"/>
          </a:xfrm>
          <a:prstGeom prst="rect">
            <a:avLst/>
          </a:prstGeom>
          <a:solidFill>
            <a:srgbClr val="FFFFCC"/>
          </a:solidFill>
          <a:ln>
            <a:noFill/>
          </a:ln>
        </p:spPr>
        <p:txBody>
          <a:bodyPr wrap="square">
            <a:spAutoFit/>
          </a:bodyPr>
          <a:lstStyle>
            <a:lvl1pPr marL="342900" indent="-342900" eaLnBrk="0" hangingPunct="0">
              <a:spcBef>
                <a:spcPct val="20000"/>
              </a:spcBef>
              <a:spcAft>
                <a:spcPct val="30000"/>
              </a:spcAft>
              <a:buClr>
                <a:srgbClr val="006600"/>
              </a:buClr>
              <a:buFont typeface="Wingdings" pitchFamily="2" charset="2"/>
              <a:buChar char="n"/>
              <a:defRPr kumimoji="1" sz="1400">
                <a:solidFill>
                  <a:schemeClr val="tx1"/>
                </a:solidFill>
                <a:latin typeface="ＨＧｺﾞｼｯｸE-PRO"/>
                <a:ea typeface="ＨＧｺﾞｼｯｸE-PRO"/>
                <a:cs typeface="ＨＧｺﾞｼｯｸE-PRO"/>
              </a:defRPr>
            </a:lvl1pPr>
            <a:lvl2pPr eaLnBrk="0" hangingPunct="0">
              <a:spcBef>
                <a:spcPct val="20000"/>
              </a:spcBef>
              <a:spcAft>
                <a:spcPct val="30000"/>
              </a:spcAft>
              <a:buClr>
                <a:schemeClr val="tx2"/>
              </a:buClr>
              <a:buSzPct val="90000"/>
              <a:buFont typeface="Wingdings" pitchFamily="2" charset="2"/>
              <a:buChar char="t"/>
              <a:defRPr kumimoji="1" sz="1200">
                <a:solidFill>
                  <a:schemeClr val="tx1"/>
                </a:solidFill>
                <a:latin typeface="ＭＳ Ｐゴシック" pitchFamily="50" charset="-128"/>
                <a:ea typeface="ＭＳ Ｐゴシック" pitchFamily="50" charset="-128"/>
                <a:cs typeface="ＨＧｺﾞｼｯｸE-PRO"/>
              </a:defRPr>
            </a:lvl2pPr>
            <a:lvl3pPr marL="1143000" indent="-228600" eaLnBrk="0" hangingPunct="0">
              <a:spcBef>
                <a:spcPct val="20000"/>
              </a:spcBef>
              <a:spcAft>
                <a:spcPct val="30000"/>
              </a:spcAft>
              <a:buClr>
                <a:schemeClr val="tx2"/>
              </a:buClr>
              <a:buSzPct val="90000"/>
              <a:buFont typeface="Wingdings" pitchFamily="2" charset="2"/>
              <a:buChar char=""/>
              <a:defRPr kumimoji="1" sz="1200">
                <a:solidFill>
                  <a:schemeClr val="tx1"/>
                </a:solidFill>
                <a:latin typeface="ＭＳ Ｐゴシック" pitchFamily="50" charset="-128"/>
                <a:ea typeface="ＭＳ Ｐゴシック" pitchFamily="50" charset="-128"/>
                <a:cs typeface="ＨＧｺﾞｼｯｸE-PRO"/>
              </a:defRPr>
            </a:lvl3pPr>
            <a:lvl4pPr marL="1600200" indent="-228600" eaLnBrk="0" hangingPunct="0">
              <a:spcBef>
                <a:spcPct val="20000"/>
              </a:spcBef>
              <a:buChar char="–"/>
              <a:defRPr kumimoji="1" sz="1200">
                <a:solidFill>
                  <a:schemeClr val="tx1"/>
                </a:solidFill>
                <a:latin typeface="ＭＳ Ｐゴシック" pitchFamily="50" charset="-128"/>
                <a:ea typeface="ＭＳ Ｐゴシック" pitchFamily="50" charset="-128"/>
                <a:cs typeface="ＨＧｺﾞｼｯｸE-PRO"/>
              </a:defRPr>
            </a:lvl4pPr>
            <a:lvl5pPr marL="2057400" indent="-228600" eaLnBrk="0" hangingPunct="0">
              <a:spcBef>
                <a:spcPct val="20000"/>
              </a:spcBef>
              <a:buChar char="»"/>
              <a:defRPr kumimoji="1" sz="1200">
                <a:solidFill>
                  <a:schemeClr val="tx1"/>
                </a:solidFill>
                <a:latin typeface="ＭＳ Ｐゴシック" pitchFamily="50" charset="-128"/>
                <a:ea typeface="ＭＳ Ｐゴシック" pitchFamily="50" charset="-128"/>
                <a:cs typeface="ＨＧｺﾞｼｯｸE-PRO"/>
              </a:defRPr>
            </a:lvl5pPr>
            <a:lvl6pPr marL="2514600" indent="-228600" eaLnBrk="0" fontAlgn="base" hangingPunct="0">
              <a:spcBef>
                <a:spcPct val="20000"/>
              </a:spcBef>
              <a:spcAft>
                <a:spcPct val="0"/>
              </a:spcAft>
              <a:buChar char="»"/>
              <a:defRPr kumimoji="1" sz="1200">
                <a:solidFill>
                  <a:schemeClr val="tx1"/>
                </a:solidFill>
                <a:latin typeface="ＭＳ Ｐゴシック" pitchFamily="50" charset="-128"/>
                <a:ea typeface="ＭＳ Ｐゴシック" pitchFamily="50" charset="-128"/>
                <a:cs typeface="ＨＧｺﾞｼｯｸE-PRO"/>
              </a:defRPr>
            </a:lvl6pPr>
            <a:lvl7pPr marL="2971800" indent="-228600" eaLnBrk="0" fontAlgn="base" hangingPunct="0">
              <a:spcBef>
                <a:spcPct val="20000"/>
              </a:spcBef>
              <a:spcAft>
                <a:spcPct val="0"/>
              </a:spcAft>
              <a:buChar char="»"/>
              <a:defRPr kumimoji="1" sz="1200">
                <a:solidFill>
                  <a:schemeClr val="tx1"/>
                </a:solidFill>
                <a:latin typeface="ＭＳ Ｐゴシック" pitchFamily="50" charset="-128"/>
                <a:ea typeface="ＭＳ Ｐゴシック" pitchFamily="50" charset="-128"/>
                <a:cs typeface="ＨＧｺﾞｼｯｸE-PRO"/>
              </a:defRPr>
            </a:lvl7pPr>
            <a:lvl8pPr marL="3429000" indent="-228600" eaLnBrk="0" fontAlgn="base" hangingPunct="0">
              <a:spcBef>
                <a:spcPct val="20000"/>
              </a:spcBef>
              <a:spcAft>
                <a:spcPct val="0"/>
              </a:spcAft>
              <a:buChar char="»"/>
              <a:defRPr kumimoji="1" sz="1200">
                <a:solidFill>
                  <a:schemeClr val="tx1"/>
                </a:solidFill>
                <a:latin typeface="ＭＳ Ｐゴシック" pitchFamily="50" charset="-128"/>
                <a:ea typeface="ＭＳ Ｐゴシック" pitchFamily="50" charset="-128"/>
                <a:cs typeface="ＨＧｺﾞｼｯｸE-PRO"/>
              </a:defRPr>
            </a:lvl8pPr>
            <a:lvl9pPr marL="3886200" indent="-228600" eaLnBrk="0" fontAlgn="base" hangingPunct="0">
              <a:spcBef>
                <a:spcPct val="20000"/>
              </a:spcBef>
              <a:spcAft>
                <a:spcPct val="0"/>
              </a:spcAft>
              <a:buChar char="»"/>
              <a:defRPr kumimoji="1" sz="1200">
                <a:solidFill>
                  <a:schemeClr val="tx1"/>
                </a:solidFill>
                <a:latin typeface="ＭＳ Ｐゴシック" pitchFamily="50" charset="-128"/>
                <a:ea typeface="ＭＳ Ｐゴシック" pitchFamily="50" charset="-128"/>
                <a:cs typeface="ＨＧｺﾞｼｯｸE-PRO"/>
              </a:defRPr>
            </a:lvl9pPr>
          </a:lstStyle>
          <a:p>
            <a:pPr lvl="1" eaLnBrk="1" hangingPunct="1">
              <a:spcBef>
                <a:spcPts val="1000"/>
              </a:spcBef>
              <a:spcAft>
                <a:spcPct val="0"/>
              </a:spcAft>
              <a:buClrTx/>
              <a:buSzPct val="80000"/>
              <a:buFontTx/>
              <a:buNone/>
            </a:pPr>
            <a:r>
              <a:rPr lang="ja-JP" altLang="en-US" sz="2000" dirty="0">
                <a:solidFill>
                  <a:srgbClr val="404040"/>
                </a:solidFill>
                <a:latin typeface="Trebuchet MS" pitchFamily="34" charset="0"/>
                <a:ea typeface="メイリオ" pitchFamily="50" charset="-128"/>
                <a:cs typeface="メイリオ" pitchFamily="50" charset="-128"/>
              </a:rPr>
              <a:t>貸与月額等の条件を設定することで、返還総額や返還回数、毎月の返還額などについて試算を行うことができるシステムです。</a:t>
            </a:r>
          </a:p>
        </p:txBody>
      </p:sp>
      <p:sp>
        <p:nvSpPr>
          <p:cNvPr id="20486" name="テキスト ボックス 17"/>
          <p:cNvSpPr txBox="1">
            <a:spLocks noChangeArrowheads="1"/>
          </p:cNvSpPr>
          <p:nvPr/>
        </p:nvSpPr>
        <p:spPr bwMode="auto">
          <a:xfrm>
            <a:off x="968568" y="5617680"/>
            <a:ext cx="522223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342900" indent="-342900" eaLnBrk="0" hangingPunct="0">
              <a:spcBef>
                <a:spcPct val="20000"/>
              </a:spcBef>
              <a:spcAft>
                <a:spcPct val="30000"/>
              </a:spcAft>
              <a:buClr>
                <a:srgbClr val="006600"/>
              </a:buClr>
              <a:buFont typeface="Wingdings" pitchFamily="2" charset="2"/>
              <a:buChar char="n"/>
              <a:defRPr kumimoji="1" sz="1400">
                <a:solidFill>
                  <a:schemeClr val="tx1"/>
                </a:solidFill>
                <a:latin typeface="ＨＧｺﾞｼｯｸE-PRO"/>
                <a:ea typeface="ＨＧｺﾞｼｯｸE-PRO"/>
                <a:cs typeface="ＨＧｺﾞｼｯｸE-PRO"/>
              </a:defRPr>
            </a:lvl1pPr>
            <a:lvl2pPr eaLnBrk="0" hangingPunct="0">
              <a:spcBef>
                <a:spcPct val="20000"/>
              </a:spcBef>
              <a:spcAft>
                <a:spcPct val="30000"/>
              </a:spcAft>
              <a:buClr>
                <a:schemeClr val="tx2"/>
              </a:buClr>
              <a:buSzPct val="90000"/>
              <a:buFont typeface="Wingdings" pitchFamily="2" charset="2"/>
              <a:buChar char="t"/>
              <a:defRPr kumimoji="1" sz="1200">
                <a:solidFill>
                  <a:schemeClr val="tx1"/>
                </a:solidFill>
                <a:latin typeface="ＭＳ Ｐゴシック" pitchFamily="50" charset="-128"/>
                <a:ea typeface="ＭＳ Ｐゴシック" pitchFamily="50" charset="-128"/>
                <a:cs typeface="ＨＧｺﾞｼｯｸE-PRO"/>
              </a:defRPr>
            </a:lvl2pPr>
            <a:lvl3pPr marL="1143000" indent="-228600" eaLnBrk="0" hangingPunct="0">
              <a:spcBef>
                <a:spcPct val="20000"/>
              </a:spcBef>
              <a:spcAft>
                <a:spcPct val="30000"/>
              </a:spcAft>
              <a:buClr>
                <a:schemeClr val="tx2"/>
              </a:buClr>
              <a:buSzPct val="90000"/>
              <a:buFont typeface="Wingdings" pitchFamily="2" charset="2"/>
              <a:buChar char=""/>
              <a:defRPr kumimoji="1" sz="1200">
                <a:solidFill>
                  <a:schemeClr val="tx1"/>
                </a:solidFill>
                <a:latin typeface="ＭＳ Ｐゴシック" pitchFamily="50" charset="-128"/>
                <a:ea typeface="ＭＳ Ｐゴシック" pitchFamily="50" charset="-128"/>
                <a:cs typeface="ＨＧｺﾞｼｯｸE-PRO"/>
              </a:defRPr>
            </a:lvl3pPr>
            <a:lvl4pPr marL="1600200" indent="-228600" eaLnBrk="0" hangingPunct="0">
              <a:spcBef>
                <a:spcPct val="20000"/>
              </a:spcBef>
              <a:buChar char="–"/>
              <a:defRPr kumimoji="1" sz="1200">
                <a:solidFill>
                  <a:schemeClr val="tx1"/>
                </a:solidFill>
                <a:latin typeface="ＭＳ Ｐゴシック" pitchFamily="50" charset="-128"/>
                <a:ea typeface="ＭＳ Ｐゴシック" pitchFamily="50" charset="-128"/>
                <a:cs typeface="ＨＧｺﾞｼｯｸE-PRO"/>
              </a:defRPr>
            </a:lvl4pPr>
            <a:lvl5pPr marL="2057400" indent="-228600" eaLnBrk="0" hangingPunct="0">
              <a:spcBef>
                <a:spcPct val="20000"/>
              </a:spcBef>
              <a:buChar char="»"/>
              <a:defRPr kumimoji="1" sz="1200">
                <a:solidFill>
                  <a:schemeClr val="tx1"/>
                </a:solidFill>
                <a:latin typeface="ＭＳ Ｐゴシック" pitchFamily="50" charset="-128"/>
                <a:ea typeface="ＭＳ Ｐゴシック" pitchFamily="50" charset="-128"/>
                <a:cs typeface="ＨＧｺﾞｼｯｸE-PRO"/>
              </a:defRPr>
            </a:lvl5pPr>
            <a:lvl6pPr marL="2514600" indent="-228600" eaLnBrk="0" fontAlgn="base" hangingPunct="0">
              <a:spcBef>
                <a:spcPct val="20000"/>
              </a:spcBef>
              <a:spcAft>
                <a:spcPct val="0"/>
              </a:spcAft>
              <a:buChar char="»"/>
              <a:defRPr kumimoji="1" sz="1200">
                <a:solidFill>
                  <a:schemeClr val="tx1"/>
                </a:solidFill>
                <a:latin typeface="ＭＳ Ｐゴシック" pitchFamily="50" charset="-128"/>
                <a:ea typeface="ＭＳ Ｐゴシック" pitchFamily="50" charset="-128"/>
                <a:cs typeface="ＨＧｺﾞｼｯｸE-PRO"/>
              </a:defRPr>
            </a:lvl6pPr>
            <a:lvl7pPr marL="2971800" indent="-228600" eaLnBrk="0" fontAlgn="base" hangingPunct="0">
              <a:spcBef>
                <a:spcPct val="20000"/>
              </a:spcBef>
              <a:spcAft>
                <a:spcPct val="0"/>
              </a:spcAft>
              <a:buChar char="»"/>
              <a:defRPr kumimoji="1" sz="1200">
                <a:solidFill>
                  <a:schemeClr val="tx1"/>
                </a:solidFill>
                <a:latin typeface="ＭＳ Ｐゴシック" pitchFamily="50" charset="-128"/>
                <a:ea typeface="ＭＳ Ｐゴシック" pitchFamily="50" charset="-128"/>
                <a:cs typeface="ＨＧｺﾞｼｯｸE-PRO"/>
              </a:defRPr>
            </a:lvl7pPr>
            <a:lvl8pPr marL="3429000" indent="-228600" eaLnBrk="0" fontAlgn="base" hangingPunct="0">
              <a:spcBef>
                <a:spcPct val="20000"/>
              </a:spcBef>
              <a:spcAft>
                <a:spcPct val="0"/>
              </a:spcAft>
              <a:buChar char="»"/>
              <a:defRPr kumimoji="1" sz="1200">
                <a:solidFill>
                  <a:schemeClr val="tx1"/>
                </a:solidFill>
                <a:latin typeface="ＭＳ Ｐゴシック" pitchFamily="50" charset="-128"/>
                <a:ea typeface="ＭＳ Ｐゴシック" pitchFamily="50" charset="-128"/>
                <a:cs typeface="ＨＧｺﾞｼｯｸE-PRO"/>
              </a:defRPr>
            </a:lvl8pPr>
            <a:lvl9pPr marL="3886200" indent="-228600" eaLnBrk="0" fontAlgn="base" hangingPunct="0">
              <a:spcBef>
                <a:spcPct val="20000"/>
              </a:spcBef>
              <a:spcAft>
                <a:spcPct val="0"/>
              </a:spcAft>
              <a:buChar char="»"/>
              <a:defRPr kumimoji="1" sz="1200">
                <a:solidFill>
                  <a:schemeClr val="tx1"/>
                </a:solidFill>
                <a:latin typeface="ＭＳ Ｐゴシック" pitchFamily="50" charset="-128"/>
                <a:ea typeface="ＭＳ Ｐゴシック" pitchFamily="50" charset="-128"/>
                <a:cs typeface="ＨＧｺﾞｼｯｸE-PRO"/>
              </a:defRPr>
            </a:lvl9pPr>
          </a:lstStyle>
          <a:p>
            <a:pPr lvl="1" eaLnBrk="1" hangingPunct="1">
              <a:spcBef>
                <a:spcPts val="1000"/>
              </a:spcBef>
              <a:spcAft>
                <a:spcPct val="0"/>
              </a:spcAft>
              <a:buClrTx/>
              <a:buSzPct val="80000"/>
              <a:buFontTx/>
              <a:buNone/>
            </a:pPr>
            <a:r>
              <a:rPr lang="ja-JP" altLang="en-US" dirty="0">
                <a:solidFill>
                  <a:srgbClr val="404040"/>
                </a:solidFill>
                <a:latin typeface="Trebuchet MS" pitchFamily="34" charset="0"/>
                <a:ea typeface="メイリオ" pitchFamily="50" charset="-128"/>
                <a:cs typeface="メイリオ" pitchFamily="50" charset="-128"/>
              </a:rPr>
              <a:t>日本学生支援機構ホームページ（</a:t>
            </a:r>
            <a:r>
              <a:rPr lang="en-US" altLang="ja-JP" dirty="0">
                <a:solidFill>
                  <a:srgbClr val="404040"/>
                </a:solidFill>
                <a:latin typeface="Trebuchet MS" pitchFamily="34" charset="0"/>
                <a:ea typeface="メイリオ" pitchFamily="50" charset="-128"/>
                <a:cs typeface="メイリオ" pitchFamily="50" charset="-128"/>
              </a:rPr>
              <a:t>https://www.jasso.go.jp/shogakukin/</a:t>
            </a:r>
            <a:r>
              <a:rPr lang="ja-JP" altLang="en-US" dirty="0">
                <a:solidFill>
                  <a:srgbClr val="404040"/>
                </a:solidFill>
                <a:latin typeface="Trebuchet MS" pitchFamily="34" charset="0"/>
                <a:ea typeface="メイリオ" pitchFamily="50" charset="-128"/>
                <a:cs typeface="メイリオ" pitchFamily="50" charset="-128"/>
              </a:rPr>
              <a:t>）</a:t>
            </a:r>
          </a:p>
        </p:txBody>
      </p:sp>
      <p:pic>
        <p:nvPicPr>
          <p:cNvPr id="20490" name="Picture 7"/>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77825" y="114514"/>
            <a:ext cx="809625" cy="4095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0491" name="テキスト ボックス 12"/>
          <p:cNvSpPr txBox="1">
            <a:spLocks noChangeArrowheads="1"/>
          </p:cNvSpPr>
          <p:nvPr/>
        </p:nvSpPr>
        <p:spPr bwMode="auto">
          <a:xfrm>
            <a:off x="395536" y="441539"/>
            <a:ext cx="1225550"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spcAft>
                <a:spcPct val="30000"/>
              </a:spcAft>
              <a:buClr>
                <a:srgbClr val="006600"/>
              </a:buClr>
              <a:buFont typeface="Wingdings" pitchFamily="2" charset="2"/>
              <a:buChar char="n"/>
              <a:defRPr kumimoji="1" sz="1400">
                <a:solidFill>
                  <a:schemeClr val="tx1"/>
                </a:solidFill>
                <a:latin typeface="ＨＧｺﾞｼｯｸE-PRO"/>
                <a:ea typeface="ＨＧｺﾞｼｯｸE-PRO"/>
                <a:cs typeface="ＨＧｺﾞｼｯｸE-PRO"/>
              </a:defRPr>
            </a:lvl1pPr>
            <a:lvl2pPr marL="742950" indent="-285750" eaLnBrk="0" hangingPunct="0">
              <a:spcBef>
                <a:spcPct val="20000"/>
              </a:spcBef>
              <a:spcAft>
                <a:spcPct val="30000"/>
              </a:spcAft>
              <a:buClr>
                <a:schemeClr val="tx2"/>
              </a:buClr>
              <a:buSzPct val="90000"/>
              <a:buFont typeface="Wingdings" pitchFamily="2" charset="2"/>
              <a:buChar char="t"/>
              <a:defRPr kumimoji="1" sz="1200">
                <a:solidFill>
                  <a:schemeClr val="tx1"/>
                </a:solidFill>
                <a:latin typeface="ＭＳ Ｐゴシック" pitchFamily="50" charset="-128"/>
                <a:ea typeface="ＭＳ Ｐゴシック" pitchFamily="50" charset="-128"/>
                <a:cs typeface="ＨＧｺﾞｼｯｸE-PRO"/>
              </a:defRPr>
            </a:lvl2pPr>
            <a:lvl3pPr marL="1143000" indent="-228600" eaLnBrk="0" hangingPunct="0">
              <a:spcBef>
                <a:spcPct val="20000"/>
              </a:spcBef>
              <a:spcAft>
                <a:spcPct val="30000"/>
              </a:spcAft>
              <a:buClr>
                <a:schemeClr val="tx2"/>
              </a:buClr>
              <a:buSzPct val="90000"/>
              <a:buFont typeface="Wingdings" pitchFamily="2" charset="2"/>
              <a:buChar char=""/>
              <a:defRPr kumimoji="1" sz="1200">
                <a:solidFill>
                  <a:schemeClr val="tx1"/>
                </a:solidFill>
                <a:latin typeface="ＭＳ Ｐゴシック" pitchFamily="50" charset="-128"/>
                <a:ea typeface="ＭＳ Ｐゴシック" pitchFamily="50" charset="-128"/>
                <a:cs typeface="ＨＧｺﾞｼｯｸE-PRO"/>
              </a:defRPr>
            </a:lvl3pPr>
            <a:lvl4pPr marL="1600200" indent="-228600" eaLnBrk="0" hangingPunct="0">
              <a:spcBef>
                <a:spcPct val="20000"/>
              </a:spcBef>
              <a:buChar char="–"/>
              <a:defRPr kumimoji="1" sz="1200">
                <a:solidFill>
                  <a:schemeClr val="tx1"/>
                </a:solidFill>
                <a:latin typeface="ＭＳ Ｐゴシック" pitchFamily="50" charset="-128"/>
                <a:ea typeface="ＭＳ Ｐゴシック" pitchFamily="50" charset="-128"/>
                <a:cs typeface="ＨＧｺﾞｼｯｸE-PRO"/>
              </a:defRPr>
            </a:lvl4pPr>
            <a:lvl5pPr marL="2057400" indent="-228600" eaLnBrk="0" hangingPunct="0">
              <a:spcBef>
                <a:spcPct val="20000"/>
              </a:spcBef>
              <a:buChar char="»"/>
              <a:defRPr kumimoji="1" sz="1200">
                <a:solidFill>
                  <a:schemeClr val="tx1"/>
                </a:solidFill>
                <a:latin typeface="ＭＳ Ｐゴシック" pitchFamily="50" charset="-128"/>
                <a:ea typeface="ＭＳ Ｐゴシック" pitchFamily="50" charset="-128"/>
                <a:cs typeface="ＨＧｺﾞｼｯｸE-PRO"/>
              </a:defRPr>
            </a:lvl5pPr>
            <a:lvl6pPr marL="2514600" indent="-228600" eaLnBrk="0" fontAlgn="base" hangingPunct="0">
              <a:spcBef>
                <a:spcPct val="20000"/>
              </a:spcBef>
              <a:spcAft>
                <a:spcPct val="0"/>
              </a:spcAft>
              <a:buChar char="»"/>
              <a:defRPr kumimoji="1" sz="1200">
                <a:solidFill>
                  <a:schemeClr val="tx1"/>
                </a:solidFill>
                <a:latin typeface="ＭＳ Ｐゴシック" pitchFamily="50" charset="-128"/>
                <a:ea typeface="ＭＳ Ｐゴシック" pitchFamily="50" charset="-128"/>
                <a:cs typeface="ＨＧｺﾞｼｯｸE-PRO"/>
              </a:defRPr>
            </a:lvl6pPr>
            <a:lvl7pPr marL="2971800" indent="-228600" eaLnBrk="0" fontAlgn="base" hangingPunct="0">
              <a:spcBef>
                <a:spcPct val="20000"/>
              </a:spcBef>
              <a:spcAft>
                <a:spcPct val="0"/>
              </a:spcAft>
              <a:buChar char="»"/>
              <a:defRPr kumimoji="1" sz="1200">
                <a:solidFill>
                  <a:schemeClr val="tx1"/>
                </a:solidFill>
                <a:latin typeface="ＭＳ Ｐゴシック" pitchFamily="50" charset="-128"/>
                <a:ea typeface="ＭＳ Ｐゴシック" pitchFamily="50" charset="-128"/>
                <a:cs typeface="ＨＧｺﾞｼｯｸE-PRO"/>
              </a:defRPr>
            </a:lvl7pPr>
            <a:lvl8pPr marL="3429000" indent="-228600" eaLnBrk="0" fontAlgn="base" hangingPunct="0">
              <a:spcBef>
                <a:spcPct val="20000"/>
              </a:spcBef>
              <a:spcAft>
                <a:spcPct val="0"/>
              </a:spcAft>
              <a:buChar char="»"/>
              <a:defRPr kumimoji="1" sz="1200">
                <a:solidFill>
                  <a:schemeClr val="tx1"/>
                </a:solidFill>
                <a:latin typeface="ＭＳ Ｐゴシック" pitchFamily="50" charset="-128"/>
                <a:ea typeface="ＭＳ Ｐゴシック" pitchFamily="50" charset="-128"/>
                <a:cs typeface="ＨＧｺﾞｼｯｸE-PRO"/>
              </a:defRPr>
            </a:lvl8pPr>
            <a:lvl9pPr marL="3886200" indent="-228600" eaLnBrk="0" fontAlgn="base" hangingPunct="0">
              <a:spcBef>
                <a:spcPct val="20000"/>
              </a:spcBef>
              <a:spcAft>
                <a:spcPct val="0"/>
              </a:spcAft>
              <a:buChar char="»"/>
              <a:defRPr kumimoji="1" sz="1200">
                <a:solidFill>
                  <a:schemeClr val="tx1"/>
                </a:solidFill>
                <a:latin typeface="ＭＳ Ｐゴシック" pitchFamily="50" charset="-128"/>
                <a:ea typeface="ＭＳ Ｐゴシック" pitchFamily="50" charset="-128"/>
                <a:cs typeface="ＨＧｺﾞｼｯｸE-PRO"/>
              </a:defRPr>
            </a:lvl9pPr>
          </a:lstStyle>
          <a:p>
            <a:pPr eaLnBrk="1" hangingPunct="1">
              <a:spcBef>
                <a:spcPct val="0"/>
              </a:spcBef>
              <a:spcAft>
                <a:spcPct val="0"/>
              </a:spcAft>
              <a:buClrTx/>
              <a:buFontTx/>
              <a:buNone/>
            </a:pPr>
            <a:r>
              <a:rPr lang="ja-JP" altLang="en-US" sz="1200" dirty="0">
                <a:ea typeface="ＭＳ Ｐゴシック" pitchFamily="50" charset="-128"/>
              </a:rPr>
              <a:t>用語説明</a:t>
            </a:r>
          </a:p>
        </p:txBody>
      </p:sp>
      <p:sp>
        <p:nvSpPr>
          <p:cNvPr id="20" name="コンテンツ プレースホルダー 2"/>
          <p:cNvSpPr txBox="1">
            <a:spLocks/>
          </p:cNvSpPr>
          <p:nvPr/>
        </p:nvSpPr>
        <p:spPr bwMode="auto">
          <a:xfrm>
            <a:off x="1190092" y="165100"/>
            <a:ext cx="6475412"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marL="342900" indent="-342900" defTabSz="457200" eaLnBrk="0" hangingPunct="0">
              <a:defRPr kumimoji="1" sz="2000" b="1">
                <a:solidFill>
                  <a:schemeClr val="tx1"/>
                </a:solidFill>
                <a:latin typeface="Times New Roman" pitchFamily="18" charset="0"/>
                <a:ea typeface="ＨＧｺﾞｼｯｸE-PRO" pitchFamily="50" charset="-128"/>
              </a:defRPr>
            </a:lvl1pPr>
            <a:lvl2pPr marL="742950" indent="-285750" defTabSz="457200" eaLnBrk="0" hangingPunct="0">
              <a:defRPr kumimoji="1" sz="2000" b="1">
                <a:solidFill>
                  <a:schemeClr val="tx1"/>
                </a:solidFill>
                <a:latin typeface="Times New Roman" pitchFamily="18" charset="0"/>
                <a:ea typeface="ＨＧｺﾞｼｯｸE-PRO" pitchFamily="50" charset="-128"/>
              </a:defRPr>
            </a:lvl2pPr>
            <a:lvl3pPr marL="1143000" indent="-228600" defTabSz="457200" eaLnBrk="0" hangingPunct="0">
              <a:defRPr kumimoji="1" sz="2000" b="1">
                <a:solidFill>
                  <a:schemeClr val="tx1"/>
                </a:solidFill>
                <a:latin typeface="Times New Roman" pitchFamily="18" charset="0"/>
                <a:ea typeface="ＨＧｺﾞｼｯｸE-PRO" pitchFamily="50" charset="-128"/>
              </a:defRPr>
            </a:lvl3pPr>
            <a:lvl4pPr marL="1600200" indent="-228600" defTabSz="457200" eaLnBrk="0" hangingPunct="0">
              <a:defRPr kumimoji="1" sz="2000" b="1">
                <a:solidFill>
                  <a:schemeClr val="tx1"/>
                </a:solidFill>
                <a:latin typeface="Times New Roman" pitchFamily="18" charset="0"/>
                <a:ea typeface="ＨＧｺﾞｼｯｸE-PRO" pitchFamily="50" charset="-128"/>
              </a:defRPr>
            </a:lvl4pPr>
            <a:lvl5pPr marL="2057400" indent="-228600" defTabSz="457200" eaLnBrk="0" hangingPunct="0">
              <a:defRPr kumimoji="1" sz="2000" b="1">
                <a:solidFill>
                  <a:schemeClr val="tx1"/>
                </a:solidFill>
                <a:latin typeface="Times New Roman" pitchFamily="18" charset="0"/>
                <a:ea typeface="ＨＧｺﾞｼｯｸE-PRO" pitchFamily="50" charset="-128"/>
              </a:defRPr>
            </a:lvl5pPr>
            <a:lvl6pPr marL="2514600" indent="-228600" defTabSz="457200" eaLnBrk="0" fontAlgn="base" hangingPunct="0">
              <a:spcBef>
                <a:spcPct val="0"/>
              </a:spcBef>
              <a:spcAft>
                <a:spcPct val="0"/>
              </a:spcAft>
              <a:buClr>
                <a:srgbClr val="FF66CC"/>
              </a:buClr>
              <a:buFont typeface="Wingdings" pitchFamily="2" charset="2"/>
              <a:defRPr kumimoji="1" sz="2000" b="1">
                <a:solidFill>
                  <a:schemeClr val="tx1"/>
                </a:solidFill>
                <a:latin typeface="Times New Roman" pitchFamily="18" charset="0"/>
                <a:ea typeface="ＨＧｺﾞｼｯｸE-PRO" pitchFamily="50" charset="-128"/>
              </a:defRPr>
            </a:lvl6pPr>
            <a:lvl7pPr marL="2971800" indent="-228600" defTabSz="457200" eaLnBrk="0" fontAlgn="base" hangingPunct="0">
              <a:spcBef>
                <a:spcPct val="0"/>
              </a:spcBef>
              <a:spcAft>
                <a:spcPct val="0"/>
              </a:spcAft>
              <a:buClr>
                <a:srgbClr val="FF66CC"/>
              </a:buClr>
              <a:buFont typeface="Wingdings" pitchFamily="2" charset="2"/>
              <a:defRPr kumimoji="1" sz="2000" b="1">
                <a:solidFill>
                  <a:schemeClr val="tx1"/>
                </a:solidFill>
                <a:latin typeface="Times New Roman" pitchFamily="18" charset="0"/>
                <a:ea typeface="ＨＧｺﾞｼｯｸE-PRO" pitchFamily="50" charset="-128"/>
              </a:defRPr>
            </a:lvl7pPr>
            <a:lvl8pPr marL="3429000" indent="-228600" defTabSz="457200" eaLnBrk="0" fontAlgn="base" hangingPunct="0">
              <a:spcBef>
                <a:spcPct val="0"/>
              </a:spcBef>
              <a:spcAft>
                <a:spcPct val="0"/>
              </a:spcAft>
              <a:buClr>
                <a:srgbClr val="FF66CC"/>
              </a:buClr>
              <a:buFont typeface="Wingdings" pitchFamily="2" charset="2"/>
              <a:defRPr kumimoji="1" sz="2000" b="1">
                <a:solidFill>
                  <a:schemeClr val="tx1"/>
                </a:solidFill>
                <a:latin typeface="Times New Roman" pitchFamily="18" charset="0"/>
                <a:ea typeface="ＨＧｺﾞｼｯｸE-PRO" pitchFamily="50" charset="-128"/>
              </a:defRPr>
            </a:lvl8pPr>
            <a:lvl9pPr marL="3886200" indent="-228600" defTabSz="457200" eaLnBrk="0" fontAlgn="base" hangingPunct="0">
              <a:spcBef>
                <a:spcPct val="0"/>
              </a:spcBef>
              <a:spcAft>
                <a:spcPct val="0"/>
              </a:spcAft>
              <a:buClr>
                <a:srgbClr val="FF66CC"/>
              </a:buClr>
              <a:buFont typeface="Wingdings" pitchFamily="2" charset="2"/>
              <a:defRPr kumimoji="1" sz="2000" b="1">
                <a:solidFill>
                  <a:schemeClr val="tx1"/>
                </a:solidFill>
                <a:latin typeface="Times New Roman" pitchFamily="18" charset="0"/>
                <a:ea typeface="ＨＧｺﾞｼｯｸE-PRO" pitchFamily="50" charset="-128"/>
              </a:defRPr>
            </a:lvl9pPr>
          </a:lstStyle>
          <a:p>
            <a:pPr marL="0" indent="0" eaLnBrk="1" hangingPunct="1">
              <a:spcBef>
                <a:spcPts val="1000"/>
              </a:spcBef>
              <a:buSzPct val="80000"/>
              <a:defRPr/>
            </a:pPr>
            <a:r>
              <a:rPr lang="ja-JP" altLang="en-US" sz="2300" b="0" kern="0" dirty="0">
                <a:latin typeface="メイリオ" panose="020B0604030504040204" pitchFamily="50" charset="-128"/>
                <a:ea typeface="メイリオ" panose="020B0604030504040204" pitchFamily="50" charset="-128"/>
                <a:cs typeface="+mn-cs"/>
              </a:rPr>
              <a:t>奨学金貸与・返還シミュレーションとは</a:t>
            </a:r>
          </a:p>
        </p:txBody>
      </p:sp>
      <p:sp>
        <p:nvSpPr>
          <p:cNvPr id="19" name="正方形/長方形 2"/>
          <p:cNvSpPr>
            <a:spLocks noChangeArrowheads="1"/>
          </p:cNvSpPr>
          <p:nvPr/>
        </p:nvSpPr>
        <p:spPr bwMode="auto">
          <a:xfrm>
            <a:off x="3131840" y="3611740"/>
            <a:ext cx="2374776" cy="755766"/>
          </a:xfrm>
          <a:prstGeom prst="rect">
            <a:avLst/>
          </a:prstGeom>
          <a:noFill/>
          <a:ln w="47625" algn="ctr">
            <a:solidFill>
              <a:schemeClr val="accent1"/>
            </a:solidFill>
            <a:miter lim="800000"/>
            <a:headEnd/>
            <a:tailEnd/>
          </a:ln>
          <a:extLst>
            <a:ext uri="{909E8E84-426E-40DD-AFC4-6F175D3DCCD1}">
              <a14:hiddenFill xmlns:a14="http://schemas.microsoft.com/office/drawing/2010/main">
                <a:solidFill>
                  <a:srgbClr val="FFFFFF"/>
                </a:solidFill>
              </a14:hiddenFill>
            </a:ext>
          </a:extLst>
        </p:spPr>
        <p:txBody>
          <a:bodyPr wrap="none"/>
          <a:lstStyle>
            <a:lvl1pPr eaLnBrk="0" hangingPunct="0">
              <a:spcBef>
                <a:spcPct val="20000"/>
              </a:spcBef>
              <a:spcAft>
                <a:spcPct val="30000"/>
              </a:spcAft>
              <a:buClr>
                <a:srgbClr val="006600"/>
              </a:buClr>
              <a:buFont typeface="Wingdings" pitchFamily="2" charset="2"/>
              <a:buChar char="n"/>
              <a:defRPr kumimoji="1" sz="1400">
                <a:solidFill>
                  <a:schemeClr val="tx1"/>
                </a:solidFill>
                <a:latin typeface="ＨＧｺﾞｼｯｸE-PRO"/>
                <a:ea typeface="ＨＧｺﾞｼｯｸE-PRO"/>
                <a:cs typeface="ＨＧｺﾞｼｯｸE-PRO"/>
              </a:defRPr>
            </a:lvl1pPr>
            <a:lvl2pPr marL="742950" indent="-285750" eaLnBrk="0" hangingPunct="0">
              <a:spcBef>
                <a:spcPct val="20000"/>
              </a:spcBef>
              <a:spcAft>
                <a:spcPct val="30000"/>
              </a:spcAft>
              <a:buClr>
                <a:schemeClr val="tx2"/>
              </a:buClr>
              <a:buSzPct val="90000"/>
              <a:buFont typeface="Wingdings" pitchFamily="2" charset="2"/>
              <a:buChar char="t"/>
              <a:defRPr kumimoji="1" sz="1200">
                <a:solidFill>
                  <a:schemeClr val="tx1"/>
                </a:solidFill>
                <a:latin typeface="ＭＳ Ｐゴシック" pitchFamily="50" charset="-128"/>
                <a:ea typeface="ＭＳ Ｐゴシック" pitchFamily="50" charset="-128"/>
                <a:cs typeface="ＨＧｺﾞｼｯｸE-PRO"/>
              </a:defRPr>
            </a:lvl2pPr>
            <a:lvl3pPr marL="1143000" indent="-228600" eaLnBrk="0" hangingPunct="0">
              <a:spcBef>
                <a:spcPct val="20000"/>
              </a:spcBef>
              <a:spcAft>
                <a:spcPct val="30000"/>
              </a:spcAft>
              <a:buClr>
                <a:schemeClr val="tx2"/>
              </a:buClr>
              <a:buSzPct val="90000"/>
              <a:buFont typeface="Wingdings" pitchFamily="2" charset="2"/>
              <a:buChar char=""/>
              <a:defRPr kumimoji="1" sz="1200">
                <a:solidFill>
                  <a:schemeClr val="tx1"/>
                </a:solidFill>
                <a:latin typeface="ＭＳ Ｐゴシック" pitchFamily="50" charset="-128"/>
                <a:ea typeface="ＭＳ Ｐゴシック" pitchFamily="50" charset="-128"/>
                <a:cs typeface="ＨＧｺﾞｼｯｸE-PRO"/>
              </a:defRPr>
            </a:lvl3pPr>
            <a:lvl4pPr marL="1600200" indent="-228600" eaLnBrk="0" hangingPunct="0">
              <a:spcBef>
                <a:spcPct val="20000"/>
              </a:spcBef>
              <a:buChar char="–"/>
              <a:defRPr kumimoji="1" sz="1200">
                <a:solidFill>
                  <a:schemeClr val="tx1"/>
                </a:solidFill>
                <a:latin typeface="ＭＳ Ｐゴシック" pitchFamily="50" charset="-128"/>
                <a:ea typeface="ＭＳ Ｐゴシック" pitchFamily="50" charset="-128"/>
                <a:cs typeface="ＨＧｺﾞｼｯｸE-PRO"/>
              </a:defRPr>
            </a:lvl4pPr>
            <a:lvl5pPr marL="2057400" indent="-228600" eaLnBrk="0" hangingPunct="0">
              <a:spcBef>
                <a:spcPct val="20000"/>
              </a:spcBef>
              <a:buChar char="»"/>
              <a:defRPr kumimoji="1" sz="1200">
                <a:solidFill>
                  <a:schemeClr val="tx1"/>
                </a:solidFill>
                <a:latin typeface="ＭＳ Ｐゴシック" pitchFamily="50" charset="-128"/>
                <a:ea typeface="ＭＳ Ｐゴシック" pitchFamily="50" charset="-128"/>
                <a:cs typeface="ＨＧｺﾞｼｯｸE-PRO"/>
              </a:defRPr>
            </a:lvl5pPr>
            <a:lvl6pPr marL="2514600" indent="-228600" eaLnBrk="0" fontAlgn="base" hangingPunct="0">
              <a:spcBef>
                <a:spcPct val="20000"/>
              </a:spcBef>
              <a:spcAft>
                <a:spcPct val="0"/>
              </a:spcAft>
              <a:buChar char="»"/>
              <a:defRPr kumimoji="1" sz="1200">
                <a:solidFill>
                  <a:schemeClr val="tx1"/>
                </a:solidFill>
                <a:latin typeface="ＭＳ Ｐゴシック" pitchFamily="50" charset="-128"/>
                <a:ea typeface="ＭＳ Ｐゴシック" pitchFamily="50" charset="-128"/>
                <a:cs typeface="ＨＧｺﾞｼｯｸE-PRO"/>
              </a:defRPr>
            </a:lvl6pPr>
            <a:lvl7pPr marL="2971800" indent="-228600" eaLnBrk="0" fontAlgn="base" hangingPunct="0">
              <a:spcBef>
                <a:spcPct val="20000"/>
              </a:spcBef>
              <a:spcAft>
                <a:spcPct val="0"/>
              </a:spcAft>
              <a:buChar char="»"/>
              <a:defRPr kumimoji="1" sz="1200">
                <a:solidFill>
                  <a:schemeClr val="tx1"/>
                </a:solidFill>
                <a:latin typeface="ＭＳ Ｐゴシック" pitchFamily="50" charset="-128"/>
                <a:ea typeface="ＭＳ Ｐゴシック" pitchFamily="50" charset="-128"/>
                <a:cs typeface="ＨＧｺﾞｼｯｸE-PRO"/>
              </a:defRPr>
            </a:lvl7pPr>
            <a:lvl8pPr marL="3429000" indent="-228600" eaLnBrk="0" fontAlgn="base" hangingPunct="0">
              <a:spcBef>
                <a:spcPct val="20000"/>
              </a:spcBef>
              <a:spcAft>
                <a:spcPct val="0"/>
              </a:spcAft>
              <a:buChar char="»"/>
              <a:defRPr kumimoji="1" sz="1200">
                <a:solidFill>
                  <a:schemeClr val="tx1"/>
                </a:solidFill>
                <a:latin typeface="ＭＳ Ｐゴシック" pitchFamily="50" charset="-128"/>
                <a:ea typeface="ＭＳ Ｐゴシック" pitchFamily="50" charset="-128"/>
                <a:cs typeface="ＨＧｺﾞｼｯｸE-PRO"/>
              </a:defRPr>
            </a:lvl8pPr>
            <a:lvl9pPr marL="3886200" indent="-228600" eaLnBrk="0" fontAlgn="base" hangingPunct="0">
              <a:spcBef>
                <a:spcPct val="20000"/>
              </a:spcBef>
              <a:spcAft>
                <a:spcPct val="0"/>
              </a:spcAft>
              <a:buChar char="»"/>
              <a:defRPr kumimoji="1" sz="1200">
                <a:solidFill>
                  <a:schemeClr val="tx1"/>
                </a:solidFill>
                <a:latin typeface="ＭＳ Ｐゴシック" pitchFamily="50" charset="-128"/>
                <a:ea typeface="ＭＳ Ｐゴシック" pitchFamily="50" charset="-128"/>
                <a:cs typeface="ＨＧｺﾞｼｯｸE-PRO"/>
              </a:defRPr>
            </a:lvl9pPr>
          </a:lstStyle>
          <a:p>
            <a:pPr eaLnBrk="1" hangingPunct="1">
              <a:spcBef>
                <a:spcPct val="0"/>
              </a:spcBef>
              <a:spcAft>
                <a:spcPct val="0"/>
              </a:spcAft>
              <a:buClrTx/>
              <a:buFontTx/>
              <a:buNone/>
            </a:pPr>
            <a:endParaRPr lang="ja-JP" altLang="en-US" sz="1000" b="1">
              <a:solidFill>
                <a:srgbClr val="FF0000"/>
              </a:solidFill>
              <a:latin typeface="Times New Roman" pitchFamily="18" charset="0"/>
              <a:ea typeface="ＭＳ Ｐゴシック" pitchFamily="50" charset="-128"/>
            </a:endParaRPr>
          </a:p>
        </p:txBody>
      </p:sp>
      <p:sp>
        <p:nvSpPr>
          <p:cNvPr id="21" name="角丸四角形 5"/>
          <p:cNvSpPr>
            <a:spLocks noChangeArrowheads="1"/>
          </p:cNvSpPr>
          <p:nvPr/>
        </p:nvSpPr>
        <p:spPr bwMode="auto">
          <a:xfrm>
            <a:off x="1621086" y="2336414"/>
            <a:ext cx="2681709" cy="952995"/>
          </a:xfrm>
          <a:prstGeom prst="cloudCallout">
            <a:avLst>
              <a:gd name="adj1" fmla="val 23565"/>
              <a:gd name="adj2" fmla="val 75087"/>
            </a:avLst>
          </a:prstGeom>
          <a:solidFill>
            <a:srgbClr val="CCECFF"/>
          </a:solidFill>
          <a:ln w="9525" algn="ctr">
            <a:noFill/>
            <a:miter lim="800000"/>
            <a:headEnd/>
            <a:tailEnd/>
          </a:ln>
        </p:spPr>
        <p:txBody>
          <a:bodyPr wrap="none"/>
          <a:lstStyle>
            <a:lvl1pPr eaLnBrk="0" hangingPunct="0">
              <a:spcBef>
                <a:spcPct val="20000"/>
              </a:spcBef>
              <a:spcAft>
                <a:spcPct val="30000"/>
              </a:spcAft>
              <a:buClr>
                <a:srgbClr val="006600"/>
              </a:buClr>
              <a:buFont typeface="Wingdings" pitchFamily="2" charset="2"/>
              <a:buChar char="n"/>
              <a:defRPr kumimoji="1" sz="1400">
                <a:solidFill>
                  <a:schemeClr val="tx1"/>
                </a:solidFill>
                <a:latin typeface="ＨＧｺﾞｼｯｸE-PRO"/>
                <a:ea typeface="ＨＧｺﾞｼｯｸE-PRO"/>
                <a:cs typeface="ＨＧｺﾞｼｯｸE-PRO"/>
              </a:defRPr>
            </a:lvl1pPr>
            <a:lvl2pPr marL="742950" indent="-285750" eaLnBrk="0" hangingPunct="0">
              <a:spcBef>
                <a:spcPct val="20000"/>
              </a:spcBef>
              <a:spcAft>
                <a:spcPct val="30000"/>
              </a:spcAft>
              <a:buClr>
                <a:schemeClr val="tx2"/>
              </a:buClr>
              <a:buSzPct val="90000"/>
              <a:buFont typeface="Wingdings" pitchFamily="2" charset="2"/>
              <a:buChar char="t"/>
              <a:defRPr kumimoji="1" sz="1200">
                <a:solidFill>
                  <a:schemeClr val="tx1"/>
                </a:solidFill>
                <a:latin typeface="ＭＳ Ｐゴシック" pitchFamily="50" charset="-128"/>
                <a:ea typeface="ＭＳ Ｐゴシック" pitchFamily="50" charset="-128"/>
                <a:cs typeface="ＨＧｺﾞｼｯｸE-PRO"/>
              </a:defRPr>
            </a:lvl2pPr>
            <a:lvl3pPr marL="1143000" indent="-228600" eaLnBrk="0" hangingPunct="0">
              <a:spcBef>
                <a:spcPct val="20000"/>
              </a:spcBef>
              <a:spcAft>
                <a:spcPct val="30000"/>
              </a:spcAft>
              <a:buClr>
                <a:schemeClr val="tx2"/>
              </a:buClr>
              <a:buSzPct val="90000"/>
              <a:buFont typeface="Wingdings" pitchFamily="2" charset="2"/>
              <a:buChar char=""/>
              <a:defRPr kumimoji="1" sz="1200">
                <a:solidFill>
                  <a:schemeClr val="tx1"/>
                </a:solidFill>
                <a:latin typeface="ＭＳ Ｐゴシック" pitchFamily="50" charset="-128"/>
                <a:ea typeface="ＭＳ Ｐゴシック" pitchFamily="50" charset="-128"/>
                <a:cs typeface="ＨＧｺﾞｼｯｸE-PRO"/>
              </a:defRPr>
            </a:lvl3pPr>
            <a:lvl4pPr marL="1600200" indent="-228600" eaLnBrk="0" hangingPunct="0">
              <a:spcBef>
                <a:spcPct val="20000"/>
              </a:spcBef>
              <a:buChar char="–"/>
              <a:defRPr kumimoji="1" sz="1200">
                <a:solidFill>
                  <a:schemeClr val="tx1"/>
                </a:solidFill>
                <a:latin typeface="ＭＳ Ｐゴシック" pitchFamily="50" charset="-128"/>
                <a:ea typeface="ＭＳ Ｐゴシック" pitchFamily="50" charset="-128"/>
                <a:cs typeface="ＨＧｺﾞｼｯｸE-PRO"/>
              </a:defRPr>
            </a:lvl4pPr>
            <a:lvl5pPr marL="2057400" indent="-228600" eaLnBrk="0" hangingPunct="0">
              <a:spcBef>
                <a:spcPct val="20000"/>
              </a:spcBef>
              <a:buChar char="»"/>
              <a:defRPr kumimoji="1" sz="1200">
                <a:solidFill>
                  <a:schemeClr val="tx1"/>
                </a:solidFill>
                <a:latin typeface="ＭＳ Ｐゴシック" pitchFamily="50" charset="-128"/>
                <a:ea typeface="ＭＳ Ｐゴシック" pitchFamily="50" charset="-128"/>
                <a:cs typeface="ＨＧｺﾞｼｯｸE-PRO"/>
              </a:defRPr>
            </a:lvl5pPr>
            <a:lvl6pPr marL="2514600" indent="-228600" eaLnBrk="0" fontAlgn="base" hangingPunct="0">
              <a:spcBef>
                <a:spcPct val="20000"/>
              </a:spcBef>
              <a:spcAft>
                <a:spcPct val="0"/>
              </a:spcAft>
              <a:buChar char="»"/>
              <a:defRPr kumimoji="1" sz="1200">
                <a:solidFill>
                  <a:schemeClr val="tx1"/>
                </a:solidFill>
                <a:latin typeface="ＭＳ Ｐゴシック" pitchFamily="50" charset="-128"/>
                <a:ea typeface="ＭＳ Ｐゴシック" pitchFamily="50" charset="-128"/>
                <a:cs typeface="ＨＧｺﾞｼｯｸE-PRO"/>
              </a:defRPr>
            </a:lvl6pPr>
            <a:lvl7pPr marL="2971800" indent="-228600" eaLnBrk="0" fontAlgn="base" hangingPunct="0">
              <a:spcBef>
                <a:spcPct val="20000"/>
              </a:spcBef>
              <a:spcAft>
                <a:spcPct val="0"/>
              </a:spcAft>
              <a:buChar char="»"/>
              <a:defRPr kumimoji="1" sz="1200">
                <a:solidFill>
                  <a:schemeClr val="tx1"/>
                </a:solidFill>
                <a:latin typeface="ＭＳ Ｐゴシック" pitchFamily="50" charset="-128"/>
                <a:ea typeface="ＭＳ Ｐゴシック" pitchFamily="50" charset="-128"/>
                <a:cs typeface="ＨＧｺﾞｼｯｸE-PRO"/>
              </a:defRPr>
            </a:lvl7pPr>
            <a:lvl8pPr marL="3429000" indent="-228600" eaLnBrk="0" fontAlgn="base" hangingPunct="0">
              <a:spcBef>
                <a:spcPct val="20000"/>
              </a:spcBef>
              <a:spcAft>
                <a:spcPct val="0"/>
              </a:spcAft>
              <a:buChar char="»"/>
              <a:defRPr kumimoji="1" sz="1200">
                <a:solidFill>
                  <a:schemeClr val="tx1"/>
                </a:solidFill>
                <a:latin typeface="ＭＳ Ｐゴシック" pitchFamily="50" charset="-128"/>
                <a:ea typeface="ＭＳ Ｐゴシック" pitchFamily="50" charset="-128"/>
                <a:cs typeface="ＨＧｺﾞｼｯｸE-PRO"/>
              </a:defRPr>
            </a:lvl8pPr>
            <a:lvl9pPr marL="3886200" indent="-228600" eaLnBrk="0" fontAlgn="base" hangingPunct="0">
              <a:spcBef>
                <a:spcPct val="20000"/>
              </a:spcBef>
              <a:spcAft>
                <a:spcPct val="0"/>
              </a:spcAft>
              <a:buChar char="»"/>
              <a:defRPr kumimoji="1" sz="1200">
                <a:solidFill>
                  <a:schemeClr val="tx1"/>
                </a:solidFill>
                <a:latin typeface="ＭＳ Ｐゴシック" pitchFamily="50" charset="-128"/>
                <a:ea typeface="ＭＳ Ｐゴシック" pitchFamily="50" charset="-128"/>
                <a:cs typeface="ＨＧｺﾞｼｯｸE-PRO"/>
              </a:defRPr>
            </a:lvl9pPr>
          </a:lstStyle>
          <a:p>
            <a:pPr eaLnBrk="1" hangingPunct="1">
              <a:spcBef>
                <a:spcPct val="0"/>
              </a:spcBef>
              <a:spcAft>
                <a:spcPct val="0"/>
              </a:spcAft>
              <a:buClrTx/>
              <a:buFontTx/>
              <a:buNone/>
            </a:pPr>
            <a:r>
              <a:rPr lang="ja-JP" altLang="en-US" sz="2000" dirty="0">
                <a:latin typeface="メイリオ" panose="020B0604030504040204" pitchFamily="50" charset="-128"/>
                <a:ea typeface="メイリオ" panose="020B0604030504040204" pitchFamily="50" charset="-128"/>
                <a:cs typeface="メイリオ" panose="020B0604030504040204" pitchFamily="50" charset="-128"/>
              </a:rPr>
              <a:t>登録の手続きは</a:t>
            </a:r>
            <a:endParaRPr lang="en-US" altLang="ja-JP" sz="2000" dirty="0">
              <a:latin typeface="メイリオ" panose="020B0604030504040204" pitchFamily="50" charset="-128"/>
              <a:ea typeface="メイリオ" panose="020B0604030504040204" pitchFamily="50" charset="-128"/>
              <a:cs typeface="メイリオ" panose="020B0604030504040204" pitchFamily="50" charset="-128"/>
            </a:endParaRPr>
          </a:p>
          <a:p>
            <a:pPr eaLnBrk="1" hangingPunct="1">
              <a:spcBef>
                <a:spcPct val="0"/>
              </a:spcBef>
              <a:spcAft>
                <a:spcPct val="0"/>
              </a:spcAft>
              <a:buClrTx/>
              <a:buFontTx/>
              <a:buNone/>
            </a:pPr>
            <a:r>
              <a:rPr lang="ja-JP" altLang="en-US" sz="2000" dirty="0">
                <a:latin typeface="メイリオ" panose="020B0604030504040204" pitchFamily="50" charset="-128"/>
                <a:ea typeface="メイリオ" panose="020B0604030504040204" pitchFamily="50" charset="-128"/>
                <a:cs typeface="メイリオ" panose="020B0604030504040204" pitchFamily="50" charset="-128"/>
              </a:rPr>
              <a:t>必要ありません</a:t>
            </a:r>
          </a:p>
        </p:txBody>
      </p:sp>
      <p:pic>
        <p:nvPicPr>
          <p:cNvPr id="15" name="図 14"/>
          <p:cNvPicPr>
            <a:picLocks noChangeAspect="1"/>
          </p:cNvPicPr>
          <p:nvPr/>
        </p:nvPicPr>
        <p:blipFill>
          <a:blip r:embed="rId6"/>
          <a:stretch>
            <a:fillRect/>
          </a:stretch>
        </p:blipFill>
        <p:spPr>
          <a:xfrm>
            <a:off x="5091208" y="4596290"/>
            <a:ext cx="2362104" cy="1947312"/>
          </a:xfrm>
          <a:prstGeom prst="rect">
            <a:avLst/>
          </a:prstGeom>
          <a:ln>
            <a:solidFill>
              <a:schemeClr val="tx1"/>
            </a:solidFill>
          </a:ln>
        </p:spPr>
      </p:pic>
      <p:sp>
        <p:nvSpPr>
          <p:cNvPr id="22531" name="右矢印 1"/>
          <p:cNvSpPr>
            <a:spLocks noChangeArrowheads="1"/>
          </p:cNvSpPr>
          <p:nvPr/>
        </p:nvSpPr>
        <p:spPr bwMode="auto">
          <a:xfrm rot="5400000">
            <a:off x="3648323" y="4162979"/>
            <a:ext cx="1270917" cy="1679972"/>
          </a:xfrm>
          <a:prstGeom prst="bentUpArrow">
            <a:avLst>
              <a:gd name="adj1" fmla="val 25000"/>
              <a:gd name="adj2" fmla="val 31583"/>
              <a:gd name="adj3" fmla="val 25000"/>
            </a:avLst>
          </a:prstGeom>
          <a:solidFill>
            <a:srgbClr val="FF0000"/>
          </a:solidFill>
          <a:ln>
            <a:noFill/>
          </a:ln>
        </p:spPr>
        <p:txBody>
          <a:bodyPr wrap="none"/>
          <a:lstStyle>
            <a:lvl1pPr>
              <a:defRPr kumimoji="1">
                <a:solidFill>
                  <a:schemeClr val="tx1"/>
                </a:solidFill>
                <a:latin typeface="ＨＧｺﾞｼｯｸE-PRO"/>
                <a:ea typeface="ＨＧｺﾞｼｯｸE-PRO"/>
                <a:cs typeface="ＨＧｺﾞｼｯｸE-PRO"/>
              </a:defRPr>
            </a:lvl1pPr>
            <a:lvl2pPr marL="742950" indent="-285750">
              <a:defRPr kumimoji="1">
                <a:solidFill>
                  <a:schemeClr val="tx1"/>
                </a:solidFill>
                <a:latin typeface="ＨＧｺﾞｼｯｸE-PRO"/>
                <a:ea typeface="ＨＧｺﾞｼｯｸE-PRO"/>
                <a:cs typeface="ＨＧｺﾞｼｯｸE-PRO"/>
              </a:defRPr>
            </a:lvl2pPr>
            <a:lvl3pPr marL="1143000" indent="-228600">
              <a:defRPr kumimoji="1">
                <a:solidFill>
                  <a:schemeClr val="tx1"/>
                </a:solidFill>
                <a:latin typeface="ＨＧｺﾞｼｯｸE-PRO"/>
                <a:ea typeface="ＨＧｺﾞｼｯｸE-PRO"/>
                <a:cs typeface="ＨＧｺﾞｼｯｸE-PRO"/>
              </a:defRPr>
            </a:lvl3pPr>
            <a:lvl4pPr marL="1600200" indent="-228600">
              <a:defRPr kumimoji="1">
                <a:solidFill>
                  <a:schemeClr val="tx1"/>
                </a:solidFill>
                <a:latin typeface="ＨＧｺﾞｼｯｸE-PRO"/>
                <a:ea typeface="ＨＧｺﾞｼｯｸE-PRO"/>
                <a:cs typeface="ＨＧｺﾞｼｯｸE-PRO"/>
              </a:defRPr>
            </a:lvl4pPr>
            <a:lvl5pPr marL="2057400" indent="-228600">
              <a:defRPr kumimoji="1">
                <a:solidFill>
                  <a:schemeClr val="tx1"/>
                </a:solidFill>
                <a:latin typeface="ＨＧｺﾞｼｯｸE-PRO"/>
                <a:ea typeface="ＨＧｺﾞｼｯｸE-PRO"/>
                <a:cs typeface="ＨＧｺﾞｼｯｸE-PRO"/>
              </a:defRPr>
            </a:lvl5pPr>
            <a:lvl6pPr marL="2514600" indent="-228600" fontAlgn="base">
              <a:spcBef>
                <a:spcPct val="0"/>
              </a:spcBef>
              <a:spcAft>
                <a:spcPct val="0"/>
              </a:spcAft>
              <a:defRPr kumimoji="1">
                <a:solidFill>
                  <a:schemeClr val="tx1"/>
                </a:solidFill>
                <a:latin typeface="ＨＧｺﾞｼｯｸE-PRO"/>
                <a:ea typeface="ＨＧｺﾞｼｯｸE-PRO"/>
                <a:cs typeface="ＨＧｺﾞｼｯｸE-PRO"/>
              </a:defRPr>
            </a:lvl6pPr>
            <a:lvl7pPr marL="2971800" indent="-228600" fontAlgn="base">
              <a:spcBef>
                <a:spcPct val="0"/>
              </a:spcBef>
              <a:spcAft>
                <a:spcPct val="0"/>
              </a:spcAft>
              <a:defRPr kumimoji="1">
                <a:solidFill>
                  <a:schemeClr val="tx1"/>
                </a:solidFill>
                <a:latin typeface="ＨＧｺﾞｼｯｸE-PRO"/>
                <a:ea typeface="ＨＧｺﾞｼｯｸE-PRO"/>
                <a:cs typeface="ＨＧｺﾞｼｯｸE-PRO"/>
              </a:defRPr>
            </a:lvl7pPr>
            <a:lvl8pPr marL="3429000" indent="-228600" fontAlgn="base">
              <a:spcBef>
                <a:spcPct val="0"/>
              </a:spcBef>
              <a:spcAft>
                <a:spcPct val="0"/>
              </a:spcAft>
              <a:defRPr kumimoji="1">
                <a:solidFill>
                  <a:schemeClr val="tx1"/>
                </a:solidFill>
                <a:latin typeface="ＨＧｺﾞｼｯｸE-PRO"/>
                <a:ea typeface="ＨＧｺﾞｼｯｸE-PRO"/>
                <a:cs typeface="ＨＧｺﾞｼｯｸE-PRO"/>
              </a:defRPr>
            </a:lvl8pPr>
            <a:lvl9pPr marL="3886200" indent="-228600" fontAlgn="base">
              <a:spcBef>
                <a:spcPct val="0"/>
              </a:spcBef>
              <a:spcAft>
                <a:spcPct val="0"/>
              </a:spcAft>
              <a:defRPr kumimoji="1">
                <a:solidFill>
                  <a:schemeClr val="tx1"/>
                </a:solidFill>
                <a:latin typeface="ＨＧｺﾞｼｯｸE-PRO"/>
                <a:ea typeface="ＨＧｺﾞｼｯｸE-PRO"/>
                <a:cs typeface="ＨＧｺﾞｼｯｸE-PRO"/>
              </a:defRPr>
            </a:lvl9pPr>
          </a:lstStyle>
          <a:p>
            <a:pPr>
              <a:defRPr/>
            </a:pPr>
            <a:endParaRPr lang="ja-JP" altLang="en-US" sz="1000" b="1">
              <a:latin typeface="Times New Roman" pitchFamily="18" charset="0"/>
              <a:ea typeface="ＭＳ Ｐゴシック" pitchFamily="50" charset="-128"/>
            </a:endParaRPr>
          </a:p>
        </p:txBody>
      </p:sp>
    </p:spTree>
    <p:extLst>
      <p:ext uri="{BB962C8B-B14F-4D97-AF65-F5344CB8AC3E}">
        <p14:creationId xmlns:p14="http://schemas.microsoft.com/office/powerpoint/2010/main" val="398241073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123728" y="4178228"/>
            <a:ext cx="2533125" cy="2366692"/>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
        <p:nvSpPr>
          <p:cNvPr id="2" name="下矢印 1"/>
          <p:cNvSpPr/>
          <p:nvPr/>
        </p:nvSpPr>
        <p:spPr bwMode="auto">
          <a:xfrm rot="2428677">
            <a:off x="5318523" y="3104995"/>
            <a:ext cx="618939" cy="2435391"/>
          </a:xfrm>
          <a:prstGeom prst="downArrow">
            <a:avLst/>
          </a:prstGeom>
          <a:solidFill>
            <a:schemeClr val="accent1"/>
          </a:solidFill>
          <a:ln w="9525" cap="flat" cmpd="sng" algn="ctr">
            <a:no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ja-JP" altLang="en-US" sz="1000" b="1" i="0" u="none" strike="noStrike" cap="none" normalizeH="0" baseline="0">
              <a:ln>
                <a:noFill/>
              </a:ln>
              <a:solidFill>
                <a:schemeClr val="tx1"/>
              </a:solidFill>
              <a:effectLst/>
              <a:latin typeface="Times New Roman" charset="0"/>
              <a:ea typeface="ＭＳ Ｐゴシック" pitchFamily="50" charset="-128"/>
            </a:endParaRPr>
          </a:p>
        </p:txBody>
      </p:sp>
      <p:sp>
        <p:nvSpPr>
          <p:cNvPr id="15" name="タイトル 1"/>
          <p:cNvSpPr txBox="1">
            <a:spLocks/>
          </p:cNvSpPr>
          <p:nvPr/>
        </p:nvSpPr>
        <p:spPr bwMode="auto">
          <a:xfrm>
            <a:off x="330200" y="1673225"/>
            <a:ext cx="8578850" cy="1320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l" defTabSz="833438" rtl="0" eaLnBrk="0" fontAlgn="base" hangingPunct="0">
              <a:spcBef>
                <a:spcPct val="0"/>
              </a:spcBef>
              <a:spcAft>
                <a:spcPct val="0"/>
              </a:spcAft>
              <a:defRPr kumimoji="1" sz="2400">
                <a:solidFill>
                  <a:schemeClr val="tx1"/>
                </a:solidFill>
                <a:latin typeface="+mj-lt"/>
                <a:ea typeface="+mj-ea"/>
                <a:cs typeface="+mj-cs"/>
              </a:defRPr>
            </a:lvl1pPr>
            <a:lvl2pPr algn="l" defTabSz="833438" rtl="0" eaLnBrk="0" fontAlgn="base" hangingPunct="0">
              <a:spcBef>
                <a:spcPct val="0"/>
              </a:spcBef>
              <a:spcAft>
                <a:spcPct val="0"/>
              </a:spcAft>
              <a:defRPr kumimoji="1" sz="2400">
                <a:solidFill>
                  <a:schemeClr val="tx1"/>
                </a:solidFill>
                <a:latin typeface="ＨＧｺﾞｼｯｸE-PRO" pitchFamily="50" charset="-128"/>
                <a:ea typeface="ＨＧｺﾞｼｯｸE-PRO" pitchFamily="50" charset="-128"/>
              </a:defRPr>
            </a:lvl2pPr>
            <a:lvl3pPr algn="l" defTabSz="833438" rtl="0" eaLnBrk="0" fontAlgn="base" hangingPunct="0">
              <a:spcBef>
                <a:spcPct val="0"/>
              </a:spcBef>
              <a:spcAft>
                <a:spcPct val="0"/>
              </a:spcAft>
              <a:defRPr kumimoji="1" sz="2400">
                <a:solidFill>
                  <a:schemeClr val="tx1"/>
                </a:solidFill>
                <a:latin typeface="ＨＧｺﾞｼｯｸE-PRO" pitchFamily="50" charset="-128"/>
                <a:ea typeface="ＨＧｺﾞｼｯｸE-PRO" pitchFamily="50" charset="-128"/>
              </a:defRPr>
            </a:lvl3pPr>
            <a:lvl4pPr algn="l" defTabSz="833438" rtl="0" eaLnBrk="0" fontAlgn="base" hangingPunct="0">
              <a:spcBef>
                <a:spcPct val="0"/>
              </a:spcBef>
              <a:spcAft>
                <a:spcPct val="0"/>
              </a:spcAft>
              <a:defRPr kumimoji="1" sz="2400">
                <a:solidFill>
                  <a:schemeClr val="tx1"/>
                </a:solidFill>
                <a:latin typeface="ＨＧｺﾞｼｯｸE-PRO" pitchFamily="50" charset="-128"/>
                <a:ea typeface="ＨＧｺﾞｼｯｸE-PRO" pitchFamily="50" charset="-128"/>
              </a:defRPr>
            </a:lvl4pPr>
            <a:lvl5pPr algn="l" defTabSz="833438" rtl="0" eaLnBrk="0" fontAlgn="base" hangingPunct="0">
              <a:spcBef>
                <a:spcPct val="0"/>
              </a:spcBef>
              <a:spcAft>
                <a:spcPct val="0"/>
              </a:spcAft>
              <a:defRPr kumimoji="1" sz="2400">
                <a:solidFill>
                  <a:schemeClr val="tx1"/>
                </a:solidFill>
                <a:latin typeface="ＨＧｺﾞｼｯｸE-PRO" pitchFamily="50" charset="-128"/>
                <a:ea typeface="ＨＧｺﾞｼｯｸE-PRO" pitchFamily="50" charset="-128"/>
              </a:defRPr>
            </a:lvl5pPr>
            <a:lvl6pPr marL="457200" algn="l" defTabSz="833438" rtl="0" fontAlgn="base" hangingPunct="0">
              <a:spcBef>
                <a:spcPct val="0"/>
              </a:spcBef>
              <a:spcAft>
                <a:spcPct val="0"/>
              </a:spcAft>
              <a:defRPr kumimoji="1" sz="2400">
                <a:solidFill>
                  <a:schemeClr val="tx1"/>
                </a:solidFill>
                <a:latin typeface="ＨＧｺﾞｼｯｸE-PRO" pitchFamily="50" charset="-128"/>
                <a:ea typeface="ＨＧｺﾞｼｯｸE-PRO" pitchFamily="50" charset="-128"/>
              </a:defRPr>
            </a:lvl6pPr>
            <a:lvl7pPr marL="914400" algn="l" defTabSz="833438" rtl="0" fontAlgn="base" hangingPunct="0">
              <a:spcBef>
                <a:spcPct val="0"/>
              </a:spcBef>
              <a:spcAft>
                <a:spcPct val="0"/>
              </a:spcAft>
              <a:defRPr kumimoji="1" sz="2400">
                <a:solidFill>
                  <a:schemeClr val="tx1"/>
                </a:solidFill>
                <a:latin typeface="ＨＧｺﾞｼｯｸE-PRO" pitchFamily="50" charset="-128"/>
                <a:ea typeface="ＨＧｺﾞｼｯｸE-PRO" pitchFamily="50" charset="-128"/>
              </a:defRPr>
            </a:lvl7pPr>
            <a:lvl8pPr marL="1371600" algn="l" defTabSz="833438" rtl="0" fontAlgn="base" hangingPunct="0">
              <a:spcBef>
                <a:spcPct val="0"/>
              </a:spcBef>
              <a:spcAft>
                <a:spcPct val="0"/>
              </a:spcAft>
              <a:defRPr kumimoji="1" sz="2400">
                <a:solidFill>
                  <a:schemeClr val="tx1"/>
                </a:solidFill>
                <a:latin typeface="ＨＧｺﾞｼｯｸE-PRO" pitchFamily="50" charset="-128"/>
                <a:ea typeface="ＨＧｺﾞｼｯｸE-PRO" pitchFamily="50" charset="-128"/>
              </a:defRPr>
            </a:lvl8pPr>
            <a:lvl9pPr marL="1828800" algn="l" defTabSz="833438" rtl="0" fontAlgn="base" hangingPunct="0">
              <a:spcBef>
                <a:spcPct val="0"/>
              </a:spcBef>
              <a:spcAft>
                <a:spcPct val="0"/>
              </a:spcAft>
              <a:defRPr kumimoji="1" sz="2400">
                <a:solidFill>
                  <a:schemeClr val="tx1"/>
                </a:solidFill>
                <a:latin typeface="ＨＧｺﾞｼｯｸE-PRO" pitchFamily="50" charset="-128"/>
                <a:ea typeface="ＨＧｺﾞｼｯｸE-PRO" pitchFamily="50" charset="-128"/>
              </a:defRPr>
            </a:lvl9pPr>
          </a:lstStyle>
          <a:p>
            <a:pPr>
              <a:defRPr/>
            </a:pPr>
            <a:endParaRPr lang="ja-JP" altLang="en-US" sz="2600" kern="0" dirty="0"/>
          </a:p>
        </p:txBody>
      </p:sp>
      <p:sp>
        <p:nvSpPr>
          <p:cNvPr id="19460" name="Text Box 44"/>
          <p:cNvSpPr txBox="1">
            <a:spLocks noChangeArrowheads="1"/>
          </p:cNvSpPr>
          <p:nvPr/>
        </p:nvSpPr>
        <p:spPr bwMode="auto">
          <a:xfrm>
            <a:off x="7774583" y="806450"/>
            <a:ext cx="1406525" cy="461963"/>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spcAft>
                <a:spcPct val="30000"/>
              </a:spcAft>
              <a:buClr>
                <a:srgbClr val="006600"/>
              </a:buClr>
              <a:buFont typeface="Wingdings" pitchFamily="2" charset="2"/>
              <a:buChar char="n"/>
              <a:defRPr kumimoji="1" sz="1400">
                <a:solidFill>
                  <a:schemeClr val="tx1"/>
                </a:solidFill>
                <a:latin typeface="ＨＧｺﾞｼｯｸE-PRO"/>
                <a:ea typeface="ＨＧｺﾞｼｯｸE-PRO"/>
                <a:cs typeface="ＨＧｺﾞｼｯｸE-PRO"/>
              </a:defRPr>
            </a:lvl1pPr>
            <a:lvl2pPr marL="742950" indent="-285750" eaLnBrk="0" hangingPunct="0">
              <a:spcBef>
                <a:spcPct val="20000"/>
              </a:spcBef>
              <a:spcAft>
                <a:spcPct val="30000"/>
              </a:spcAft>
              <a:buClr>
                <a:schemeClr val="tx2"/>
              </a:buClr>
              <a:buSzPct val="90000"/>
              <a:buFont typeface="Wingdings" pitchFamily="2" charset="2"/>
              <a:buChar char="t"/>
              <a:defRPr kumimoji="1" sz="1200">
                <a:solidFill>
                  <a:schemeClr val="tx1"/>
                </a:solidFill>
                <a:latin typeface="ＭＳ Ｐゴシック" pitchFamily="50" charset="-128"/>
                <a:ea typeface="ＭＳ Ｐゴシック" pitchFamily="50" charset="-128"/>
                <a:cs typeface="ＨＧｺﾞｼｯｸE-PRO"/>
              </a:defRPr>
            </a:lvl2pPr>
            <a:lvl3pPr marL="1143000" indent="-228600" eaLnBrk="0" hangingPunct="0">
              <a:spcBef>
                <a:spcPct val="20000"/>
              </a:spcBef>
              <a:spcAft>
                <a:spcPct val="30000"/>
              </a:spcAft>
              <a:buClr>
                <a:schemeClr val="tx2"/>
              </a:buClr>
              <a:buSzPct val="90000"/>
              <a:buFont typeface="Wingdings" pitchFamily="2" charset="2"/>
              <a:buChar char=""/>
              <a:defRPr kumimoji="1" sz="1200">
                <a:solidFill>
                  <a:schemeClr val="tx1"/>
                </a:solidFill>
                <a:latin typeface="ＭＳ Ｐゴシック" pitchFamily="50" charset="-128"/>
                <a:ea typeface="ＭＳ Ｐゴシック" pitchFamily="50" charset="-128"/>
                <a:cs typeface="ＨＧｺﾞｼｯｸE-PRO"/>
              </a:defRPr>
            </a:lvl3pPr>
            <a:lvl4pPr marL="1600200" indent="-228600" eaLnBrk="0" hangingPunct="0">
              <a:spcBef>
                <a:spcPct val="20000"/>
              </a:spcBef>
              <a:buChar char="–"/>
              <a:defRPr kumimoji="1" sz="1200">
                <a:solidFill>
                  <a:schemeClr val="tx1"/>
                </a:solidFill>
                <a:latin typeface="ＭＳ Ｐゴシック" pitchFamily="50" charset="-128"/>
                <a:ea typeface="ＭＳ Ｐゴシック" pitchFamily="50" charset="-128"/>
                <a:cs typeface="ＨＧｺﾞｼｯｸE-PRO"/>
              </a:defRPr>
            </a:lvl4pPr>
            <a:lvl5pPr marL="2057400" indent="-228600" eaLnBrk="0" hangingPunct="0">
              <a:spcBef>
                <a:spcPct val="20000"/>
              </a:spcBef>
              <a:buChar char="»"/>
              <a:defRPr kumimoji="1" sz="1200">
                <a:solidFill>
                  <a:schemeClr val="tx1"/>
                </a:solidFill>
                <a:latin typeface="ＭＳ Ｐゴシック" pitchFamily="50" charset="-128"/>
                <a:ea typeface="ＭＳ Ｐゴシック" pitchFamily="50" charset="-128"/>
                <a:cs typeface="ＨＧｺﾞｼｯｸE-PRO"/>
              </a:defRPr>
            </a:lvl5pPr>
            <a:lvl6pPr marL="2514600" indent="-228600" eaLnBrk="0" fontAlgn="base" hangingPunct="0">
              <a:spcBef>
                <a:spcPct val="20000"/>
              </a:spcBef>
              <a:spcAft>
                <a:spcPct val="0"/>
              </a:spcAft>
              <a:buChar char="»"/>
              <a:defRPr kumimoji="1" sz="1200">
                <a:solidFill>
                  <a:schemeClr val="tx1"/>
                </a:solidFill>
                <a:latin typeface="ＭＳ Ｐゴシック" pitchFamily="50" charset="-128"/>
                <a:ea typeface="ＭＳ Ｐゴシック" pitchFamily="50" charset="-128"/>
                <a:cs typeface="ＨＧｺﾞｼｯｸE-PRO"/>
              </a:defRPr>
            </a:lvl6pPr>
            <a:lvl7pPr marL="2971800" indent="-228600" eaLnBrk="0" fontAlgn="base" hangingPunct="0">
              <a:spcBef>
                <a:spcPct val="20000"/>
              </a:spcBef>
              <a:spcAft>
                <a:spcPct val="0"/>
              </a:spcAft>
              <a:buChar char="»"/>
              <a:defRPr kumimoji="1" sz="1200">
                <a:solidFill>
                  <a:schemeClr val="tx1"/>
                </a:solidFill>
                <a:latin typeface="ＭＳ Ｐゴシック" pitchFamily="50" charset="-128"/>
                <a:ea typeface="ＭＳ Ｐゴシック" pitchFamily="50" charset="-128"/>
                <a:cs typeface="ＨＧｺﾞｼｯｸE-PRO"/>
              </a:defRPr>
            </a:lvl7pPr>
            <a:lvl8pPr marL="3429000" indent="-228600" eaLnBrk="0" fontAlgn="base" hangingPunct="0">
              <a:spcBef>
                <a:spcPct val="20000"/>
              </a:spcBef>
              <a:spcAft>
                <a:spcPct val="0"/>
              </a:spcAft>
              <a:buChar char="»"/>
              <a:defRPr kumimoji="1" sz="1200">
                <a:solidFill>
                  <a:schemeClr val="tx1"/>
                </a:solidFill>
                <a:latin typeface="ＭＳ Ｐゴシック" pitchFamily="50" charset="-128"/>
                <a:ea typeface="ＭＳ Ｐゴシック" pitchFamily="50" charset="-128"/>
                <a:cs typeface="ＨＧｺﾞｼｯｸE-PRO"/>
              </a:defRPr>
            </a:lvl8pPr>
            <a:lvl9pPr marL="3886200" indent="-228600" eaLnBrk="0" fontAlgn="base" hangingPunct="0">
              <a:spcBef>
                <a:spcPct val="20000"/>
              </a:spcBef>
              <a:spcAft>
                <a:spcPct val="0"/>
              </a:spcAft>
              <a:buChar char="»"/>
              <a:defRPr kumimoji="1" sz="1200">
                <a:solidFill>
                  <a:schemeClr val="tx1"/>
                </a:solidFill>
                <a:latin typeface="ＭＳ Ｐゴシック" pitchFamily="50" charset="-128"/>
                <a:ea typeface="ＭＳ Ｐゴシック" pitchFamily="50" charset="-128"/>
                <a:cs typeface="ＨＧｺﾞｼｯｸE-PRO"/>
              </a:defRPr>
            </a:lvl9pPr>
          </a:lstStyle>
          <a:p>
            <a:pPr eaLnBrk="1" hangingPunct="1">
              <a:spcBef>
                <a:spcPct val="50000"/>
              </a:spcBef>
              <a:spcAft>
                <a:spcPct val="0"/>
              </a:spcAft>
              <a:buClrTx/>
              <a:buFontTx/>
              <a:buNone/>
            </a:pPr>
            <a:r>
              <a:rPr lang="ja-JP" altLang="en-US" sz="1200" b="1" dirty="0"/>
              <a:t>奨学生のしおり　第四部　２</a:t>
            </a:r>
            <a:endParaRPr lang="en-US" altLang="ja-JP" sz="1200" b="1" dirty="0"/>
          </a:p>
        </p:txBody>
      </p:sp>
      <p:pic>
        <p:nvPicPr>
          <p:cNvPr id="19461" name="Picture 43" descr="MC900397865[1]"/>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452320" y="836613"/>
            <a:ext cx="393700" cy="40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462" name="テキスト ボックス 16"/>
          <p:cNvSpPr txBox="1">
            <a:spLocks noChangeArrowheads="1"/>
          </p:cNvSpPr>
          <p:nvPr/>
        </p:nvSpPr>
        <p:spPr bwMode="auto">
          <a:xfrm>
            <a:off x="827584" y="1560274"/>
            <a:ext cx="7776864" cy="990015"/>
          </a:xfrm>
          <a:prstGeom prst="rect">
            <a:avLst/>
          </a:prstGeom>
          <a:solidFill>
            <a:srgbClr val="FFFF99"/>
          </a:solidFill>
          <a:ln>
            <a:solidFill>
              <a:srgbClr val="FFFFCC"/>
            </a:solidFill>
          </a:ln>
        </p:spPr>
        <p:txBody>
          <a:bodyPr wrap="square">
            <a:spAutoFit/>
          </a:bodyPr>
          <a:lstStyle>
            <a:lvl1pPr marL="342900" indent="-342900" eaLnBrk="0" hangingPunct="0">
              <a:spcBef>
                <a:spcPct val="20000"/>
              </a:spcBef>
              <a:spcAft>
                <a:spcPct val="30000"/>
              </a:spcAft>
              <a:buClr>
                <a:srgbClr val="006600"/>
              </a:buClr>
              <a:buFont typeface="Wingdings" pitchFamily="2" charset="2"/>
              <a:buChar char="n"/>
              <a:defRPr kumimoji="1" sz="1400">
                <a:solidFill>
                  <a:schemeClr val="tx1"/>
                </a:solidFill>
                <a:latin typeface="ＨＧｺﾞｼｯｸE-PRO"/>
                <a:ea typeface="ＨＧｺﾞｼｯｸE-PRO"/>
                <a:cs typeface="ＨＧｺﾞｼｯｸE-PRO"/>
              </a:defRPr>
            </a:lvl1pPr>
            <a:lvl2pPr eaLnBrk="0" hangingPunct="0">
              <a:spcBef>
                <a:spcPct val="20000"/>
              </a:spcBef>
              <a:spcAft>
                <a:spcPct val="30000"/>
              </a:spcAft>
              <a:buClr>
                <a:schemeClr val="tx2"/>
              </a:buClr>
              <a:buSzPct val="90000"/>
              <a:buFont typeface="Wingdings" pitchFamily="2" charset="2"/>
              <a:buChar char="t"/>
              <a:defRPr kumimoji="1" sz="1200">
                <a:solidFill>
                  <a:schemeClr val="tx1"/>
                </a:solidFill>
                <a:latin typeface="ＭＳ Ｐゴシック" pitchFamily="50" charset="-128"/>
                <a:ea typeface="ＭＳ Ｐゴシック" pitchFamily="50" charset="-128"/>
                <a:cs typeface="ＨＧｺﾞｼｯｸE-PRO"/>
              </a:defRPr>
            </a:lvl2pPr>
            <a:lvl3pPr marL="1143000" indent="-228600" eaLnBrk="0" hangingPunct="0">
              <a:spcBef>
                <a:spcPct val="20000"/>
              </a:spcBef>
              <a:spcAft>
                <a:spcPct val="30000"/>
              </a:spcAft>
              <a:buClr>
                <a:schemeClr val="tx2"/>
              </a:buClr>
              <a:buSzPct val="90000"/>
              <a:buFont typeface="Wingdings" pitchFamily="2" charset="2"/>
              <a:buChar char=""/>
              <a:defRPr kumimoji="1" sz="1200">
                <a:solidFill>
                  <a:schemeClr val="tx1"/>
                </a:solidFill>
                <a:latin typeface="ＭＳ Ｐゴシック" pitchFamily="50" charset="-128"/>
                <a:ea typeface="ＭＳ Ｐゴシック" pitchFamily="50" charset="-128"/>
                <a:cs typeface="ＨＧｺﾞｼｯｸE-PRO"/>
              </a:defRPr>
            </a:lvl3pPr>
            <a:lvl4pPr marL="1600200" indent="-228600" eaLnBrk="0" hangingPunct="0">
              <a:spcBef>
                <a:spcPct val="20000"/>
              </a:spcBef>
              <a:buChar char="–"/>
              <a:defRPr kumimoji="1" sz="1200">
                <a:solidFill>
                  <a:schemeClr val="tx1"/>
                </a:solidFill>
                <a:latin typeface="ＭＳ Ｐゴシック" pitchFamily="50" charset="-128"/>
                <a:ea typeface="ＭＳ Ｐゴシック" pitchFamily="50" charset="-128"/>
                <a:cs typeface="ＨＧｺﾞｼｯｸE-PRO"/>
              </a:defRPr>
            </a:lvl4pPr>
            <a:lvl5pPr marL="2057400" indent="-228600" eaLnBrk="0" hangingPunct="0">
              <a:spcBef>
                <a:spcPct val="20000"/>
              </a:spcBef>
              <a:buChar char="»"/>
              <a:defRPr kumimoji="1" sz="1200">
                <a:solidFill>
                  <a:schemeClr val="tx1"/>
                </a:solidFill>
                <a:latin typeface="ＭＳ Ｐゴシック" pitchFamily="50" charset="-128"/>
                <a:ea typeface="ＭＳ Ｐゴシック" pitchFamily="50" charset="-128"/>
                <a:cs typeface="ＨＧｺﾞｼｯｸE-PRO"/>
              </a:defRPr>
            </a:lvl5pPr>
            <a:lvl6pPr marL="2514600" indent="-228600" eaLnBrk="0" fontAlgn="base" hangingPunct="0">
              <a:spcBef>
                <a:spcPct val="20000"/>
              </a:spcBef>
              <a:spcAft>
                <a:spcPct val="0"/>
              </a:spcAft>
              <a:buChar char="»"/>
              <a:defRPr kumimoji="1" sz="1200">
                <a:solidFill>
                  <a:schemeClr val="tx1"/>
                </a:solidFill>
                <a:latin typeface="ＭＳ Ｐゴシック" pitchFamily="50" charset="-128"/>
                <a:ea typeface="ＭＳ Ｐゴシック" pitchFamily="50" charset="-128"/>
                <a:cs typeface="ＨＧｺﾞｼｯｸE-PRO"/>
              </a:defRPr>
            </a:lvl6pPr>
            <a:lvl7pPr marL="2971800" indent="-228600" eaLnBrk="0" fontAlgn="base" hangingPunct="0">
              <a:spcBef>
                <a:spcPct val="20000"/>
              </a:spcBef>
              <a:spcAft>
                <a:spcPct val="0"/>
              </a:spcAft>
              <a:buChar char="»"/>
              <a:defRPr kumimoji="1" sz="1200">
                <a:solidFill>
                  <a:schemeClr val="tx1"/>
                </a:solidFill>
                <a:latin typeface="ＭＳ Ｐゴシック" pitchFamily="50" charset="-128"/>
                <a:ea typeface="ＭＳ Ｐゴシック" pitchFamily="50" charset="-128"/>
                <a:cs typeface="ＨＧｺﾞｼｯｸE-PRO"/>
              </a:defRPr>
            </a:lvl7pPr>
            <a:lvl8pPr marL="3429000" indent="-228600" eaLnBrk="0" fontAlgn="base" hangingPunct="0">
              <a:spcBef>
                <a:spcPct val="20000"/>
              </a:spcBef>
              <a:spcAft>
                <a:spcPct val="0"/>
              </a:spcAft>
              <a:buChar char="»"/>
              <a:defRPr kumimoji="1" sz="1200">
                <a:solidFill>
                  <a:schemeClr val="tx1"/>
                </a:solidFill>
                <a:latin typeface="ＭＳ Ｐゴシック" pitchFamily="50" charset="-128"/>
                <a:ea typeface="ＭＳ Ｐゴシック" pitchFamily="50" charset="-128"/>
                <a:cs typeface="ＨＧｺﾞｼｯｸE-PRO"/>
              </a:defRPr>
            </a:lvl8pPr>
            <a:lvl9pPr marL="3886200" indent="-228600" eaLnBrk="0" fontAlgn="base" hangingPunct="0">
              <a:spcBef>
                <a:spcPct val="20000"/>
              </a:spcBef>
              <a:spcAft>
                <a:spcPct val="0"/>
              </a:spcAft>
              <a:buChar char="»"/>
              <a:defRPr kumimoji="1" sz="1200">
                <a:solidFill>
                  <a:schemeClr val="tx1"/>
                </a:solidFill>
                <a:latin typeface="ＭＳ Ｐゴシック" pitchFamily="50" charset="-128"/>
                <a:ea typeface="ＭＳ Ｐゴシック" pitchFamily="50" charset="-128"/>
                <a:cs typeface="ＨＧｺﾞｼｯｸE-PRO"/>
              </a:defRPr>
            </a:lvl9pPr>
          </a:lstStyle>
          <a:p>
            <a:pPr lvl="1" eaLnBrk="1" hangingPunct="1">
              <a:spcBef>
                <a:spcPts val="1000"/>
              </a:spcBef>
              <a:spcAft>
                <a:spcPct val="0"/>
              </a:spcAft>
              <a:buClrTx/>
              <a:buSzPct val="80000"/>
              <a:buFontTx/>
              <a:buNone/>
            </a:pPr>
            <a:r>
              <a:rPr lang="ja-JP" altLang="en-US" sz="2500" dirty="0">
                <a:solidFill>
                  <a:srgbClr val="404040"/>
                </a:solidFill>
                <a:latin typeface="Trebuchet MS" pitchFamily="34" charset="0"/>
                <a:ea typeface="メイリオ" pitchFamily="50" charset="-128"/>
                <a:cs typeface="メイリオ" pitchFamily="50" charset="-128"/>
              </a:rPr>
              <a:t>あなたの奨学金情報を確認したり、</a:t>
            </a:r>
            <a:endParaRPr lang="en-US" altLang="ja-JP" sz="2500" dirty="0">
              <a:solidFill>
                <a:srgbClr val="404040"/>
              </a:solidFill>
              <a:latin typeface="Trebuchet MS" pitchFamily="34" charset="0"/>
              <a:ea typeface="メイリオ" pitchFamily="50" charset="-128"/>
              <a:cs typeface="メイリオ" pitchFamily="50" charset="-128"/>
            </a:endParaRPr>
          </a:p>
          <a:p>
            <a:pPr lvl="1" eaLnBrk="1" hangingPunct="1">
              <a:spcBef>
                <a:spcPts val="1000"/>
              </a:spcBef>
              <a:spcAft>
                <a:spcPct val="0"/>
              </a:spcAft>
              <a:buClrTx/>
              <a:buSzPct val="80000"/>
              <a:buFontTx/>
              <a:buNone/>
            </a:pPr>
            <a:r>
              <a:rPr lang="ja-JP" altLang="en-US" sz="2500" dirty="0">
                <a:solidFill>
                  <a:srgbClr val="404040"/>
                </a:solidFill>
                <a:latin typeface="Trebuchet MS" pitchFamily="34" charset="0"/>
                <a:ea typeface="メイリオ" pitchFamily="50" charset="-128"/>
                <a:cs typeface="メイリオ" pitchFamily="50" charset="-128"/>
              </a:rPr>
              <a:t>奨学金継続などの手続きができます。</a:t>
            </a:r>
          </a:p>
        </p:txBody>
      </p:sp>
      <p:sp>
        <p:nvSpPr>
          <p:cNvPr id="19463" name="テキスト ボックス 17"/>
          <p:cNvSpPr txBox="1">
            <a:spLocks noChangeArrowheads="1"/>
          </p:cNvSpPr>
          <p:nvPr/>
        </p:nvSpPr>
        <p:spPr bwMode="auto">
          <a:xfrm>
            <a:off x="375047" y="3708126"/>
            <a:ext cx="499745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eaLnBrk="0" hangingPunct="0">
              <a:spcBef>
                <a:spcPct val="20000"/>
              </a:spcBef>
              <a:spcAft>
                <a:spcPct val="30000"/>
              </a:spcAft>
              <a:buClr>
                <a:srgbClr val="006600"/>
              </a:buClr>
              <a:buFont typeface="Wingdings" pitchFamily="2" charset="2"/>
              <a:buChar char="n"/>
              <a:defRPr kumimoji="1" sz="1400">
                <a:solidFill>
                  <a:schemeClr val="tx1"/>
                </a:solidFill>
                <a:latin typeface="ＨＧｺﾞｼｯｸE-PRO"/>
                <a:ea typeface="ＨＧｺﾞｼｯｸE-PRO"/>
                <a:cs typeface="ＨＧｺﾞｼｯｸE-PRO"/>
              </a:defRPr>
            </a:lvl1pPr>
            <a:lvl2pPr eaLnBrk="0" hangingPunct="0">
              <a:spcBef>
                <a:spcPct val="20000"/>
              </a:spcBef>
              <a:spcAft>
                <a:spcPct val="30000"/>
              </a:spcAft>
              <a:buClr>
                <a:schemeClr val="tx2"/>
              </a:buClr>
              <a:buSzPct val="90000"/>
              <a:buFont typeface="Wingdings" pitchFamily="2" charset="2"/>
              <a:buChar char="t"/>
              <a:defRPr kumimoji="1" sz="1200">
                <a:solidFill>
                  <a:schemeClr val="tx1"/>
                </a:solidFill>
                <a:latin typeface="ＭＳ Ｐゴシック" pitchFamily="50" charset="-128"/>
                <a:ea typeface="ＭＳ Ｐゴシック" pitchFamily="50" charset="-128"/>
                <a:cs typeface="ＨＧｺﾞｼｯｸE-PRO"/>
              </a:defRPr>
            </a:lvl2pPr>
            <a:lvl3pPr marL="1143000" indent="-228600" eaLnBrk="0" hangingPunct="0">
              <a:spcBef>
                <a:spcPct val="20000"/>
              </a:spcBef>
              <a:spcAft>
                <a:spcPct val="30000"/>
              </a:spcAft>
              <a:buClr>
                <a:schemeClr val="tx2"/>
              </a:buClr>
              <a:buSzPct val="90000"/>
              <a:buFont typeface="Wingdings" pitchFamily="2" charset="2"/>
              <a:buChar char=""/>
              <a:defRPr kumimoji="1" sz="1200">
                <a:solidFill>
                  <a:schemeClr val="tx1"/>
                </a:solidFill>
                <a:latin typeface="ＭＳ Ｐゴシック" pitchFamily="50" charset="-128"/>
                <a:ea typeface="ＭＳ Ｐゴシック" pitchFamily="50" charset="-128"/>
                <a:cs typeface="ＨＧｺﾞｼｯｸE-PRO"/>
              </a:defRPr>
            </a:lvl3pPr>
            <a:lvl4pPr marL="1600200" indent="-228600" eaLnBrk="0" hangingPunct="0">
              <a:spcBef>
                <a:spcPct val="20000"/>
              </a:spcBef>
              <a:buChar char="–"/>
              <a:defRPr kumimoji="1" sz="1200">
                <a:solidFill>
                  <a:schemeClr val="tx1"/>
                </a:solidFill>
                <a:latin typeface="ＭＳ Ｐゴシック" pitchFamily="50" charset="-128"/>
                <a:ea typeface="ＭＳ Ｐゴシック" pitchFamily="50" charset="-128"/>
                <a:cs typeface="ＨＧｺﾞｼｯｸE-PRO"/>
              </a:defRPr>
            </a:lvl4pPr>
            <a:lvl5pPr marL="2057400" indent="-228600" eaLnBrk="0" hangingPunct="0">
              <a:spcBef>
                <a:spcPct val="20000"/>
              </a:spcBef>
              <a:buChar char="»"/>
              <a:defRPr kumimoji="1" sz="1200">
                <a:solidFill>
                  <a:schemeClr val="tx1"/>
                </a:solidFill>
                <a:latin typeface="ＭＳ Ｐゴシック" pitchFamily="50" charset="-128"/>
                <a:ea typeface="ＭＳ Ｐゴシック" pitchFamily="50" charset="-128"/>
                <a:cs typeface="ＨＧｺﾞｼｯｸE-PRO"/>
              </a:defRPr>
            </a:lvl5pPr>
            <a:lvl6pPr marL="2514600" indent="-228600" eaLnBrk="0" fontAlgn="base" hangingPunct="0">
              <a:spcBef>
                <a:spcPct val="20000"/>
              </a:spcBef>
              <a:spcAft>
                <a:spcPct val="0"/>
              </a:spcAft>
              <a:buChar char="»"/>
              <a:defRPr kumimoji="1" sz="1200">
                <a:solidFill>
                  <a:schemeClr val="tx1"/>
                </a:solidFill>
                <a:latin typeface="ＭＳ Ｐゴシック" pitchFamily="50" charset="-128"/>
                <a:ea typeface="ＭＳ Ｐゴシック" pitchFamily="50" charset="-128"/>
                <a:cs typeface="ＨＧｺﾞｼｯｸE-PRO"/>
              </a:defRPr>
            </a:lvl6pPr>
            <a:lvl7pPr marL="2971800" indent="-228600" eaLnBrk="0" fontAlgn="base" hangingPunct="0">
              <a:spcBef>
                <a:spcPct val="20000"/>
              </a:spcBef>
              <a:spcAft>
                <a:spcPct val="0"/>
              </a:spcAft>
              <a:buChar char="»"/>
              <a:defRPr kumimoji="1" sz="1200">
                <a:solidFill>
                  <a:schemeClr val="tx1"/>
                </a:solidFill>
                <a:latin typeface="ＭＳ Ｐゴシック" pitchFamily="50" charset="-128"/>
                <a:ea typeface="ＭＳ Ｐゴシック" pitchFamily="50" charset="-128"/>
                <a:cs typeface="ＨＧｺﾞｼｯｸE-PRO"/>
              </a:defRPr>
            </a:lvl7pPr>
            <a:lvl8pPr marL="3429000" indent="-228600" eaLnBrk="0" fontAlgn="base" hangingPunct="0">
              <a:spcBef>
                <a:spcPct val="20000"/>
              </a:spcBef>
              <a:spcAft>
                <a:spcPct val="0"/>
              </a:spcAft>
              <a:buChar char="»"/>
              <a:defRPr kumimoji="1" sz="1200">
                <a:solidFill>
                  <a:schemeClr val="tx1"/>
                </a:solidFill>
                <a:latin typeface="ＭＳ Ｐゴシック" pitchFamily="50" charset="-128"/>
                <a:ea typeface="ＭＳ Ｐゴシック" pitchFamily="50" charset="-128"/>
                <a:cs typeface="ＨＧｺﾞｼｯｸE-PRO"/>
              </a:defRPr>
            </a:lvl8pPr>
            <a:lvl9pPr marL="3886200" indent="-228600" eaLnBrk="0" fontAlgn="base" hangingPunct="0">
              <a:spcBef>
                <a:spcPct val="20000"/>
              </a:spcBef>
              <a:spcAft>
                <a:spcPct val="0"/>
              </a:spcAft>
              <a:buChar char="»"/>
              <a:defRPr kumimoji="1" sz="1200">
                <a:solidFill>
                  <a:schemeClr val="tx1"/>
                </a:solidFill>
                <a:latin typeface="ＭＳ Ｐゴシック" pitchFamily="50" charset="-128"/>
                <a:ea typeface="ＭＳ Ｐゴシック" pitchFamily="50" charset="-128"/>
                <a:cs typeface="ＨＧｺﾞｼｯｸE-PRO"/>
              </a:defRPr>
            </a:lvl9pPr>
          </a:lstStyle>
          <a:p>
            <a:pPr lvl="1" eaLnBrk="1" hangingPunct="1">
              <a:spcBef>
                <a:spcPts val="1000"/>
              </a:spcBef>
              <a:spcAft>
                <a:spcPct val="0"/>
              </a:spcAft>
              <a:buClrTx/>
              <a:buSzPct val="80000"/>
              <a:buFontTx/>
              <a:buNone/>
            </a:pPr>
            <a:r>
              <a:rPr lang="ja-JP" altLang="en-US" dirty="0">
                <a:solidFill>
                  <a:srgbClr val="404040"/>
                </a:solidFill>
                <a:latin typeface="Trebuchet MS" pitchFamily="34" charset="0"/>
                <a:ea typeface="メイリオ" pitchFamily="50" charset="-128"/>
                <a:cs typeface="メイリオ" pitchFamily="50" charset="-128"/>
              </a:rPr>
              <a:t>日本学生支援機構ホームページ（</a:t>
            </a:r>
            <a:r>
              <a:rPr lang="en-US" altLang="ja-JP" dirty="0">
                <a:solidFill>
                  <a:srgbClr val="404040"/>
                </a:solidFill>
                <a:latin typeface="Trebuchet MS" pitchFamily="34" charset="0"/>
                <a:ea typeface="メイリオ" pitchFamily="50" charset="-128"/>
                <a:cs typeface="メイリオ" pitchFamily="50" charset="-128"/>
              </a:rPr>
              <a:t>https://www.jasso.go.jp/shogakukin/</a:t>
            </a:r>
            <a:r>
              <a:rPr lang="ja-JP" altLang="en-US" dirty="0">
                <a:solidFill>
                  <a:srgbClr val="404040"/>
                </a:solidFill>
                <a:latin typeface="Trebuchet MS" pitchFamily="34" charset="0"/>
                <a:ea typeface="メイリオ" pitchFamily="50" charset="-128"/>
                <a:cs typeface="メイリオ" pitchFamily="50" charset="-128"/>
              </a:rPr>
              <a:t>）</a:t>
            </a:r>
          </a:p>
        </p:txBody>
      </p:sp>
      <p:sp>
        <p:nvSpPr>
          <p:cNvPr id="20" name="コンテンツ プレースホルダー 2"/>
          <p:cNvSpPr txBox="1">
            <a:spLocks/>
          </p:cNvSpPr>
          <p:nvPr/>
        </p:nvSpPr>
        <p:spPr bwMode="auto">
          <a:xfrm>
            <a:off x="917129" y="116632"/>
            <a:ext cx="6282729"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marL="342900" indent="-342900" defTabSz="457200" eaLnBrk="0" hangingPunct="0">
              <a:defRPr kumimoji="1" sz="2000" b="1">
                <a:solidFill>
                  <a:schemeClr val="tx1"/>
                </a:solidFill>
                <a:latin typeface="Times New Roman" pitchFamily="18" charset="0"/>
                <a:ea typeface="ＨＧｺﾞｼｯｸE-PRO" pitchFamily="50" charset="-128"/>
              </a:defRPr>
            </a:lvl1pPr>
            <a:lvl2pPr marL="742950" indent="-285750" defTabSz="457200" eaLnBrk="0" hangingPunct="0">
              <a:defRPr kumimoji="1" sz="2000" b="1">
                <a:solidFill>
                  <a:schemeClr val="tx1"/>
                </a:solidFill>
                <a:latin typeface="Times New Roman" pitchFamily="18" charset="0"/>
                <a:ea typeface="ＨＧｺﾞｼｯｸE-PRO" pitchFamily="50" charset="-128"/>
              </a:defRPr>
            </a:lvl2pPr>
            <a:lvl3pPr marL="1143000" indent="-228600" defTabSz="457200" eaLnBrk="0" hangingPunct="0">
              <a:defRPr kumimoji="1" sz="2000" b="1">
                <a:solidFill>
                  <a:schemeClr val="tx1"/>
                </a:solidFill>
                <a:latin typeface="Times New Roman" pitchFamily="18" charset="0"/>
                <a:ea typeface="ＨＧｺﾞｼｯｸE-PRO" pitchFamily="50" charset="-128"/>
              </a:defRPr>
            </a:lvl3pPr>
            <a:lvl4pPr marL="1600200" indent="-228600" defTabSz="457200" eaLnBrk="0" hangingPunct="0">
              <a:defRPr kumimoji="1" sz="2000" b="1">
                <a:solidFill>
                  <a:schemeClr val="tx1"/>
                </a:solidFill>
                <a:latin typeface="Times New Roman" pitchFamily="18" charset="0"/>
                <a:ea typeface="ＨＧｺﾞｼｯｸE-PRO" pitchFamily="50" charset="-128"/>
              </a:defRPr>
            </a:lvl4pPr>
            <a:lvl5pPr marL="2057400" indent="-228600" defTabSz="457200" eaLnBrk="0" hangingPunct="0">
              <a:defRPr kumimoji="1" sz="2000" b="1">
                <a:solidFill>
                  <a:schemeClr val="tx1"/>
                </a:solidFill>
                <a:latin typeface="Times New Roman" pitchFamily="18" charset="0"/>
                <a:ea typeface="ＨＧｺﾞｼｯｸE-PRO" pitchFamily="50" charset="-128"/>
              </a:defRPr>
            </a:lvl5pPr>
            <a:lvl6pPr marL="2514600" indent="-228600" defTabSz="457200" eaLnBrk="0" fontAlgn="base" hangingPunct="0">
              <a:spcBef>
                <a:spcPct val="0"/>
              </a:spcBef>
              <a:spcAft>
                <a:spcPct val="0"/>
              </a:spcAft>
              <a:buClr>
                <a:srgbClr val="FF66CC"/>
              </a:buClr>
              <a:buFont typeface="Wingdings" pitchFamily="2" charset="2"/>
              <a:defRPr kumimoji="1" sz="2000" b="1">
                <a:solidFill>
                  <a:schemeClr val="tx1"/>
                </a:solidFill>
                <a:latin typeface="Times New Roman" pitchFamily="18" charset="0"/>
                <a:ea typeface="ＨＧｺﾞｼｯｸE-PRO" pitchFamily="50" charset="-128"/>
              </a:defRPr>
            </a:lvl6pPr>
            <a:lvl7pPr marL="2971800" indent="-228600" defTabSz="457200" eaLnBrk="0" fontAlgn="base" hangingPunct="0">
              <a:spcBef>
                <a:spcPct val="0"/>
              </a:spcBef>
              <a:spcAft>
                <a:spcPct val="0"/>
              </a:spcAft>
              <a:buClr>
                <a:srgbClr val="FF66CC"/>
              </a:buClr>
              <a:buFont typeface="Wingdings" pitchFamily="2" charset="2"/>
              <a:defRPr kumimoji="1" sz="2000" b="1">
                <a:solidFill>
                  <a:schemeClr val="tx1"/>
                </a:solidFill>
                <a:latin typeface="Times New Roman" pitchFamily="18" charset="0"/>
                <a:ea typeface="ＨＧｺﾞｼｯｸE-PRO" pitchFamily="50" charset="-128"/>
              </a:defRPr>
            </a:lvl7pPr>
            <a:lvl8pPr marL="3429000" indent="-228600" defTabSz="457200" eaLnBrk="0" fontAlgn="base" hangingPunct="0">
              <a:spcBef>
                <a:spcPct val="0"/>
              </a:spcBef>
              <a:spcAft>
                <a:spcPct val="0"/>
              </a:spcAft>
              <a:buClr>
                <a:srgbClr val="FF66CC"/>
              </a:buClr>
              <a:buFont typeface="Wingdings" pitchFamily="2" charset="2"/>
              <a:defRPr kumimoji="1" sz="2000" b="1">
                <a:solidFill>
                  <a:schemeClr val="tx1"/>
                </a:solidFill>
                <a:latin typeface="Times New Roman" pitchFamily="18" charset="0"/>
                <a:ea typeface="ＨＧｺﾞｼｯｸE-PRO" pitchFamily="50" charset="-128"/>
              </a:defRPr>
            </a:lvl8pPr>
            <a:lvl9pPr marL="3886200" indent="-228600" defTabSz="457200" eaLnBrk="0" fontAlgn="base" hangingPunct="0">
              <a:spcBef>
                <a:spcPct val="0"/>
              </a:spcBef>
              <a:spcAft>
                <a:spcPct val="0"/>
              </a:spcAft>
              <a:buClr>
                <a:srgbClr val="FF66CC"/>
              </a:buClr>
              <a:buFont typeface="Wingdings" pitchFamily="2" charset="2"/>
              <a:defRPr kumimoji="1" sz="2000" b="1">
                <a:solidFill>
                  <a:schemeClr val="tx1"/>
                </a:solidFill>
                <a:latin typeface="Times New Roman" pitchFamily="18" charset="0"/>
                <a:ea typeface="ＨＧｺﾞｼｯｸE-PRO" pitchFamily="50" charset="-128"/>
              </a:defRPr>
            </a:lvl9pPr>
          </a:lstStyle>
          <a:p>
            <a:pPr marL="0" indent="0" eaLnBrk="1" hangingPunct="1">
              <a:spcBef>
                <a:spcPts val="1000"/>
              </a:spcBef>
              <a:buSzPct val="80000"/>
              <a:defRPr/>
            </a:pPr>
            <a:r>
              <a:rPr lang="ja-JP" altLang="en-US" b="0" kern="0" dirty="0">
                <a:latin typeface="メイリオ" panose="020B0604030504040204" pitchFamily="50" charset="-128"/>
                <a:ea typeface="メイリオ" panose="020B0604030504040204" pitchFamily="50" charset="-128"/>
                <a:cs typeface="+mn-cs"/>
              </a:rPr>
              <a:t>スカラネット・パーソナル（スカラネット</a:t>
            </a:r>
            <a:r>
              <a:rPr lang="en-US" altLang="ja-JP" b="0" kern="0" dirty="0">
                <a:latin typeface="メイリオ" panose="020B0604030504040204" pitchFamily="50" charset="-128"/>
                <a:ea typeface="メイリオ" panose="020B0604030504040204" pitchFamily="50" charset="-128"/>
                <a:cs typeface="+mn-cs"/>
              </a:rPr>
              <a:t>PS</a:t>
            </a:r>
            <a:r>
              <a:rPr lang="ja-JP" altLang="en-US" b="0" kern="0" dirty="0">
                <a:latin typeface="メイリオ" panose="020B0604030504040204" pitchFamily="50" charset="-128"/>
                <a:ea typeface="メイリオ" panose="020B0604030504040204" pitchFamily="50" charset="-128"/>
                <a:cs typeface="+mn-cs"/>
              </a:rPr>
              <a:t>）とは</a:t>
            </a:r>
          </a:p>
        </p:txBody>
      </p:sp>
      <p:sp>
        <p:nvSpPr>
          <p:cNvPr id="19470" name="円形吹き出し 5"/>
          <p:cNvSpPr>
            <a:spLocks noChangeArrowheads="1"/>
          </p:cNvSpPr>
          <p:nvPr/>
        </p:nvSpPr>
        <p:spPr bwMode="auto">
          <a:xfrm>
            <a:off x="5646936" y="5561161"/>
            <a:ext cx="1738312" cy="699518"/>
          </a:xfrm>
          <a:prstGeom prst="wedgeEllipseCallout">
            <a:avLst>
              <a:gd name="adj1" fmla="val -106579"/>
              <a:gd name="adj2" fmla="val -12246"/>
            </a:avLst>
          </a:prstGeom>
          <a:solidFill>
            <a:schemeClr val="bg1"/>
          </a:solidFill>
          <a:ln w="38100" algn="ctr">
            <a:solidFill>
              <a:schemeClr val="accent1"/>
            </a:solidFill>
            <a:miter lim="800000"/>
            <a:headEnd/>
            <a:tailEnd/>
          </a:ln>
        </p:spPr>
        <p:txBody>
          <a:bodyPr wrap="none"/>
          <a:lstStyle>
            <a:lvl1pPr eaLnBrk="0" hangingPunct="0">
              <a:spcBef>
                <a:spcPct val="20000"/>
              </a:spcBef>
              <a:spcAft>
                <a:spcPct val="30000"/>
              </a:spcAft>
              <a:buClr>
                <a:srgbClr val="006600"/>
              </a:buClr>
              <a:buFont typeface="Wingdings" pitchFamily="2" charset="2"/>
              <a:buChar char="n"/>
              <a:defRPr kumimoji="1" sz="1400">
                <a:solidFill>
                  <a:schemeClr val="tx1"/>
                </a:solidFill>
                <a:latin typeface="ＨＧｺﾞｼｯｸE-PRO"/>
                <a:ea typeface="ＨＧｺﾞｼｯｸE-PRO"/>
                <a:cs typeface="ＨＧｺﾞｼｯｸE-PRO"/>
              </a:defRPr>
            </a:lvl1pPr>
            <a:lvl2pPr marL="742950" indent="-285750" eaLnBrk="0" hangingPunct="0">
              <a:spcBef>
                <a:spcPct val="20000"/>
              </a:spcBef>
              <a:spcAft>
                <a:spcPct val="30000"/>
              </a:spcAft>
              <a:buClr>
                <a:schemeClr val="tx2"/>
              </a:buClr>
              <a:buSzPct val="90000"/>
              <a:buFont typeface="Wingdings" pitchFamily="2" charset="2"/>
              <a:buChar char="t"/>
              <a:defRPr kumimoji="1" sz="1200">
                <a:solidFill>
                  <a:schemeClr val="tx1"/>
                </a:solidFill>
                <a:latin typeface="ＭＳ Ｐゴシック" pitchFamily="50" charset="-128"/>
                <a:ea typeface="ＭＳ Ｐゴシック" pitchFamily="50" charset="-128"/>
                <a:cs typeface="ＨＧｺﾞｼｯｸE-PRO"/>
              </a:defRPr>
            </a:lvl2pPr>
            <a:lvl3pPr marL="1143000" indent="-228600" eaLnBrk="0" hangingPunct="0">
              <a:spcBef>
                <a:spcPct val="20000"/>
              </a:spcBef>
              <a:spcAft>
                <a:spcPct val="30000"/>
              </a:spcAft>
              <a:buClr>
                <a:schemeClr val="tx2"/>
              </a:buClr>
              <a:buSzPct val="90000"/>
              <a:buFont typeface="Wingdings" pitchFamily="2" charset="2"/>
              <a:buChar char=""/>
              <a:defRPr kumimoji="1" sz="1200">
                <a:solidFill>
                  <a:schemeClr val="tx1"/>
                </a:solidFill>
                <a:latin typeface="ＭＳ Ｐゴシック" pitchFamily="50" charset="-128"/>
                <a:ea typeface="ＭＳ Ｐゴシック" pitchFamily="50" charset="-128"/>
                <a:cs typeface="ＨＧｺﾞｼｯｸE-PRO"/>
              </a:defRPr>
            </a:lvl3pPr>
            <a:lvl4pPr marL="1600200" indent="-228600" eaLnBrk="0" hangingPunct="0">
              <a:spcBef>
                <a:spcPct val="20000"/>
              </a:spcBef>
              <a:buChar char="–"/>
              <a:defRPr kumimoji="1" sz="1200">
                <a:solidFill>
                  <a:schemeClr val="tx1"/>
                </a:solidFill>
                <a:latin typeface="ＭＳ Ｐゴシック" pitchFamily="50" charset="-128"/>
                <a:ea typeface="ＭＳ Ｐゴシック" pitchFamily="50" charset="-128"/>
                <a:cs typeface="ＨＧｺﾞｼｯｸE-PRO"/>
              </a:defRPr>
            </a:lvl4pPr>
            <a:lvl5pPr marL="2057400" indent="-228600" eaLnBrk="0" hangingPunct="0">
              <a:spcBef>
                <a:spcPct val="20000"/>
              </a:spcBef>
              <a:buChar char="»"/>
              <a:defRPr kumimoji="1" sz="1200">
                <a:solidFill>
                  <a:schemeClr val="tx1"/>
                </a:solidFill>
                <a:latin typeface="ＭＳ Ｐゴシック" pitchFamily="50" charset="-128"/>
                <a:ea typeface="ＭＳ Ｐゴシック" pitchFamily="50" charset="-128"/>
                <a:cs typeface="ＨＧｺﾞｼｯｸE-PRO"/>
              </a:defRPr>
            </a:lvl5pPr>
            <a:lvl6pPr marL="2514600" indent="-228600" eaLnBrk="0" fontAlgn="base" hangingPunct="0">
              <a:spcBef>
                <a:spcPct val="20000"/>
              </a:spcBef>
              <a:spcAft>
                <a:spcPct val="0"/>
              </a:spcAft>
              <a:buChar char="»"/>
              <a:defRPr kumimoji="1" sz="1200">
                <a:solidFill>
                  <a:schemeClr val="tx1"/>
                </a:solidFill>
                <a:latin typeface="ＭＳ Ｐゴシック" pitchFamily="50" charset="-128"/>
                <a:ea typeface="ＭＳ Ｐゴシック" pitchFamily="50" charset="-128"/>
                <a:cs typeface="ＨＧｺﾞｼｯｸE-PRO"/>
              </a:defRPr>
            </a:lvl6pPr>
            <a:lvl7pPr marL="2971800" indent="-228600" eaLnBrk="0" fontAlgn="base" hangingPunct="0">
              <a:spcBef>
                <a:spcPct val="20000"/>
              </a:spcBef>
              <a:spcAft>
                <a:spcPct val="0"/>
              </a:spcAft>
              <a:buChar char="»"/>
              <a:defRPr kumimoji="1" sz="1200">
                <a:solidFill>
                  <a:schemeClr val="tx1"/>
                </a:solidFill>
                <a:latin typeface="ＭＳ Ｐゴシック" pitchFamily="50" charset="-128"/>
                <a:ea typeface="ＭＳ Ｐゴシック" pitchFamily="50" charset="-128"/>
                <a:cs typeface="ＨＧｺﾞｼｯｸE-PRO"/>
              </a:defRPr>
            </a:lvl7pPr>
            <a:lvl8pPr marL="3429000" indent="-228600" eaLnBrk="0" fontAlgn="base" hangingPunct="0">
              <a:spcBef>
                <a:spcPct val="20000"/>
              </a:spcBef>
              <a:spcAft>
                <a:spcPct val="0"/>
              </a:spcAft>
              <a:buChar char="»"/>
              <a:defRPr kumimoji="1" sz="1200">
                <a:solidFill>
                  <a:schemeClr val="tx1"/>
                </a:solidFill>
                <a:latin typeface="ＭＳ Ｐゴシック" pitchFamily="50" charset="-128"/>
                <a:ea typeface="ＭＳ Ｐゴシック" pitchFamily="50" charset="-128"/>
                <a:cs typeface="ＨＧｺﾞｼｯｸE-PRO"/>
              </a:defRPr>
            </a:lvl8pPr>
            <a:lvl9pPr marL="3886200" indent="-228600" eaLnBrk="0" fontAlgn="base" hangingPunct="0">
              <a:spcBef>
                <a:spcPct val="20000"/>
              </a:spcBef>
              <a:spcAft>
                <a:spcPct val="0"/>
              </a:spcAft>
              <a:buChar char="»"/>
              <a:defRPr kumimoji="1" sz="1200">
                <a:solidFill>
                  <a:schemeClr val="tx1"/>
                </a:solidFill>
                <a:latin typeface="ＭＳ Ｐゴシック" pitchFamily="50" charset="-128"/>
                <a:ea typeface="ＭＳ Ｐゴシック" pitchFamily="50" charset="-128"/>
                <a:cs typeface="ＨＧｺﾞｼｯｸE-PRO"/>
              </a:defRPr>
            </a:lvl9pPr>
          </a:lstStyle>
          <a:p>
            <a:pPr eaLnBrk="1" hangingPunct="1">
              <a:spcBef>
                <a:spcPct val="0"/>
              </a:spcBef>
              <a:spcAft>
                <a:spcPct val="0"/>
              </a:spcAft>
              <a:buClrTx/>
              <a:buFontTx/>
              <a:buNone/>
            </a:pPr>
            <a:r>
              <a:rPr lang="ja-JP" altLang="en-US" sz="1200" b="1" dirty="0">
                <a:solidFill>
                  <a:srgbClr val="FF0000"/>
                </a:solidFill>
                <a:latin typeface="メイリオ" panose="020B0604030504040204" pitchFamily="50" charset="-128"/>
                <a:ea typeface="メイリオ" panose="020B0604030504040204" pitchFamily="50" charset="-128"/>
                <a:cs typeface="メイリオ" panose="020B0604030504040204" pitchFamily="50" charset="-128"/>
              </a:rPr>
              <a:t>ログイン・</a:t>
            </a:r>
            <a:endParaRPr lang="en-US" altLang="ja-JP" sz="1200" b="1" dirty="0">
              <a:solidFill>
                <a:srgbClr val="FF0000"/>
              </a:solidFill>
              <a:latin typeface="メイリオ" panose="020B0604030504040204" pitchFamily="50" charset="-128"/>
              <a:ea typeface="メイリオ" panose="020B0604030504040204" pitchFamily="50" charset="-128"/>
              <a:cs typeface="メイリオ" panose="020B0604030504040204" pitchFamily="50" charset="-128"/>
            </a:endParaRPr>
          </a:p>
          <a:p>
            <a:pPr eaLnBrk="1" hangingPunct="1">
              <a:spcBef>
                <a:spcPct val="0"/>
              </a:spcBef>
              <a:spcAft>
                <a:spcPct val="0"/>
              </a:spcAft>
              <a:buClrTx/>
              <a:buFontTx/>
              <a:buNone/>
            </a:pPr>
            <a:r>
              <a:rPr lang="ja-JP" altLang="en-US" sz="1200" b="1" dirty="0">
                <a:solidFill>
                  <a:srgbClr val="FF0000"/>
                </a:solidFill>
                <a:latin typeface="メイリオ" panose="020B0604030504040204" pitchFamily="50" charset="-128"/>
                <a:ea typeface="メイリオ" panose="020B0604030504040204" pitchFamily="50" charset="-128"/>
                <a:cs typeface="メイリオ" panose="020B0604030504040204" pitchFamily="50" charset="-128"/>
              </a:rPr>
              <a:t>新規登録ボタン</a:t>
            </a:r>
          </a:p>
        </p:txBody>
      </p:sp>
      <p:pic>
        <p:nvPicPr>
          <p:cNvPr id="14" name="Picture 7"/>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07504" y="44624"/>
            <a:ext cx="809625" cy="4095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6" name="テキスト ボックス 10"/>
          <p:cNvSpPr txBox="1">
            <a:spLocks noChangeArrowheads="1"/>
          </p:cNvSpPr>
          <p:nvPr/>
        </p:nvSpPr>
        <p:spPr bwMode="auto">
          <a:xfrm>
            <a:off x="195809" y="415697"/>
            <a:ext cx="1225550"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spcAft>
                <a:spcPct val="30000"/>
              </a:spcAft>
              <a:buClr>
                <a:srgbClr val="006600"/>
              </a:buClr>
              <a:buFont typeface="Wingdings" pitchFamily="2" charset="2"/>
              <a:buChar char="n"/>
              <a:defRPr kumimoji="1" sz="1400">
                <a:solidFill>
                  <a:schemeClr val="tx1"/>
                </a:solidFill>
                <a:latin typeface="ＨＧｺﾞｼｯｸE-PRO"/>
                <a:ea typeface="ＨＧｺﾞｼｯｸE-PRO"/>
                <a:cs typeface="ＨＧｺﾞｼｯｸE-PRO"/>
              </a:defRPr>
            </a:lvl1pPr>
            <a:lvl2pPr marL="742950" indent="-285750" eaLnBrk="0" hangingPunct="0">
              <a:spcBef>
                <a:spcPct val="20000"/>
              </a:spcBef>
              <a:spcAft>
                <a:spcPct val="30000"/>
              </a:spcAft>
              <a:buClr>
                <a:schemeClr val="tx2"/>
              </a:buClr>
              <a:buSzPct val="90000"/>
              <a:buFont typeface="Wingdings" pitchFamily="2" charset="2"/>
              <a:buChar char="t"/>
              <a:defRPr kumimoji="1" sz="1200">
                <a:solidFill>
                  <a:schemeClr val="tx1"/>
                </a:solidFill>
                <a:latin typeface="ＭＳ Ｐゴシック" pitchFamily="50" charset="-128"/>
                <a:ea typeface="ＭＳ Ｐゴシック" pitchFamily="50" charset="-128"/>
                <a:cs typeface="ＨＧｺﾞｼｯｸE-PRO"/>
              </a:defRPr>
            </a:lvl2pPr>
            <a:lvl3pPr marL="1143000" indent="-228600" eaLnBrk="0" hangingPunct="0">
              <a:spcBef>
                <a:spcPct val="20000"/>
              </a:spcBef>
              <a:spcAft>
                <a:spcPct val="30000"/>
              </a:spcAft>
              <a:buClr>
                <a:schemeClr val="tx2"/>
              </a:buClr>
              <a:buSzPct val="90000"/>
              <a:buFont typeface="Wingdings" pitchFamily="2" charset="2"/>
              <a:buChar char=""/>
              <a:defRPr kumimoji="1" sz="1200">
                <a:solidFill>
                  <a:schemeClr val="tx1"/>
                </a:solidFill>
                <a:latin typeface="ＭＳ Ｐゴシック" pitchFamily="50" charset="-128"/>
                <a:ea typeface="ＭＳ Ｐゴシック" pitchFamily="50" charset="-128"/>
                <a:cs typeface="ＨＧｺﾞｼｯｸE-PRO"/>
              </a:defRPr>
            </a:lvl3pPr>
            <a:lvl4pPr marL="1600200" indent="-228600" eaLnBrk="0" hangingPunct="0">
              <a:spcBef>
                <a:spcPct val="20000"/>
              </a:spcBef>
              <a:buChar char="–"/>
              <a:defRPr kumimoji="1" sz="1200">
                <a:solidFill>
                  <a:schemeClr val="tx1"/>
                </a:solidFill>
                <a:latin typeface="ＭＳ Ｐゴシック" pitchFamily="50" charset="-128"/>
                <a:ea typeface="ＭＳ Ｐゴシック" pitchFamily="50" charset="-128"/>
                <a:cs typeface="ＨＧｺﾞｼｯｸE-PRO"/>
              </a:defRPr>
            </a:lvl4pPr>
            <a:lvl5pPr marL="2057400" indent="-228600" eaLnBrk="0" hangingPunct="0">
              <a:spcBef>
                <a:spcPct val="20000"/>
              </a:spcBef>
              <a:buChar char="»"/>
              <a:defRPr kumimoji="1" sz="1200">
                <a:solidFill>
                  <a:schemeClr val="tx1"/>
                </a:solidFill>
                <a:latin typeface="ＭＳ Ｐゴシック" pitchFamily="50" charset="-128"/>
                <a:ea typeface="ＭＳ Ｐゴシック" pitchFamily="50" charset="-128"/>
                <a:cs typeface="ＨＧｺﾞｼｯｸE-PRO"/>
              </a:defRPr>
            </a:lvl5pPr>
            <a:lvl6pPr marL="2514600" indent="-228600" eaLnBrk="0" fontAlgn="base" hangingPunct="0">
              <a:spcBef>
                <a:spcPct val="20000"/>
              </a:spcBef>
              <a:spcAft>
                <a:spcPct val="0"/>
              </a:spcAft>
              <a:buChar char="»"/>
              <a:defRPr kumimoji="1" sz="1200">
                <a:solidFill>
                  <a:schemeClr val="tx1"/>
                </a:solidFill>
                <a:latin typeface="ＭＳ Ｐゴシック" pitchFamily="50" charset="-128"/>
                <a:ea typeface="ＭＳ Ｐゴシック" pitchFamily="50" charset="-128"/>
                <a:cs typeface="ＨＧｺﾞｼｯｸE-PRO"/>
              </a:defRPr>
            </a:lvl6pPr>
            <a:lvl7pPr marL="2971800" indent="-228600" eaLnBrk="0" fontAlgn="base" hangingPunct="0">
              <a:spcBef>
                <a:spcPct val="20000"/>
              </a:spcBef>
              <a:spcAft>
                <a:spcPct val="0"/>
              </a:spcAft>
              <a:buChar char="»"/>
              <a:defRPr kumimoji="1" sz="1200">
                <a:solidFill>
                  <a:schemeClr val="tx1"/>
                </a:solidFill>
                <a:latin typeface="ＭＳ Ｐゴシック" pitchFamily="50" charset="-128"/>
                <a:ea typeface="ＭＳ Ｐゴシック" pitchFamily="50" charset="-128"/>
                <a:cs typeface="ＨＧｺﾞｼｯｸE-PRO"/>
              </a:defRPr>
            </a:lvl7pPr>
            <a:lvl8pPr marL="3429000" indent="-228600" eaLnBrk="0" fontAlgn="base" hangingPunct="0">
              <a:spcBef>
                <a:spcPct val="20000"/>
              </a:spcBef>
              <a:spcAft>
                <a:spcPct val="0"/>
              </a:spcAft>
              <a:buChar char="»"/>
              <a:defRPr kumimoji="1" sz="1200">
                <a:solidFill>
                  <a:schemeClr val="tx1"/>
                </a:solidFill>
                <a:latin typeface="ＭＳ Ｐゴシック" pitchFamily="50" charset="-128"/>
                <a:ea typeface="ＭＳ Ｐゴシック" pitchFamily="50" charset="-128"/>
                <a:cs typeface="ＨＧｺﾞｼｯｸE-PRO"/>
              </a:defRPr>
            </a:lvl8pPr>
            <a:lvl9pPr marL="3886200" indent="-228600" eaLnBrk="0" fontAlgn="base" hangingPunct="0">
              <a:spcBef>
                <a:spcPct val="20000"/>
              </a:spcBef>
              <a:spcAft>
                <a:spcPct val="0"/>
              </a:spcAft>
              <a:buChar char="»"/>
              <a:defRPr kumimoji="1" sz="1200">
                <a:solidFill>
                  <a:schemeClr val="tx1"/>
                </a:solidFill>
                <a:latin typeface="ＭＳ Ｐゴシック" pitchFamily="50" charset="-128"/>
                <a:ea typeface="ＭＳ Ｐゴシック" pitchFamily="50" charset="-128"/>
                <a:cs typeface="ＨＧｺﾞｼｯｸE-PRO"/>
              </a:defRPr>
            </a:lvl9pPr>
          </a:lstStyle>
          <a:p>
            <a:pPr eaLnBrk="1" hangingPunct="1">
              <a:spcBef>
                <a:spcPct val="0"/>
              </a:spcBef>
              <a:spcAft>
                <a:spcPct val="0"/>
              </a:spcAft>
              <a:buClrTx/>
              <a:buFontTx/>
              <a:buNone/>
            </a:pPr>
            <a:r>
              <a:rPr lang="ja-JP" altLang="en-US" sz="1200" dirty="0">
                <a:ea typeface="ＭＳ Ｐゴシック" pitchFamily="50" charset="-128"/>
              </a:rPr>
              <a:t>用語説明</a:t>
            </a:r>
          </a:p>
        </p:txBody>
      </p:sp>
      <p:sp>
        <p:nvSpPr>
          <p:cNvPr id="19469" name="正方形/長方形 19"/>
          <p:cNvSpPr>
            <a:spLocks noChangeArrowheads="1"/>
          </p:cNvSpPr>
          <p:nvPr/>
        </p:nvSpPr>
        <p:spPr bwMode="auto">
          <a:xfrm>
            <a:off x="3572272" y="5763283"/>
            <a:ext cx="907678" cy="142875"/>
          </a:xfrm>
          <a:prstGeom prst="rect">
            <a:avLst/>
          </a:prstGeom>
          <a:noFill/>
          <a:ln w="47625" algn="ctr">
            <a:solidFill>
              <a:schemeClr val="accent1"/>
            </a:solidFill>
            <a:miter lim="800000"/>
            <a:headEnd/>
            <a:tailEnd/>
          </a:ln>
          <a:extLst>
            <a:ext uri="{909E8E84-426E-40DD-AFC4-6F175D3DCCD1}">
              <a14:hiddenFill xmlns:a14="http://schemas.microsoft.com/office/drawing/2010/main">
                <a:solidFill>
                  <a:srgbClr val="FFFFFF"/>
                </a:solidFill>
              </a14:hiddenFill>
            </a:ext>
          </a:extLst>
        </p:spPr>
        <p:txBody>
          <a:bodyPr wrap="none"/>
          <a:lstStyle>
            <a:lvl1pPr eaLnBrk="0" hangingPunct="0">
              <a:spcBef>
                <a:spcPct val="20000"/>
              </a:spcBef>
              <a:spcAft>
                <a:spcPct val="30000"/>
              </a:spcAft>
              <a:buClr>
                <a:srgbClr val="006600"/>
              </a:buClr>
              <a:buFont typeface="Wingdings" pitchFamily="2" charset="2"/>
              <a:buChar char="n"/>
              <a:defRPr kumimoji="1" sz="1400">
                <a:solidFill>
                  <a:schemeClr val="tx1"/>
                </a:solidFill>
                <a:latin typeface="ＨＧｺﾞｼｯｸE-PRO"/>
                <a:ea typeface="ＨＧｺﾞｼｯｸE-PRO"/>
                <a:cs typeface="ＨＧｺﾞｼｯｸE-PRO"/>
              </a:defRPr>
            </a:lvl1pPr>
            <a:lvl2pPr marL="742950" indent="-285750" eaLnBrk="0" hangingPunct="0">
              <a:spcBef>
                <a:spcPct val="20000"/>
              </a:spcBef>
              <a:spcAft>
                <a:spcPct val="30000"/>
              </a:spcAft>
              <a:buClr>
                <a:schemeClr val="tx2"/>
              </a:buClr>
              <a:buSzPct val="90000"/>
              <a:buFont typeface="Wingdings" pitchFamily="2" charset="2"/>
              <a:buChar char="t"/>
              <a:defRPr kumimoji="1" sz="1200">
                <a:solidFill>
                  <a:schemeClr val="tx1"/>
                </a:solidFill>
                <a:latin typeface="ＭＳ Ｐゴシック" pitchFamily="50" charset="-128"/>
                <a:ea typeface="ＭＳ Ｐゴシック" pitchFamily="50" charset="-128"/>
                <a:cs typeface="ＨＧｺﾞｼｯｸE-PRO"/>
              </a:defRPr>
            </a:lvl2pPr>
            <a:lvl3pPr marL="1143000" indent="-228600" eaLnBrk="0" hangingPunct="0">
              <a:spcBef>
                <a:spcPct val="20000"/>
              </a:spcBef>
              <a:spcAft>
                <a:spcPct val="30000"/>
              </a:spcAft>
              <a:buClr>
                <a:schemeClr val="tx2"/>
              </a:buClr>
              <a:buSzPct val="90000"/>
              <a:buFont typeface="Wingdings" pitchFamily="2" charset="2"/>
              <a:buChar char=""/>
              <a:defRPr kumimoji="1" sz="1200">
                <a:solidFill>
                  <a:schemeClr val="tx1"/>
                </a:solidFill>
                <a:latin typeface="ＭＳ Ｐゴシック" pitchFamily="50" charset="-128"/>
                <a:ea typeface="ＭＳ Ｐゴシック" pitchFamily="50" charset="-128"/>
                <a:cs typeface="ＨＧｺﾞｼｯｸE-PRO"/>
              </a:defRPr>
            </a:lvl3pPr>
            <a:lvl4pPr marL="1600200" indent="-228600" eaLnBrk="0" hangingPunct="0">
              <a:spcBef>
                <a:spcPct val="20000"/>
              </a:spcBef>
              <a:buChar char="–"/>
              <a:defRPr kumimoji="1" sz="1200">
                <a:solidFill>
                  <a:schemeClr val="tx1"/>
                </a:solidFill>
                <a:latin typeface="ＭＳ Ｐゴシック" pitchFamily="50" charset="-128"/>
                <a:ea typeface="ＭＳ Ｐゴシック" pitchFamily="50" charset="-128"/>
                <a:cs typeface="ＨＧｺﾞｼｯｸE-PRO"/>
              </a:defRPr>
            </a:lvl4pPr>
            <a:lvl5pPr marL="2057400" indent="-228600" eaLnBrk="0" hangingPunct="0">
              <a:spcBef>
                <a:spcPct val="20000"/>
              </a:spcBef>
              <a:buChar char="»"/>
              <a:defRPr kumimoji="1" sz="1200">
                <a:solidFill>
                  <a:schemeClr val="tx1"/>
                </a:solidFill>
                <a:latin typeface="ＭＳ Ｐゴシック" pitchFamily="50" charset="-128"/>
                <a:ea typeface="ＭＳ Ｐゴシック" pitchFamily="50" charset="-128"/>
                <a:cs typeface="ＨＧｺﾞｼｯｸE-PRO"/>
              </a:defRPr>
            </a:lvl5pPr>
            <a:lvl6pPr marL="2514600" indent="-228600" eaLnBrk="0" fontAlgn="base" hangingPunct="0">
              <a:spcBef>
                <a:spcPct val="20000"/>
              </a:spcBef>
              <a:spcAft>
                <a:spcPct val="0"/>
              </a:spcAft>
              <a:buChar char="»"/>
              <a:defRPr kumimoji="1" sz="1200">
                <a:solidFill>
                  <a:schemeClr val="tx1"/>
                </a:solidFill>
                <a:latin typeface="ＭＳ Ｐゴシック" pitchFamily="50" charset="-128"/>
                <a:ea typeface="ＭＳ Ｐゴシック" pitchFamily="50" charset="-128"/>
                <a:cs typeface="ＨＧｺﾞｼｯｸE-PRO"/>
              </a:defRPr>
            </a:lvl6pPr>
            <a:lvl7pPr marL="2971800" indent="-228600" eaLnBrk="0" fontAlgn="base" hangingPunct="0">
              <a:spcBef>
                <a:spcPct val="20000"/>
              </a:spcBef>
              <a:spcAft>
                <a:spcPct val="0"/>
              </a:spcAft>
              <a:buChar char="»"/>
              <a:defRPr kumimoji="1" sz="1200">
                <a:solidFill>
                  <a:schemeClr val="tx1"/>
                </a:solidFill>
                <a:latin typeface="ＭＳ Ｐゴシック" pitchFamily="50" charset="-128"/>
                <a:ea typeface="ＭＳ Ｐゴシック" pitchFamily="50" charset="-128"/>
                <a:cs typeface="ＨＧｺﾞｼｯｸE-PRO"/>
              </a:defRPr>
            </a:lvl7pPr>
            <a:lvl8pPr marL="3429000" indent="-228600" eaLnBrk="0" fontAlgn="base" hangingPunct="0">
              <a:spcBef>
                <a:spcPct val="20000"/>
              </a:spcBef>
              <a:spcAft>
                <a:spcPct val="0"/>
              </a:spcAft>
              <a:buChar char="»"/>
              <a:defRPr kumimoji="1" sz="1200">
                <a:solidFill>
                  <a:schemeClr val="tx1"/>
                </a:solidFill>
                <a:latin typeface="ＭＳ Ｐゴシック" pitchFamily="50" charset="-128"/>
                <a:ea typeface="ＭＳ Ｐゴシック" pitchFamily="50" charset="-128"/>
                <a:cs typeface="ＨＧｺﾞｼｯｸE-PRO"/>
              </a:defRPr>
            </a:lvl8pPr>
            <a:lvl9pPr marL="3886200" indent="-228600" eaLnBrk="0" fontAlgn="base" hangingPunct="0">
              <a:spcBef>
                <a:spcPct val="20000"/>
              </a:spcBef>
              <a:spcAft>
                <a:spcPct val="0"/>
              </a:spcAft>
              <a:buChar char="»"/>
              <a:defRPr kumimoji="1" sz="1200">
                <a:solidFill>
                  <a:schemeClr val="tx1"/>
                </a:solidFill>
                <a:latin typeface="ＭＳ Ｐゴシック" pitchFamily="50" charset="-128"/>
                <a:ea typeface="ＭＳ Ｐゴシック" pitchFamily="50" charset="-128"/>
                <a:cs typeface="ＨＧｺﾞｼｯｸE-PRO"/>
              </a:defRPr>
            </a:lvl9pPr>
          </a:lstStyle>
          <a:p>
            <a:pPr eaLnBrk="1" hangingPunct="1">
              <a:spcBef>
                <a:spcPct val="0"/>
              </a:spcBef>
              <a:spcAft>
                <a:spcPct val="0"/>
              </a:spcAft>
              <a:buClrTx/>
              <a:buFontTx/>
              <a:buNone/>
            </a:pPr>
            <a:endParaRPr lang="ja-JP" altLang="en-US" sz="1000" b="1">
              <a:solidFill>
                <a:srgbClr val="FF0000"/>
              </a:solidFill>
              <a:latin typeface="Times New Roman" pitchFamily="18" charset="0"/>
              <a:ea typeface="ＭＳ Ｐゴシック" pitchFamily="50" charset="-128"/>
            </a:endParaRPr>
          </a:p>
        </p:txBody>
      </p:sp>
      <p:pic>
        <p:nvPicPr>
          <p:cNvPr id="96258"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79697" y="2852737"/>
            <a:ext cx="8098148" cy="774439"/>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
        <p:nvSpPr>
          <p:cNvPr id="19467" name="正方形/長方形 2"/>
          <p:cNvSpPr>
            <a:spLocks noChangeArrowheads="1"/>
          </p:cNvSpPr>
          <p:nvPr/>
        </p:nvSpPr>
        <p:spPr bwMode="auto">
          <a:xfrm>
            <a:off x="5850335" y="2852737"/>
            <a:ext cx="2448271" cy="771526"/>
          </a:xfrm>
          <a:prstGeom prst="rect">
            <a:avLst/>
          </a:prstGeom>
          <a:noFill/>
          <a:ln w="47625" algn="ctr">
            <a:solidFill>
              <a:schemeClr val="accent1"/>
            </a:solidFill>
            <a:miter lim="800000"/>
            <a:headEnd/>
            <a:tailEnd/>
          </a:ln>
          <a:extLst>
            <a:ext uri="{909E8E84-426E-40DD-AFC4-6F175D3DCCD1}">
              <a14:hiddenFill xmlns:a14="http://schemas.microsoft.com/office/drawing/2010/main">
                <a:solidFill>
                  <a:srgbClr val="FFFFFF"/>
                </a:solidFill>
              </a14:hiddenFill>
            </a:ext>
          </a:extLst>
        </p:spPr>
        <p:txBody>
          <a:bodyPr wrap="none"/>
          <a:lstStyle>
            <a:lvl1pPr eaLnBrk="0" hangingPunct="0">
              <a:spcBef>
                <a:spcPct val="20000"/>
              </a:spcBef>
              <a:spcAft>
                <a:spcPct val="30000"/>
              </a:spcAft>
              <a:buClr>
                <a:srgbClr val="006600"/>
              </a:buClr>
              <a:buFont typeface="Wingdings" pitchFamily="2" charset="2"/>
              <a:buChar char="n"/>
              <a:defRPr kumimoji="1" sz="1400">
                <a:solidFill>
                  <a:schemeClr val="tx1"/>
                </a:solidFill>
                <a:latin typeface="ＨＧｺﾞｼｯｸE-PRO"/>
                <a:ea typeface="ＨＧｺﾞｼｯｸE-PRO"/>
                <a:cs typeface="ＨＧｺﾞｼｯｸE-PRO"/>
              </a:defRPr>
            </a:lvl1pPr>
            <a:lvl2pPr marL="742950" indent="-285750" eaLnBrk="0" hangingPunct="0">
              <a:spcBef>
                <a:spcPct val="20000"/>
              </a:spcBef>
              <a:spcAft>
                <a:spcPct val="30000"/>
              </a:spcAft>
              <a:buClr>
                <a:schemeClr val="tx2"/>
              </a:buClr>
              <a:buSzPct val="90000"/>
              <a:buFont typeface="Wingdings" pitchFamily="2" charset="2"/>
              <a:buChar char="t"/>
              <a:defRPr kumimoji="1" sz="1200">
                <a:solidFill>
                  <a:schemeClr val="tx1"/>
                </a:solidFill>
                <a:latin typeface="ＭＳ Ｐゴシック" pitchFamily="50" charset="-128"/>
                <a:ea typeface="ＭＳ Ｐゴシック" pitchFamily="50" charset="-128"/>
                <a:cs typeface="ＨＧｺﾞｼｯｸE-PRO"/>
              </a:defRPr>
            </a:lvl2pPr>
            <a:lvl3pPr marL="1143000" indent="-228600" eaLnBrk="0" hangingPunct="0">
              <a:spcBef>
                <a:spcPct val="20000"/>
              </a:spcBef>
              <a:spcAft>
                <a:spcPct val="30000"/>
              </a:spcAft>
              <a:buClr>
                <a:schemeClr val="tx2"/>
              </a:buClr>
              <a:buSzPct val="90000"/>
              <a:buFont typeface="Wingdings" pitchFamily="2" charset="2"/>
              <a:buChar char=""/>
              <a:defRPr kumimoji="1" sz="1200">
                <a:solidFill>
                  <a:schemeClr val="tx1"/>
                </a:solidFill>
                <a:latin typeface="ＭＳ Ｐゴシック" pitchFamily="50" charset="-128"/>
                <a:ea typeface="ＭＳ Ｐゴシック" pitchFamily="50" charset="-128"/>
                <a:cs typeface="ＨＧｺﾞｼｯｸE-PRO"/>
              </a:defRPr>
            </a:lvl3pPr>
            <a:lvl4pPr marL="1600200" indent="-228600" eaLnBrk="0" hangingPunct="0">
              <a:spcBef>
                <a:spcPct val="20000"/>
              </a:spcBef>
              <a:buChar char="–"/>
              <a:defRPr kumimoji="1" sz="1200">
                <a:solidFill>
                  <a:schemeClr val="tx1"/>
                </a:solidFill>
                <a:latin typeface="ＭＳ Ｐゴシック" pitchFamily="50" charset="-128"/>
                <a:ea typeface="ＭＳ Ｐゴシック" pitchFamily="50" charset="-128"/>
                <a:cs typeface="ＨＧｺﾞｼｯｸE-PRO"/>
              </a:defRPr>
            </a:lvl4pPr>
            <a:lvl5pPr marL="2057400" indent="-228600" eaLnBrk="0" hangingPunct="0">
              <a:spcBef>
                <a:spcPct val="20000"/>
              </a:spcBef>
              <a:buChar char="»"/>
              <a:defRPr kumimoji="1" sz="1200">
                <a:solidFill>
                  <a:schemeClr val="tx1"/>
                </a:solidFill>
                <a:latin typeface="ＭＳ Ｐゴシック" pitchFamily="50" charset="-128"/>
                <a:ea typeface="ＭＳ Ｐゴシック" pitchFamily="50" charset="-128"/>
                <a:cs typeface="ＨＧｺﾞｼｯｸE-PRO"/>
              </a:defRPr>
            </a:lvl5pPr>
            <a:lvl6pPr marL="2514600" indent="-228600" eaLnBrk="0" fontAlgn="base" hangingPunct="0">
              <a:spcBef>
                <a:spcPct val="20000"/>
              </a:spcBef>
              <a:spcAft>
                <a:spcPct val="0"/>
              </a:spcAft>
              <a:buChar char="»"/>
              <a:defRPr kumimoji="1" sz="1200">
                <a:solidFill>
                  <a:schemeClr val="tx1"/>
                </a:solidFill>
                <a:latin typeface="ＭＳ Ｐゴシック" pitchFamily="50" charset="-128"/>
                <a:ea typeface="ＭＳ Ｐゴシック" pitchFamily="50" charset="-128"/>
                <a:cs typeface="ＨＧｺﾞｼｯｸE-PRO"/>
              </a:defRPr>
            </a:lvl6pPr>
            <a:lvl7pPr marL="2971800" indent="-228600" eaLnBrk="0" fontAlgn="base" hangingPunct="0">
              <a:spcBef>
                <a:spcPct val="20000"/>
              </a:spcBef>
              <a:spcAft>
                <a:spcPct val="0"/>
              </a:spcAft>
              <a:buChar char="»"/>
              <a:defRPr kumimoji="1" sz="1200">
                <a:solidFill>
                  <a:schemeClr val="tx1"/>
                </a:solidFill>
                <a:latin typeface="ＭＳ Ｐゴシック" pitchFamily="50" charset="-128"/>
                <a:ea typeface="ＭＳ Ｐゴシック" pitchFamily="50" charset="-128"/>
                <a:cs typeface="ＨＧｺﾞｼｯｸE-PRO"/>
              </a:defRPr>
            </a:lvl7pPr>
            <a:lvl8pPr marL="3429000" indent="-228600" eaLnBrk="0" fontAlgn="base" hangingPunct="0">
              <a:spcBef>
                <a:spcPct val="20000"/>
              </a:spcBef>
              <a:spcAft>
                <a:spcPct val="0"/>
              </a:spcAft>
              <a:buChar char="»"/>
              <a:defRPr kumimoji="1" sz="1200">
                <a:solidFill>
                  <a:schemeClr val="tx1"/>
                </a:solidFill>
                <a:latin typeface="ＭＳ Ｐゴシック" pitchFamily="50" charset="-128"/>
                <a:ea typeface="ＭＳ Ｐゴシック" pitchFamily="50" charset="-128"/>
                <a:cs typeface="ＨＧｺﾞｼｯｸE-PRO"/>
              </a:defRPr>
            </a:lvl8pPr>
            <a:lvl9pPr marL="3886200" indent="-228600" eaLnBrk="0" fontAlgn="base" hangingPunct="0">
              <a:spcBef>
                <a:spcPct val="20000"/>
              </a:spcBef>
              <a:spcAft>
                <a:spcPct val="0"/>
              </a:spcAft>
              <a:buChar char="»"/>
              <a:defRPr kumimoji="1" sz="1200">
                <a:solidFill>
                  <a:schemeClr val="tx1"/>
                </a:solidFill>
                <a:latin typeface="ＭＳ Ｐゴシック" pitchFamily="50" charset="-128"/>
                <a:ea typeface="ＭＳ Ｐゴシック" pitchFamily="50" charset="-128"/>
                <a:cs typeface="ＨＧｺﾞｼｯｸE-PRO"/>
              </a:defRPr>
            </a:lvl9pPr>
          </a:lstStyle>
          <a:p>
            <a:pPr eaLnBrk="1" hangingPunct="1">
              <a:spcBef>
                <a:spcPct val="0"/>
              </a:spcBef>
              <a:spcAft>
                <a:spcPct val="0"/>
              </a:spcAft>
              <a:buClrTx/>
              <a:buFontTx/>
              <a:buNone/>
            </a:pPr>
            <a:endParaRPr lang="ja-JP" altLang="en-US" sz="1000" b="1">
              <a:solidFill>
                <a:srgbClr val="FF0000"/>
              </a:solidFill>
              <a:latin typeface="Times New Roman" pitchFamily="18" charset="0"/>
              <a:ea typeface="ＭＳ Ｐゴシック" pitchFamily="50" charset="-128"/>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7" name="コンテンツ プレースホルダー 2"/>
          <p:cNvSpPr txBox="1">
            <a:spLocks/>
          </p:cNvSpPr>
          <p:nvPr/>
        </p:nvSpPr>
        <p:spPr bwMode="auto">
          <a:xfrm>
            <a:off x="1050230" y="188640"/>
            <a:ext cx="7842250"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defTabSz="457200" eaLnBrk="0" hangingPunct="0">
              <a:defRPr kumimoji="1" sz="2000" b="1">
                <a:solidFill>
                  <a:schemeClr val="tx1"/>
                </a:solidFill>
                <a:latin typeface="Times New Roman" pitchFamily="18" charset="0"/>
                <a:ea typeface="ＨＧｺﾞｼｯｸE-PRO" pitchFamily="50" charset="-128"/>
              </a:defRPr>
            </a:lvl1pPr>
            <a:lvl2pPr marL="742950" indent="-285750" defTabSz="457200" eaLnBrk="0" hangingPunct="0">
              <a:defRPr kumimoji="1" sz="2000" b="1">
                <a:solidFill>
                  <a:schemeClr val="tx1"/>
                </a:solidFill>
                <a:latin typeface="Times New Roman" pitchFamily="18" charset="0"/>
                <a:ea typeface="ＨＧｺﾞｼｯｸE-PRO" pitchFamily="50" charset="-128"/>
              </a:defRPr>
            </a:lvl2pPr>
            <a:lvl3pPr marL="1143000" indent="-228600" defTabSz="457200" eaLnBrk="0" hangingPunct="0">
              <a:defRPr kumimoji="1" sz="2000" b="1">
                <a:solidFill>
                  <a:schemeClr val="tx1"/>
                </a:solidFill>
                <a:latin typeface="Times New Roman" pitchFamily="18" charset="0"/>
                <a:ea typeface="ＨＧｺﾞｼｯｸE-PRO" pitchFamily="50" charset="-128"/>
              </a:defRPr>
            </a:lvl3pPr>
            <a:lvl4pPr marL="1600200" indent="-228600" defTabSz="457200" eaLnBrk="0" hangingPunct="0">
              <a:defRPr kumimoji="1" sz="2000" b="1">
                <a:solidFill>
                  <a:schemeClr val="tx1"/>
                </a:solidFill>
                <a:latin typeface="Times New Roman" pitchFamily="18" charset="0"/>
                <a:ea typeface="ＨＧｺﾞｼｯｸE-PRO" pitchFamily="50" charset="-128"/>
              </a:defRPr>
            </a:lvl4pPr>
            <a:lvl5pPr marL="2057400" indent="-228600" defTabSz="457200" eaLnBrk="0" hangingPunct="0">
              <a:defRPr kumimoji="1" sz="2000" b="1">
                <a:solidFill>
                  <a:schemeClr val="tx1"/>
                </a:solidFill>
                <a:latin typeface="Times New Roman" pitchFamily="18" charset="0"/>
                <a:ea typeface="ＨＧｺﾞｼｯｸE-PRO" pitchFamily="50" charset="-128"/>
              </a:defRPr>
            </a:lvl5pPr>
            <a:lvl6pPr marL="2514600" indent="-228600" defTabSz="457200" eaLnBrk="0" fontAlgn="base" hangingPunct="0">
              <a:spcBef>
                <a:spcPct val="0"/>
              </a:spcBef>
              <a:spcAft>
                <a:spcPct val="0"/>
              </a:spcAft>
              <a:buClr>
                <a:srgbClr val="FF66CC"/>
              </a:buClr>
              <a:buFont typeface="Wingdings" pitchFamily="2" charset="2"/>
              <a:defRPr kumimoji="1" sz="2000" b="1">
                <a:solidFill>
                  <a:schemeClr val="tx1"/>
                </a:solidFill>
                <a:latin typeface="Times New Roman" pitchFamily="18" charset="0"/>
                <a:ea typeface="ＨＧｺﾞｼｯｸE-PRO" pitchFamily="50" charset="-128"/>
              </a:defRPr>
            </a:lvl6pPr>
            <a:lvl7pPr marL="2971800" indent="-228600" defTabSz="457200" eaLnBrk="0" fontAlgn="base" hangingPunct="0">
              <a:spcBef>
                <a:spcPct val="0"/>
              </a:spcBef>
              <a:spcAft>
                <a:spcPct val="0"/>
              </a:spcAft>
              <a:buClr>
                <a:srgbClr val="FF66CC"/>
              </a:buClr>
              <a:buFont typeface="Wingdings" pitchFamily="2" charset="2"/>
              <a:defRPr kumimoji="1" sz="2000" b="1">
                <a:solidFill>
                  <a:schemeClr val="tx1"/>
                </a:solidFill>
                <a:latin typeface="Times New Roman" pitchFamily="18" charset="0"/>
                <a:ea typeface="ＨＧｺﾞｼｯｸE-PRO" pitchFamily="50" charset="-128"/>
              </a:defRPr>
            </a:lvl7pPr>
            <a:lvl8pPr marL="3429000" indent="-228600" defTabSz="457200" eaLnBrk="0" fontAlgn="base" hangingPunct="0">
              <a:spcBef>
                <a:spcPct val="0"/>
              </a:spcBef>
              <a:spcAft>
                <a:spcPct val="0"/>
              </a:spcAft>
              <a:buClr>
                <a:srgbClr val="FF66CC"/>
              </a:buClr>
              <a:buFont typeface="Wingdings" pitchFamily="2" charset="2"/>
              <a:defRPr kumimoji="1" sz="2000" b="1">
                <a:solidFill>
                  <a:schemeClr val="tx1"/>
                </a:solidFill>
                <a:latin typeface="Times New Roman" pitchFamily="18" charset="0"/>
                <a:ea typeface="ＨＧｺﾞｼｯｸE-PRO" pitchFamily="50" charset="-128"/>
              </a:defRPr>
            </a:lvl8pPr>
            <a:lvl9pPr marL="3886200" indent="-228600" defTabSz="457200" eaLnBrk="0" fontAlgn="base" hangingPunct="0">
              <a:spcBef>
                <a:spcPct val="0"/>
              </a:spcBef>
              <a:spcAft>
                <a:spcPct val="0"/>
              </a:spcAft>
              <a:buClr>
                <a:srgbClr val="FF66CC"/>
              </a:buClr>
              <a:buFont typeface="Wingdings" pitchFamily="2" charset="2"/>
              <a:defRPr kumimoji="1" sz="2000" b="1">
                <a:solidFill>
                  <a:schemeClr val="tx1"/>
                </a:solidFill>
                <a:latin typeface="Times New Roman" pitchFamily="18" charset="0"/>
                <a:ea typeface="ＨＧｺﾞｼｯｸE-PRO" pitchFamily="50" charset="-128"/>
              </a:defRPr>
            </a:lvl9pPr>
          </a:lstStyle>
          <a:p>
            <a:pPr marL="0" indent="0" eaLnBrk="1" hangingPunct="1">
              <a:spcBef>
                <a:spcPts val="1000"/>
              </a:spcBef>
              <a:buSzPct val="80000"/>
              <a:defRPr/>
            </a:pPr>
            <a:r>
              <a:rPr lang="ja-JP" altLang="en-US" sz="2500" b="0" kern="0" dirty="0">
                <a:latin typeface="メイリオ" panose="020B0604030504040204" pitchFamily="50" charset="-128"/>
                <a:ea typeface="メイリオ" panose="020B0604030504040204" pitchFamily="50" charset="-128"/>
                <a:cs typeface="+mn-cs"/>
              </a:rPr>
              <a:t>「返還誓約書」とは</a:t>
            </a:r>
          </a:p>
          <a:p>
            <a:pPr marL="0" indent="0" eaLnBrk="1" hangingPunct="1">
              <a:lnSpc>
                <a:spcPts val="1200"/>
              </a:lnSpc>
              <a:spcBef>
                <a:spcPts val="1000"/>
              </a:spcBef>
              <a:buClr>
                <a:srgbClr val="FC0128"/>
              </a:buClr>
              <a:buSzPct val="80000"/>
              <a:defRPr/>
            </a:pPr>
            <a:endParaRPr lang="en-US" altLang="ja-JP" sz="2500" b="0" dirty="0">
              <a:solidFill>
                <a:srgbClr val="404040"/>
              </a:solidFill>
              <a:latin typeface="メイリオ" panose="020B0604030504040204" pitchFamily="50" charset="-128"/>
              <a:ea typeface="メイリオ" panose="020B0604030504040204" pitchFamily="50" charset="-128"/>
              <a:cs typeface="メイリオ" pitchFamily="50" charset="-128"/>
            </a:endParaRPr>
          </a:p>
        </p:txBody>
      </p:sp>
      <p:pic>
        <p:nvPicPr>
          <p:cNvPr id="15364" name="Picture 43" descr="MC900397865[1]"/>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380288" y="879475"/>
            <a:ext cx="393700" cy="40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366" name="角丸四角形 7"/>
          <p:cNvSpPr>
            <a:spLocks noChangeArrowheads="1"/>
          </p:cNvSpPr>
          <p:nvPr/>
        </p:nvSpPr>
        <p:spPr bwMode="auto">
          <a:xfrm>
            <a:off x="730250" y="2996952"/>
            <a:ext cx="7654925" cy="1224136"/>
          </a:xfrm>
          <a:prstGeom prst="roundRect">
            <a:avLst>
              <a:gd name="adj" fmla="val 50000"/>
            </a:avLst>
          </a:prstGeom>
          <a:solidFill>
            <a:srgbClr val="FFCCFF"/>
          </a:solidFill>
          <a:ln>
            <a:noFill/>
          </a:ln>
          <a:extLst>
            <a:ext uri="{91240B29-F687-4F45-9708-019B960494DF}">
              <a14:hiddenLine xmlns:a14="http://schemas.microsoft.com/office/drawing/2010/main" w="9525">
                <a:solidFill>
                  <a:srgbClr val="000000"/>
                </a:solidFill>
                <a:round/>
                <a:headEnd/>
                <a:tailEnd/>
              </a14:hiddenLine>
            </a:ext>
          </a:extLst>
        </p:spPr>
        <p:txBody>
          <a:bodyPr wrap="none"/>
          <a:lstStyle>
            <a:lvl1pPr eaLnBrk="0" hangingPunct="0">
              <a:spcBef>
                <a:spcPct val="20000"/>
              </a:spcBef>
              <a:spcAft>
                <a:spcPct val="30000"/>
              </a:spcAft>
              <a:buClr>
                <a:srgbClr val="006600"/>
              </a:buClr>
              <a:buFont typeface="Wingdings" pitchFamily="2" charset="2"/>
              <a:buChar char="n"/>
              <a:defRPr kumimoji="1" sz="1400">
                <a:solidFill>
                  <a:schemeClr val="tx1"/>
                </a:solidFill>
                <a:latin typeface="ＨＧｺﾞｼｯｸE-PRO"/>
                <a:ea typeface="ＨＧｺﾞｼｯｸE-PRO"/>
                <a:cs typeface="ＨＧｺﾞｼｯｸE-PRO"/>
              </a:defRPr>
            </a:lvl1pPr>
            <a:lvl2pPr marL="742950" indent="-285750" eaLnBrk="0" hangingPunct="0">
              <a:spcBef>
                <a:spcPct val="20000"/>
              </a:spcBef>
              <a:spcAft>
                <a:spcPct val="30000"/>
              </a:spcAft>
              <a:buClr>
                <a:schemeClr val="tx2"/>
              </a:buClr>
              <a:buSzPct val="90000"/>
              <a:buFont typeface="Wingdings" pitchFamily="2" charset="2"/>
              <a:buChar char="t"/>
              <a:defRPr kumimoji="1" sz="1200">
                <a:solidFill>
                  <a:schemeClr val="tx1"/>
                </a:solidFill>
                <a:latin typeface="ＭＳ Ｐゴシック" pitchFamily="50" charset="-128"/>
                <a:ea typeface="ＭＳ Ｐゴシック" pitchFamily="50" charset="-128"/>
                <a:cs typeface="ＨＧｺﾞｼｯｸE-PRO"/>
              </a:defRPr>
            </a:lvl2pPr>
            <a:lvl3pPr marL="1143000" indent="-228600" eaLnBrk="0" hangingPunct="0">
              <a:spcBef>
                <a:spcPct val="20000"/>
              </a:spcBef>
              <a:spcAft>
                <a:spcPct val="30000"/>
              </a:spcAft>
              <a:buClr>
                <a:schemeClr val="tx2"/>
              </a:buClr>
              <a:buSzPct val="90000"/>
              <a:buFont typeface="Wingdings" pitchFamily="2" charset="2"/>
              <a:buChar char=""/>
              <a:defRPr kumimoji="1" sz="1200">
                <a:solidFill>
                  <a:schemeClr val="tx1"/>
                </a:solidFill>
                <a:latin typeface="ＭＳ Ｐゴシック" pitchFamily="50" charset="-128"/>
                <a:ea typeface="ＭＳ Ｐゴシック" pitchFamily="50" charset="-128"/>
                <a:cs typeface="ＨＧｺﾞｼｯｸE-PRO"/>
              </a:defRPr>
            </a:lvl3pPr>
            <a:lvl4pPr marL="1600200" indent="-228600" eaLnBrk="0" hangingPunct="0">
              <a:spcBef>
                <a:spcPct val="20000"/>
              </a:spcBef>
              <a:buChar char="–"/>
              <a:defRPr kumimoji="1" sz="1200">
                <a:solidFill>
                  <a:schemeClr val="tx1"/>
                </a:solidFill>
                <a:latin typeface="ＭＳ Ｐゴシック" pitchFamily="50" charset="-128"/>
                <a:ea typeface="ＭＳ Ｐゴシック" pitchFamily="50" charset="-128"/>
                <a:cs typeface="ＨＧｺﾞｼｯｸE-PRO"/>
              </a:defRPr>
            </a:lvl4pPr>
            <a:lvl5pPr marL="2057400" indent="-228600" eaLnBrk="0" hangingPunct="0">
              <a:spcBef>
                <a:spcPct val="20000"/>
              </a:spcBef>
              <a:buChar char="»"/>
              <a:defRPr kumimoji="1" sz="1200">
                <a:solidFill>
                  <a:schemeClr val="tx1"/>
                </a:solidFill>
                <a:latin typeface="ＭＳ Ｐゴシック" pitchFamily="50" charset="-128"/>
                <a:ea typeface="ＭＳ Ｐゴシック" pitchFamily="50" charset="-128"/>
                <a:cs typeface="ＨＧｺﾞｼｯｸE-PRO"/>
              </a:defRPr>
            </a:lvl5pPr>
            <a:lvl6pPr marL="2514600" indent="-228600" eaLnBrk="0" fontAlgn="base" hangingPunct="0">
              <a:spcBef>
                <a:spcPct val="20000"/>
              </a:spcBef>
              <a:spcAft>
                <a:spcPct val="0"/>
              </a:spcAft>
              <a:buChar char="»"/>
              <a:defRPr kumimoji="1" sz="1200">
                <a:solidFill>
                  <a:schemeClr val="tx1"/>
                </a:solidFill>
                <a:latin typeface="ＭＳ Ｐゴシック" pitchFamily="50" charset="-128"/>
                <a:ea typeface="ＭＳ Ｐゴシック" pitchFamily="50" charset="-128"/>
                <a:cs typeface="ＨＧｺﾞｼｯｸE-PRO"/>
              </a:defRPr>
            </a:lvl6pPr>
            <a:lvl7pPr marL="2971800" indent="-228600" eaLnBrk="0" fontAlgn="base" hangingPunct="0">
              <a:spcBef>
                <a:spcPct val="20000"/>
              </a:spcBef>
              <a:spcAft>
                <a:spcPct val="0"/>
              </a:spcAft>
              <a:buChar char="»"/>
              <a:defRPr kumimoji="1" sz="1200">
                <a:solidFill>
                  <a:schemeClr val="tx1"/>
                </a:solidFill>
                <a:latin typeface="ＭＳ Ｐゴシック" pitchFamily="50" charset="-128"/>
                <a:ea typeface="ＭＳ Ｐゴシック" pitchFamily="50" charset="-128"/>
                <a:cs typeface="ＨＧｺﾞｼｯｸE-PRO"/>
              </a:defRPr>
            </a:lvl7pPr>
            <a:lvl8pPr marL="3429000" indent="-228600" eaLnBrk="0" fontAlgn="base" hangingPunct="0">
              <a:spcBef>
                <a:spcPct val="20000"/>
              </a:spcBef>
              <a:spcAft>
                <a:spcPct val="0"/>
              </a:spcAft>
              <a:buChar char="»"/>
              <a:defRPr kumimoji="1" sz="1200">
                <a:solidFill>
                  <a:schemeClr val="tx1"/>
                </a:solidFill>
                <a:latin typeface="ＭＳ Ｐゴシック" pitchFamily="50" charset="-128"/>
                <a:ea typeface="ＭＳ Ｐゴシック" pitchFamily="50" charset="-128"/>
                <a:cs typeface="ＨＧｺﾞｼｯｸE-PRO"/>
              </a:defRPr>
            </a:lvl8pPr>
            <a:lvl9pPr marL="3886200" indent="-228600" eaLnBrk="0" fontAlgn="base" hangingPunct="0">
              <a:spcBef>
                <a:spcPct val="20000"/>
              </a:spcBef>
              <a:spcAft>
                <a:spcPct val="0"/>
              </a:spcAft>
              <a:buChar char="»"/>
              <a:defRPr kumimoji="1" sz="1200">
                <a:solidFill>
                  <a:schemeClr val="tx1"/>
                </a:solidFill>
                <a:latin typeface="ＭＳ Ｐゴシック" pitchFamily="50" charset="-128"/>
                <a:ea typeface="ＭＳ Ｐゴシック" pitchFamily="50" charset="-128"/>
                <a:cs typeface="ＨＧｺﾞｼｯｸE-PRO"/>
              </a:defRPr>
            </a:lvl9pPr>
          </a:lstStyle>
          <a:p>
            <a:pPr eaLnBrk="1" hangingPunct="1">
              <a:spcBef>
                <a:spcPct val="0"/>
              </a:spcBef>
              <a:spcAft>
                <a:spcPct val="0"/>
              </a:spcAft>
              <a:buClrTx/>
              <a:buFontTx/>
              <a:buNone/>
            </a:pPr>
            <a:endParaRPr lang="ja-JP" altLang="en-US" sz="3000" b="1">
              <a:latin typeface="Times New Roman" pitchFamily="18" charset="0"/>
              <a:ea typeface="ＭＳ Ｐゴシック" pitchFamily="50" charset="-128"/>
            </a:endParaRPr>
          </a:p>
        </p:txBody>
      </p:sp>
      <p:sp>
        <p:nvSpPr>
          <p:cNvPr id="15367" name="テキスト ボックス 8"/>
          <p:cNvSpPr txBox="1">
            <a:spLocks noChangeArrowheads="1"/>
          </p:cNvSpPr>
          <p:nvPr/>
        </p:nvSpPr>
        <p:spPr bwMode="auto">
          <a:xfrm>
            <a:off x="1133102" y="3068960"/>
            <a:ext cx="7590036" cy="101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spcAft>
                <a:spcPct val="30000"/>
              </a:spcAft>
              <a:buClr>
                <a:srgbClr val="006600"/>
              </a:buClr>
              <a:buFont typeface="Wingdings" pitchFamily="2" charset="2"/>
              <a:buChar char="n"/>
              <a:defRPr kumimoji="1" sz="1400">
                <a:solidFill>
                  <a:schemeClr val="tx1"/>
                </a:solidFill>
                <a:latin typeface="ＨＧｺﾞｼｯｸE-PRO"/>
                <a:ea typeface="ＨＧｺﾞｼｯｸE-PRO"/>
                <a:cs typeface="ＨＧｺﾞｼｯｸE-PRO"/>
              </a:defRPr>
            </a:lvl1pPr>
            <a:lvl2pPr marL="742950" indent="-285750" eaLnBrk="0" hangingPunct="0">
              <a:spcBef>
                <a:spcPct val="20000"/>
              </a:spcBef>
              <a:spcAft>
                <a:spcPct val="30000"/>
              </a:spcAft>
              <a:buClr>
                <a:schemeClr val="tx2"/>
              </a:buClr>
              <a:buSzPct val="90000"/>
              <a:buFont typeface="Wingdings" pitchFamily="2" charset="2"/>
              <a:buChar char="t"/>
              <a:defRPr kumimoji="1" sz="1200">
                <a:solidFill>
                  <a:schemeClr val="tx1"/>
                </a:solidFill>
                <a:latin typeface="ＭＳ Ｐゴシック" pitchFamily="50" charset="-128"/>
                <a:ea typeface="ＭＳ Ｐゴシック" pitchFamily="50" charset="-128"/>
                <a:cs typeface="ＨＧｺﾞｼｯｸE-PRO"/>
              </a:defRPr>
            </a:lvl2pPr>
            <a:lvl3pPr marL="1143000" indent="-228600" eaLnBrk="0" hangingPunct="0">
              <a:spcBef>
                <a:spcPct val="20000"/>
              </a:spcBef>
              <a:spcAft>
                <a:spcPct val="30000"/>
              </a:spcAft>
              <a:buClr>
                <a:schemeClr val="tx2"/>
              </a:buClr>
              <a:buSzPct val="90000"/>
              <a:buFont typeface="Wingdings" pitchFamily="2" charset="2"/>
              <a:buChar char=""/>
              <a:defRPr kumimoji="1" sz="1200">
                <a:solidFill>
                  <a:schemeClr val="tx1"/>
                </a:solidFill>
                <a:latin typeface="ＭＳ Ｐゴシック" pitchFamily="50" charset="-128"/>
                <a:ea typeface="ＭＳ Ｐゴシック" pitchFamily="50" charset="-128"/>
                <a:cs typeface="ＨＧｺﾞｼｯｸE-PRO"/>
              </a:defRPr>
            </a:lvl3pPr>
            <a:lvl4pPr marL="1600200" indent="-228600" eaLnBrk="0" hangingPunct="0">
              <a:spcBef>
                <a:spcPct val="20000"/>
              </a:spcBef>
              <a:buChar char="–"/>
              <a:defRPr kumimoji="1" sz="1200">
                <a:solidFill>
                  <a:schemeClr val="tx1"/>
                </a:solidFill>
                <a:latin typeface="ＭＳ Ｐゴシック" pitchFamily="50" charset="-128"/>
                <a:ea typeface="ＭＳ Ｐゴシック" pitchFamily="50" charset="-128"/>
                <a:cs typeface="ＨＧｺﾞｼｯｸE-PRO"/>
              </a:defRPr>
            </a:lvl4pPr>
            <a:lvl5pPr marL="2057400" indent="-228600" eaLnBrk="0" hangingPunct="0">
              <a:spcBef>
                <a:spcPct val="20000"/>
              </a:spcBef>
              <a:buChar char="»"/>
              <a:defRPr kumimoji="1" sz="1200">
                <a:solidFill>
                  <a:schemeClr val="tx1"/>
                </a:solidFill>
                <a:latin typeface="ＭＳ Ｐゴシック" pitchFamily="50" charset="-128"/>
                <a:ea typeface="ＭＳ Ｐゴシック" pitchFamily="50" charset="-128"/>
                <a:cs typeface="ＨＧｺﾞｼｯｸE-PRO"/>
              </a:defRPr>
            </a:lvl5pPr>
            <a:lvl6pPr marL="2514600" indent="-228600" eaLnBrk="0" fontAlgn="base" hangingPunct="0">
              <a:spcBef>
                <a:spcPct val="20000"/>
              </a:spcBef>
              <a:spcAft>
                <a:spcPct val="0"/>
              </a:spcAft>
              <a:buChar char="»"/>
              <a:defRPr kumimoji="1" sz="1200">
                <a:solidFill>
                  <a:schemeClr val="tx1"/>
                </a:solidFill>
                <a:latin typeface="ＭＳ Ｐゴシック" pitchFamily="50" charset="-128"/>
                <a:ea typeface="ＭＳ Ｐゴシック" pitchFamily="50" charset="-128"/>
                <a:cs typeface="ＨＧｺﾞｼｯｸE-PRO"/>
              </a:defRPr>
            </a:lvl6pPr>
            <a:lvl7pPr marL="2971800" indent="-228600" eaLnBrk="0" fontAlgn="base" hangingPunct="0">
              <a:spcBef>
                <a:spcPct val="20000"/>
              </a:spcBef>
              <a:spcAft>
                <a:spcPct val="0"/>
              </a:spcAft>
              <a:buChar char="»"/>
              <a:defRPr kumimoji="1" sz="1200">
                <a:solidFill>
                  <a:schemeClr val="tx1"/>
                </a:solidFill>
                <a:latin typeface="ＭＳ Ｐゴシック" pitchFamily="50" charset="-128"/>
                <a:ea typeface="ＭＳ Ｐゴシック" pitchFamily="50" charset="-128"/>
                <a:cs typeface="ＨＧｺﾞｼｯｸE-PRO"/>
              </a:defRPr>
            </a:lvl7pPr>
            <a:lvl8pPr marL="3429000" indent="-228600" eaLnBrk="0" fontAlgn="base" hangingPunct="0">
              <a:spcBef>
                <a:spcPct val="20000"/>
              </a:spcBef>
              <a:spcAft>
                <a:spcPct val="0"/>
              </a:spcAft>
              <a:buChar char="»"/>
              <a:defRPr kumimoji="1" sz="1200">
                <a:solidFill>
                  <a:schemeClr val="tx1"/>
                </a:solidFill>
                <a:latin typeface="ＭＳ Ｐゴシック" pitchFamily="50" charset="-128"/>
                <a:ea typeface="ＭＳ Ｐゴシック" pitchFamily="50" charset="-128"/>
                <a:cs typeface="ＨＧｺﾞｼｯｸE-PRO"/>
              </a:defRPr>
            </a:lvl8pPr>
            <a:lvl9pPr marL="3886200" indent="-228600" eaLnBrk="0" fontAlgn="base" hangingPunct="0">
              <a:spcBef>
                <a:spcPct val="20000"/>
              </a:spcBef>
              <a:spcAft>
                <a:spcPct val="0"/>
              </a:spcAft>
              <a:buChar char="»"/>
              <a:defRPr kumimoji="1" sz="1200">
                <a:solidFill>
                  <a:schemeClr val="tx1"/>
                </a:solidFill>
                <a:latin typeface="ＭＳ Ｐゴシック" pitchFamily="50" charset="-128"/>
                <a:ea typeface="ＭＳ Ｐゴシック" pitchFamily="50" charset="-128"/>
                <a:cs typeface="ＨＧｺﾞｼｯｸE-PRO"/>
              </a:defRPr>
            </a:lvl9pPr>
          </a:lstStyle>
          <a:p>
            <a:pPr eaLnBrk="1" hangingPunct="1">
              <a:spcBef>
                <a:spcPct val="0"/>
              </a:spcBef>
              <a:spcAft>
                <a:spcPct val="0"/>
              </a:spcAft>
              <a:buClrTx/>
              <a:buFontTx/>
              <a:buNone/>
            </a:pPr>
            <a:r>
              <a:rPr lang="ja-JP" altLang="en-US" sz="3000" dirty="0">
                <a:latin typeface="HGPｺﾞｼｯｸE" pitchFamily="50" charset="-128"/>
                <a:ea typeface="HGPｺﾞｼｯｸE" pitchFamily="50" charset="-128"/>
              </a:rPr>
              <a:t>「返還誓約書」に不備がある場合、</a:t>
            </a:r>
            <a:endParaRPr lang="en-US" altLang="ja-JP" sz="3000" dirty="0">
              <a:latin typeface="HGPｺﾞｼｯｸE" pitchFamily="50" charset="-128"/>
              <a:ea typeface="HGPｺﾞｼｯｸE" pitchFamily="50" charset="-128"/>
            </a:endParaRPr>
          </a:p>
          <a:p>
            <a:pPr eaLnBrk="1" hangingPunct="1">
              <a:spcBef>
                <a:spcPct val="0"/>
              </a:spcBef>
              <a:spcAft>
                <a:spcPct val="0"/>
              </a:spcAft>
              <a:buClrTx/>
              <a:buFontTx/>
              <a:buNone/>
            </a:pPr>
            <a:r>
              <a:rPr lang="ja-JP" altLang="en-US" sz="3000" dirty="0">
                <a:solidFill>
                  <a:srgbClr val="FF0000"/>
                </a:solidFill>
                <a:latin typeface="HGPｺﾞｼｯｸE" pitchFamily="50" charset="-128"/>
                <a:ea typeface="HGPｺﾞｼｯｸE" pitchFamily="50" charset="-128"/>
              </a:rPr>
              <a:t>奨学金の振込みは、止まります！</a:t>
            </a:r>
            <a:endParaRPr lang="ja-JP" altLang="en-US" sz="3000" dirty="0">
              <a:latin typeface="HGPｺﾞｼｯｸE" pitchFamily="50" charset="-128"/>
              <a:ea typeface="HGPｺﾞｼｯｸE" pitchFamily="50" charset="-128"/>
            </a:endParaRPr>
          </a:p>
        </p:txBody>
      </p:sp>
      <p:pic>
        <p:nvPicPr>
          <p:cNvPr id="15369" name="Picture 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77825" y="44624"/>
            <a:ext cx="809625" cy="4095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5370" name="テキスト ボックス 10"/>
          <p:cNvSpPr txBox="1">
            <a:spLocks noChangeArrowheads="1"/>
          </p:cNvSpPr>
          <p:nvPr/>
        </p:nvSpPr>
        <p:spPr bwMode="auto">
          <a:xfrm>
            <a:off x="466130" y="415697"/>
            <a:ext cx="1225550"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spcAft>
                <a:spcPct val="30000"/>
              </a:spcAft>
              <a:buClr>
                <a:srgbClr val="006600"/>
              </a:buClr>
              <a:buFont typeface="Wingdings" pitchFamily="2" charset="2"/>
              <a:buChar char="n"/>
              <a:defRPr kumimoji="1" sz="1400">
                <a:solidFill>
                  <a:schemeClr val="tx1"/>
                </a:solidFill>
                <a:latin typeface="ＨＧｺﾞｼｯｸE-PRO"/>
                <a:ea typeface="ＨＧｺﾞｼｯｸE-PRO"/>
                <a:cs typeface="ＨＧｺﾞｼｯｸE-PRO"/>
              </a:defRPr>
            </a:lvl1pPr>
            <a:lvl2pPr marL="742950" indent="-285750" eaLnBrk="0" hangingPunct="0">
              <a:spcBef>
                <a:spcPct val="20000"/>
              </a:spcBef>
              <a:spcAft>
                <a:spcPct val="30000"/>
              </a:spcAft>
              <a:buClr>
                <a:schemeClr val="tx2"/>
              </a:buClr>
              <a:buSzPct val="90000"/>
              <a:buFont typeface="Wingdings" pitchFamily="2" charset="2"/>
              <a:buChar char="t"/>
              <a:defRPr kumimoji="1" sz="1200">
                <a:solidFill>
                  <a:schemeClr val="tx1"/>
                </a:solidFill>
                <a:latin typeface="ＭＳ Ｐゴシック" pitchFamily="50" charset="-128"/>
                <a:ea typeface="ＭＳ Ｐゴシック" pitchFamily="50" charset="-128"/>
                <a:cs typeface="ＨＧｺﾞｼｯｸE-PRO"/>
              </a:defRPr>
            </a:lvl2pPr>
            <a:lvl3pPr marL="1143000" indent="-228600" eaLnBrk="0" hangingPunct="0">
              <a:spcBef>
                <a:spcPct val="20000"/>
              </a:spcBef>
              <a:spcAft>
                <a:spcPct val="30000"/>
              </a:spcAft>
              <a:buClr>
                <a:schemeClr val="tx2"/>
              </a:buClr>
              <a:buSzPct val="90000"/>
              <a:buFont typeface="Wingdings" pitchFamily="2" charset="2"/>
              <a:buChar char=""/>
              <a:defRPr kumimoji="1" sz="1200">
                <a:solidFill>
                  <a:schemeClr val="tx1"/>
                </a:solidFill>
                <a:latin typeface="ＭＳ Ｐゴシック" pitchFamily="50" charset="-128"/>
                <a:ea typeface="ＭＳ Ｐゴシック" pitchFamily="50" charset="-128"/>
                <a:cs typeface="ＨＧｺﾞｼｯｸE-PRO"/>
              </a:defRPr>
            </a:lvl3pPr>
            <a:lvl4pPr marL="1600200" indent="-228600" eaLnBrk="0" hangingPunct="0">
              <a:spcBef>
                <a:spcPct val="20000"/>
              </a:spcBef>
              <a:buChar char="–"/>
              <a:defRPr kumimoji="1" sz="1200">
                <a:solidFill>
                  <a:schemeClr val="tx1"/>
                </a:solidFill>
                <a:latin typeface="ＭＳ Ｐゴシック" pitchFamily="50" charset="-128"/>
                <a:ea typeface="ＭＳ Ｐゴシック" pitchFamily="50" charset="-128"/>
                <a:cs typeface="ＨＧｺﾞｼｯｸE-PRO"/>
              </a:defRPr>
            </a:lvl4pPr>
            <a:lvl5pPr marL="2057400" indent="-228600" eaLnBrk="0" hangingPunct="0">
              <a:spcBef>
                <a:spcPct val="20000"/>
              </a:spcBef>
              <a:buChar char="»"/>
              <a:defRPr kumimoji="1" sz="1200">
                <a:solidFill>
                  <a:schemeClr val="tx1"/>
                </a:solidFill>
                <a:latin typeface="ＭＳ Ｐゴシック" pitchFamily="50" charset="-128"/>
                <a:ea typeface="ＭＳ Ｐゴシック" pitchFamily="50" charset="-128"/>
                <a:cs typeface="ＨＧｺﾞｼｯｸE-PRO"/>
              </a:defRPr>
            </a:lvl5pPr>
            <a:lvl6pPr marL="2514600" indent="-228600" eaLnBrk="0" fontAlgn="base" hangingPunct="0">
              <a:spcBef>
                <a:spcPct val="20000"/>
              </a:spcBef>
              <a:spcAft>
                <a:spcPct val="0"/>
              </a:spcAft>
              <a:buChar char="»"/>
              <a:defRPr kumimoji="1" sz="1200">
                <a:solidFill>
                  <a:schemeClr val="tx1"/>
                </a:solidFill>
                <a:latin typeface="ＭＳ Ｐゴシック" pitchFamily="50" charset="-128"/>
                <a:ea typeface="ＭＳ Ｐゴシック" pitchFamily="50" charset="-128"/>
                <a:cs typeface="ＨＧｺﾞｼｯｸE-PRO"/>
              </a:defRPr>
            </a:lvl6pPr>
            <a:lvl7pPr marL="2971800" indent="-228600" eaLnBrk="0" fontAlgn="base" hangingPunct="0">
              <a:spcBef>
                <a:spcPct val="20000"/>
              </a:spcBef>
              <a:spcAft>
                <a:spcPct val="0"/>
              </a:spcAft>
              <a:buChar char="»"/>
              <a:defRPr kumimoji="1" sz="1200">
                <a:solidFill>
                  <a:schemeClr val="tx1"/>
                </a:solidFill>
                <a:latin typeface="ＭＳ Ｐゴシック" pitchFamily="50" charset="-128"/>
                <a:ea typeface="ＭＳ Ｐゴシック" pitchFamily="50" charset="-128"/>
                <a:cs typeface="ＨＧｺﾞｼｯｸE-PRO"/>
              </a:defRPr>
            </a:lvl7pPr>
            <a:lvl8pPr marL="3429000" indent="-228600" eaLnBrk="0" fontAlgn="base" hangingPunct="0">
              <a:spcBef>
                <a:spcPct val="20000"/>
              </a:spcBef>
              <a:spcAft>
                <a:spcPct val="0"/>
              </a:spcAft>
              <a:buChar char="»"/>
              <a:defRPr kumimoji="1" sz="1200">
                <a:solidFill>
                  <a:schemeClr val="tx1"/>
                </a:solidFill>
                <a:latin typeface="ＭＳ Ｐゴシック" pitchFamily="50" charset="-128"/>
                <a:ea typeface="ＭＳ Ｐゴシック" pitchFamily="50" charset="-128"/>
                <a:cs typeface="ＨＧｺﾞｼｯｸE-PRO"/>
              </a:defRPr>
            </a:lvl8pPr>
            <a:lvl9pPr marL="3886200" indent="-228600" eaLnBrk="0" fontAlgn="base" hangingPunct="0">
              <a:spcBef>
                <a:spcPct val="20000"/>
              </a:spcBef>
              <a:spcAft>
                <a:spcPct val="0"/>
              </a:spcAft>
              <a:buChar char="»"/>
              <a:defRPr kumimoji="1" sz="1200">
                <a:solidFill>
                  <a:schemeClr val="tx1"/>
                </a:solidFill>
                <a:latin typeface="ＭＳ Ｐゴシック" pitchFamily="50" charset="-128"/>
                <a:ea typeface="ＭＳ Ｐゴシック" pitchFamily="50" charset="-128"/>
                <a:cs typeface="ＨＧｺﾞｼｯｸE-PRO"/>
              </a:defRPr>
            </a:lvl9pPr>
          </a:lstStyle>
          <a:p>
            <a:pPr eaLnBrk="1" hangingPunct="1">
              <a:spcBef>
                <a:spcPct val="0"/>
              </a:spcBef>
              <a:spcAft>
                <a:spcPct val="0"/>
              </a:spcAft>
              <a:buClrTx/>
              <a:buFontTx/>
              <a:buNone/>
            </a:pPr>
            <a:r>
              <a:rPr lang="ja-JP" altLang="en-US" sz="1200">
                <a:ea typeface="ＭＳ Ｐゴシック" pitchFamily="50" charset="-128"/>
              </a:rPr>
              <a:t>用語説明</a:t>
            </a:r>
          </a:p>
        </p:txBody>
      </p:sp>
      <p:sp>
        <p:nvSpPr>
          <p:cNvPr id="11" name="コンテンツ プレースホルダー 2"/>
          <p:cNvSpPr txBox="1">
            <a:spLocks/>
          </p:cNvSpPr>
          <p:nvPr/>
        </p:nvSpPr>
        <p:spPr>
          <a:xfrm>
            <a:off x="431800" y="1628775"/>
            <a:ext cx="8748713" cy="3881438"/>
          </a:xfrm>
          <a:prstGeom prst="rect">
            <a:avLst/>
          </a:prstGeom>
        </p:spPr>
        <p:txBody>
          <a:bodyPr/>
          <a:lstStyle>
            <a:lvl1pPr marL="285750" indent="-285750" algn="l" defTabSz="833438" rtl="0" eaLnBrk="0" fontAlgn="base" hangingPunct="0">
              <a:spcBef>
                <a:spcPct val="20000"/>
              </a:spcBef>
              <a:spcAft>
                <a:spcPct val="30000"/>
              </a:spcAft>
              <a:buClr>
                <a:srgbClr val="006600"/>
              </a:buClr>
              <a:buFont typeface="Wingdings" pitchFamily="2" charset="2"/>
              <a:buChar char="n"/>
              <a:defRPr kumimoji="1" sz="1400">
                <a:solidFill>
                  <a:schemeClr val="tx1"/>
                </a:solidFill>
                <a:latin typeface="+mn-lt"/>
                <a:ea typeface="+mn-ea"/>
                <a:cs typeface="ＨＧｺﾞｼｯｸE-PRO"/>
              </a:defRPr>
            </a:lvl1pPr>
            <a:lvl2pPr marL="666750" indent="-190500" algn="l" defTabSz="833438" rtl="0" eaLnBrk="0" fontAlgn="base" hangingPunct="0">
              <a:spcBef>
                <a:spcPct val="20000"/>
              </a:spcBef>
              <a:spcAft>
                <a:spcPct val="30000"/>
              </a:spcAft>
              <a:buClr>
                <a:schemeClr val="tx2"/>
              </a:buClr>
              <a:buSzPct val="90000"/>
              <a:buFont typeface="Wingdings" pitchFamily="2" charset="2"/>
              <a:buChar char="t"/>
              <a:defRPr kumimoji="1" sz="1200">
                <a:solidFill>
                  <a:schemeClr val="tx1"/>
                </a:solidFill>
                <a:latin typeface="ＭＳ Ｐゴシック" pitchFamily="50" charset="-128"/>
                <a:ea typeface="ＭＳ Ｐゴシック" pitchFamily="50" charset="-128"/>
                <a:cs typeface="ＨＧｺﾞｼｯｸE-PRO"/>
              </a:defRPr>
            </a:lvl2pPr>
            <a:lvl3pPr marL="1047750" indent="-190500" algn="l" defTabSz="833438" rtl="0" eaLnBrk="0" fontAlgn="base" hangingPunct="0">
              <a:spcBef>
                <a:spcPct val="20000"/>
              </a:spcBef>
              <a:spcAft>
                <a:spcPct val="30000"/>
              </a:spcAft>
              <a:buClr>
                <a:schemeClr val="tx2"/>
              </a:buClr>
              <a:buSzPct val="90000"/>
              <a:buFont typeface="Wingdings" pitchFamily="2" charset="2"/>
              <a:buChar char=""/>
              <a:defRPr kumimoji="1" sz="1200">
                <a:solidFill>
                  <a:schemeClr val="tx1"/>
                </a:solidFill>
                <a:latin typeface="ＭＳ Ｐゴシック" pitchFamily="50" charset="-128"/>
                <a:ea typeface="ＭＳ Ｐゴシック" pitchFamily="50" charset="-128"/>
                <a:cs typeface="ＨＧｺﾞｼｯｸE-PRO"/>
              </a:defRPr>
            </a:lvl3pPr>
            <a:lvl4pPr marL="1503363" indent="-169863" algn="l" defTabSz="833438" rtl="0" eaLnBrk="0" fontAlgn="base" hangingPunct="0">
              <a:spcBef>
                <a:spcPct val="20000"/>
              </a:spcBef>
              <a:spcAft>
                <a:spcPct val="0"/>
              </a:spcAft>
              <a:buChar char="–"/>
              <a:defRPr kumimoji="1" sz="1200">
                <a:solidFill>
                  <a:schemeClr val="tx1"/>
                </a:solidFill>
                <a:latin typeface="ＭＳ Ｐゴシック" pitchFamily="50" charset="-128"/>
                <a:ea typeface="ＭＳ Ｐゴシック" pitchFamily="50" charset="-128"/>
                <a:cs typeface="ＨＧｺﾞｼｯｸE-PRO"/>
              </a:defRPr>
            </a:lvl4pPr>
            <a:lvl5pPr marL="1865313" indent="-171450" algn="l" defTabSz="833438" rtl="0" eaLnBrk="0" fontAlgn="base" hangingPunct="0">
              <a:spcBef>
                <a:spcPct val="20000"/>
              </a:spcBef>
              <a:spcAft>
                <a:spcPct val="0"/>
              </a:spcAft>
              <a:buChar char="»"/>
              <a:defRPr kumimoji="1" sz="1200">
                <a:solidFill>
                  <a:schemeClr val="tx1"/>
                </a:solidFill>
                <a:latin typeface="ＭＳ Ｐゴシック" pitchFamily="50" charset="-128"/>
                <a:ea typeface="ＭＳ Ｐゴシック" pitchFamily="50" charset="-128"/>
                <a:cs typeface="ＨＧｺﾞｼｯｸE-PRO"/>
              </a:defRPr>
            </a:lvl5pPr>
            <a:lvl6pPr marL="2322513" indent="-171450" algn="l" defTabSz="833438" rtl="0" fontAlgn="base" hangingPunct="0">
              <a:spcBef>
                <a:spcPct val="20000"/>
              </a:spcBef>
              <a:spcAft>
                <a:spcPct val="0"/>
              </a:spcAft>
              <a:defRPr kumimoji="1" sz="1200">
                <a:solidFill>
                  <a:schemeClr val="tx1"/>
                </a:solidFill>
                <a:latin typeface="ＭＳ Ｐゴシック" pitchFamily="50" charset="-128"/>
                <a:ea typeface="ＭＳ Ｐゴシック" pitchFamily="50" charset="-128"/>
              </a:defRPr>
            </a:lvl6pPr>
            <a:lvl7pPr marL="2779713" indent="-171450" algn="l" defTabSz="833438" rtl="0" fontAlgn="base" hangingPunct="0">
              <a:spcBef>
                <a:spcPct val="20000"/>
              </a:spcBef>
              <a:spcAft>
                <a:spcPct val="0"/>
              </a:spcAft>
              <a:defRPr kumimoji="1" sz="1200">
                <a:solidFill>
                  <a:schemeClr val="tx1"/>
                </a:solidFill>
                <a:latin typeface="ＭＳ Ｐゴシック" pitchFamily="50" charset="-128"/>
                <a:ea typeface="ＭＳ Ｐゴシック" pitchFamily="50" charset="-128"/>
              </a:defRPr>
            </a:lvl7pPr>
            <a:lvl8pPr marL="3236913" indent="-171450" algn="l" defTabSz="833438" rtl="0" fontAlgn="base" hangingPunct="0">
              <a:spcBef>
                <a:spcPct val="20000"/>
              </a:spcBef>
              <a:spcAft>
                <a:spcPct val="0"/>
              </a:spcAft>
              <a:defRPr kumimoji="1" sz="1200">
                <a:solidFill>
                  <a:schemeClr val="tx1"/>
                </a:solidFill>
                <a:latin typeface="ＭＳ Ｐゴシック" pitchFamily="50" charset="-128"/>
                <a:ea typeface="ＭＳ Ｐゴシック" pitchFamily="50" charset="-128"/>
              </a:defRPr>
            </a:lvl8pPr>
            <a:lvl9pPr marL="3694113" indent="-171450" algn="l" defTabSz="833438" rtl="0" fontAlgn="base" hangingPunct="0">
              <a:spcBef>
                <a:spcPct val="20000"/>
              </a:spcBef>
              <a:spcAft>
                <a:spcPct val="0"/>
              </a:spcAft>
              <a:defRPr kumimoji="1" sz="1200">
                <a:solidFill>
                  <a:schemeClr val="tx1"/>
                </a:solidFill>
                <a:latin typeface="ＭＳ Ｐゴシック" pitchFamily="50" charset="-128"/>
                <a:ea typeface="ＭＳ Ｐゴシック" pitchFamily="50" charset="-128"/>
              </a:defRPr>
            </a:lvl9pPr>
          </a:lstStyle>
          <a:p>
            <a:pPr marL="0" indent="0">
              <a:buFont typeface="Wingdings" pitchFamily="2" charset="2"/>
              <a:buNone/>
              <a:defRPr/>
            </a:pPr>
            <a:endParaRPr lang="en-US" altLang="ja-JP" sz="1800" kern="0" dirty="0">
              <a:latin typeface="メイリオ" panose="020B0604030504040204" pitchFamily="50" charset="-128"/>
              <a:ea typeface="メイリオ" panose="020B0604030504040204" pitchFamily="50" charset="-128"/>
              <a:cs typeface="+mn-cs"/>
            </a:endParaRPr>
          </a:p>
        </p:txBody>
      </p:sp>
      <p:sp>
        <p:nvSpPr>
          <p:cNvPr id="15372" name="テキスト ボックス 1"/>
          <p:cNvSpPr txBox="1">
            <a:spLocks noChangeArrowheads="1"/>
          </p:cNvSpPr>
          <p:nvPr/>
        </p:nvSpPr>
        <p:spPr bwMode="auto">
          <a:xfrm>
            <a:off x="377825" y="1559114"/>
            <a:ext cx="8442647" cy="1200329"/>
          </a:xfrm>
          <a:prstGeom prst="rect">
            <a:avLst/>
          </a:prstGeom>
          <a:solidFill>
            <a:srgbClr val="FFFF99"/>
          </a:solidFill>
          <a:ln>
            <a:noFill/>
          </a:ln>
        </p:spPr>
        <p:txBody>
          <a:bodyPr wrap="square">
            <a:spAutoFit/>
          </a:bodyPr>
          <a:lstStyle>
            <a:lvl1pPr eaLnBrk="0" hangingPunct="0">
              <a:defRPr kumimoji="1">
                <a:solidFill>
                  <a:schemeClr val="tx1"/>
                </a:solidFill>
                <a:latin typeface="ＨＧｺﾞｼｯｸE-PRO"/>
                <a:ea typeface="ＭＳ Ｐゴシック" pitchFamily="50" charset="-128"/>
              </a:defRPr>
            </a:lvl1pPr>
            <a:lvl2pPr marL="742950" indent="-285750" eaLnBrk="0" hangingPunct="0">
              <a:defRPr kumimoji="1">
                <a:solidFill>
                  <a:schemeClr val="tx1"/>
                </a:solidFill>
                <a:latin typeface="ＨＧｺﾞｼｯｸE-PRO"/>
                <a:ea typeface="ＭＳ Ｐゴシック" pitchFamily="50" charset="-128"/>
              </a:defRPr>
            </a:lvl2pPr>
            <a:lvl3pPr marL="1143000" indent="-228600" eaLnBrk="0" hangingPunct="0">
              <a:defRPr kumimoji="1">
                <a:solidFill>
                  <a:schemeClr val="tx1"/>
                </a:solidFill>
                <a:latin typeface="ＨＧｺﾞｼｯｸE-PRO"/>
                <a:ea typeface="ＭＳ Ｐゴシック" pitchFamily="50" charset="-128"/>
              </a:defRPr>
            </a:lvl3pPr>
            <a:lvl4pPr marL="1600200" indent="-228600" eaLnBrk="0" hangingPunct="0">
              <a:defRPr kumimoji="1">
                <a:solidFill>
                  <a:schemeClr val="tx1"/>
                </a:solidFill>
                <a:latin typeface="ＨＧｺﾞｼｯｸE-PRO"/>
                <a:ea typeface="ＭＳ Ｐゴシック" pitchFamily="50" charset="-128"/>
              </a:defRPr>
            </a:lvl4pPr>
            <a:lvl5pPr marL="2057400" indent="-228600" eaLnBrk="0" hangingPunct="0">
              <a:defRPr kumimoji="1">
                <a:solidFill>
                  <a:schemeClr val="tx1"/>
                </a:solidFill>
                <a:latin typeface="ＨＧｺﾞｼｯｸE-PRO"/>
                <a:ea typeface="ＭＳ Ｐゴシック" pitchFamily="50" charset="-128"/>
              </a:defRPr>
            </a:lvl5pPr>
            <a:lvl6pPr marL="2514600" indent="-228600" eaLnBrk="0" fontAlgn="base" hangingPunct="0">
              <a:spcBef>
                <a:spcPct val="0"/>
              </a:spcBef>
              <a:spcAft>
                <a:spcPct val="0"/>
              </a:spcAft>
              <a:defRPr kumimoji="1">
                <a:solidFill>
                  <a:schemeClr val="tx1"/>
                </a:solidFill>
                <a:latin typeface="ＨＧｺﾞｼｯｸE-PRO"/>
                <a:ea typeface="ＭＳ Ｐゴシック" pitchFamily="50" charset="-128"/>
              </a:defRPr>
            </a:lvl6pPr>
            <a:lvl7pPr marL="2971800" indent="-228600" eaLnBrk="0" fontAlgn="base" hangingPunct="0">
              <a:spcBef>
                <a:spcPct val="0"/>
              </a:spcBef>
              <a:spcAft>
                <a:spcPct val="0"/>
              </a:spcAft>
              <a:defRPr kumimoji="1">
                <a:solidFill>
                  <a:schemeClr val="tx1"/>
                </a:solidFill>
                <a:latin typeface="ＨＧｺﾞｼｯｸE-PRO"/>
                <a:ea typeface="ＭＳ Ｐゴシック" pitchFamily="50" charset="-128"/>
              </a:defRPr>
            </a:lvl7pPr>
            <a:lvl8pPr marL="3429000" indent="-228600" eaLnBrk="0" fontAlgn="base" hangingPunct="0">
              <a:spcBef>
                <a:spcPct val="0"/>
              </a:spcBef>
              <a:spcAft>
                <a:spcPct val="0"/>
              </a:spcAft>
              <a:defRPr kumimoji="1">
                <a:solidFill>
                  <a:schemeClr val="tx1"/>
                </a:solidFill>
                <a:latin typeface="ＨＧｺﾞｼｯｸE-PRO"/>
                <a:ea typeface="ＭＳ Ｐゴシック" pitchFamily="50" charset="-128"/>
              </a:defRPr>
            </a:lvl8pPr>
            <a:lvl9pPr marL="3886200" indent="-228600" eaLnBrk="0" fontAlgn="base" hangingPunct="0">
              <a:spcBef>
                <a:spcPct val="0"/>
              </a:spcBef>
              <a:spcAft>
                <a:spcPct val="0"/>
              </a:spcAft>
              <a:defRPr kumimoji="1">
                <a:solidFill>
                  <a:schemeClr val="tx1"/>
                </a:solidFill>
                <a:latin typeface="ＨＧｺﾞｼｯｸE-PRO"/>
                <a:ea typeface="ＭＳ Ｐゴシック" pitchFamily="50" charset="-128"/>
              </a:defRPr>
            </a:lvl9pPr>
          </a:lstStyle>
          <a:p>
            <a:pPr eaLnBrk="1" hangingPunct="1"/>
            <a:r>
              <a:rPr lang="ja-JP" altLang="en-US" sz="3600" dirty="0">
                <a:latin typeface="メイリオ" pitchFamily="50" charset="-128"/>
                <a:ea typeface="メイリオ" pitchFamily="50" charset="-128"/>
                <a:cs typeface="メイリオ" pitchFamily="50" charset="-128"/>
              </a:rPr>
              <a:t>あなたと日本学生支援機構との間の</a:t>
            </a:r>
            <a:endParaRPr lang="en-US" altLang="ja-JP" sz="3600" dirty="0">
              <a:latin typeface="メイリオ" pitchFamily="50" charset="-128"/>
              <a:ea typeface="メイリオ" pitchFamily="50" charset="-128"/>
              <a:cs typeface="メイリオ" pitchFamily="50" charset="-128"/>
            </a:endParaRPr>
          </a:p>
          <a:p>
            <a:pPr eaLnBrk="1" hangingPunct="1"/>
            <a:r>
              <a:rPr lang="ja-JP" altLang="en-US" sz="3600" dirty="0">
                <a:latin typeface="メイリオ" pitchFamily="50" charset="-128"/>
                <a:ea typeface="メイリオ" pitchFamily="50" charset="-128"/>
                <a:cs typeface="メイリオ" pitchFamily="50" charset="-128"/>
              </a:rPr>
              <a:t>奨学金の貸し借りを確認する契約書です。</a:t>
            </a:r>
          </a:p>
        </p:txBody>
      </p:sp>
      <p:sp>
        <p:nvSpPr>
          <p:cNvPr id="14" name="角丸四角形 7"/>
          <p:cNvSpPr>
            <a:spLocks noChangeArrowheads="1"/>
          </p:cNvSpPr>
          <p:nvPr/>
        </p:nvSpPr>
        <p:spPr bwMode="auto">
          <a:xfrm>
            <a:off x="755576" y="4653136"/>
            <a:ext cx="7654925" cy="1224136"/>
          </a:xfrm>
          <a:prstGeom prst="roundRect">
            <a:avLst>
              <a:gd name="adj" fmla="val 50000"/>
            </a:avLst>
          </a:prstGeom>
          <a:solidFill>
            <a:srgbClr val="CCECFF"/>
          </a:solidFill>
          <a:ln>
            <a:noFill/>
          </a:ln>
        </p:spPr>
        <p:txBody>
          <a:bodyPr wrap="none"/>
          <a:lstStyle>
            <a:lvl1pPr eaLnBrk="0" hangingPunct="0">
              <a:spcBef>
                <a:spcPct val="20000"/>
              </a:spcBef>
              <a:spcAft>
                <a:spcPct val="30000"/>
              </a:spcAft>
              <a:buClr>
                <a:srgbClr val="006600"/>
              </a:buClr>
              <a:buFont typeface="Wingdings" pitchFamily="2" charset="2"/>
              <a:buChar char="n"/>
              <a:defRPr kumimoji="1" sz="1400">
                <a:solidFill>
                  <a:schemeClr val="tx1"/>
                </a:solidFill>
                <a:latin typeface="ＨＧｺﾞｼｯｸE-PRO"/>
                <a:ea typeface="ＨＧｺﾞｼｯｸE-PRO"/>
                <a:cs typeface="ＨＧｺﾞｼｯｸE-PRO"/>
              </a:defRPr>
            </a:lvl1pPr>
            <a:lvl2pPr marL="742950" indent="-285750" eaLnBrk="0" hangingPunct="0">
              <a:spcBef>
                <a:spcPct val="20000"/>
              </a:spcBef>
              <a:spcAft>
                <a:spcPct val="30000"/>
              </a:spcAft>
              <a:buClr>
                <a:schemeClr val="tx2"/>
              </a:buClr>
              <a:buSzPct val="90000"/>
              <a:buFont typeface="Wingdings" pitchFamily="2" charset="2"/>
              <a:buChar char="t"/>
              <a:defRPr kumimoji="1" sz="1200">
                <a:solidFill>
                  <a:schemeClr val="tx1"/>
                </a:solidFill>
                <a:latin typeface="ＭＳ Ｐゴシック" pitchFamily="50" charset="-128"/>
                <a:ea typeface="ＭＳ Ｐゴシック" pitchFamily="50" charset="-128"/>
                <a:cs typeface="ＨＧｺﾞｼｯｸE-PRO"/>
              </a:defRPr>
            </a:lvl2pPr>
            <a:lvl3pPr marL="1143000" indent="-228600" eaLnBrk="0" hangingPunct="0">
              <a:spcBef>
                <a:spcPct val="20000"/>
              </a:spcBef>
              <a:spcAft>
                <a:spcPct val="30000"/>
              </a:spcAft>
              <a:buClr>
                <a:schemeClr val="tx2"/>
              </a:buClr>
              <a:buSzPct val="90000"/>
              <a:buFont typeface="Wingdings" pitchFamily="2" charset="2"/>
              <a:buChar char=""/>
              <a:defRPr kumimoji="1" sz="1200">
                <a:solidFill>
                  <a:schemeClr val="tx1"/>
                </a:solidFill>
                <a:latin typeface="ＭＳ Ｐゴシック" pitchFamily="50" charset="-128"/>
                <a:ea typeface="ＭＳ Ｐゴシック" pitchFamily="50" charset="-128"/>
                <a:cs typeface="ＨＧｺﾞｼｯｸE-PRO"/>
              </a:defRPr>
            </a:lvl3pPr>
            <a:lvl4pPr marL="1600200" indent="-228600" eaLnBrk="0" hangingPunct="0">
              <a:spcBef>
                <a:spcPct val="20000"/>
              </a:spcBef>
              <a:buChar char="–"/>
              <a:defRPr kumimoji="1" sz="1200">
                <a:solidFill>
                  <a:schemeClr val="tx1"/>
                </a:solidFill>
                <a:latin typeface="ＭＳ Ｐゴシック" pitchFamily="50" charset="-128"/>
                <a:ea typeface="ＭＳ Ｐゴシック" pitchFamily="50" charset="-128"/>
                <a:cs typeface="ＨＧｺﾞｼｯｸE-PRO"/>
              </a:defRPr>
            </a:lvl4pPr>
            <a:lvl5pPr marL="2057400" indent="-228600" eaLnBrk="0" hangingPunct="0">
              <a:spcBef>
                <a:spcPct val="20000"/>
              </a:spcBef>
              <a:buChar char="»"/>
              <a:defRPr kumimoji="1" sz="1200">
                <a:solidFill>
                  <a:schemeClr val="tx1"/>
                </a:solidFill>
                <a:latin typeface="ＭＳ Ｐゴシック" pitchFamily="50" charset="-128"/>
                <a:ea typeface="ＭＳ Ｐゴシック" pitchFamily="50" charset="-128"/>
                <a:cs typeface="ＨＧｺﾞｼｯｸE-PRO"/>
              </a:defRPr>
            </a:lvl5pPr>
            <a:lvl6pPr marL="2514600" indent="-228600" eaLnBrk="0" fontAlgn="base" hangingPunct="0">
              <a:spcBef>
                <a:spcPct val="20000"/>
              </a:spcBef>
              <a:spcAft>
                <a:spcPct val="0"/>
              </a:spcAft>
              <a:buChar char="»"/>
              <a:defRPr kumimoji="1" sz="1200">
                <a:solidFill>
                  <a:schemeClr val="tx1"/>
                </a:solidFill>
                <a:latin typeface="ＭＳ Ｐゴシック" pitchFamily="50" charset="-128"/>
                <a:ea typeface="ＭＳ Ｐゴシック" pitchFamily="50" charset="-128"/>
                <a:cs typeface="ＨＧｺﾞｼｯｸE-PRO"/>
              </a:defRPr>
            </a:lvl6pPr>
            <a:lvl7pPr marL="2971800" indent="-228600" eaLnBrk="0" fontAlgn="base" hangingPunct="0">
              <a:spcBef>
                <a:spcPct val="20000"/>
              </a:spcBef>
              <a:spcAft>
                <a:spcPct val="0"/>
              </a:spcAft>
              <a:buChar char="»"/>
              <a:defRPr kumimoji="1" sz="1200">
                <a:solidFill>
                  <a:schemeClr val="tx1"/>
                </a:solidFill>
                <a:latin typeface="ＭＳ Ｐゴシック" pitchFamily="50" charset="-128"/>
                <a:ea typeface="ＭＳ Ｐゴシック" pitchFamily="50" charset="-128"/>
                <a:cs typeface="ＨＧｺﾞｼｯｸE-PRO"/>
              </a:defRPr>
            </a:lvl7pPr>
            <a:lvl8pPr marL="3429000" indent="-228600" eaLnBrk="0" fontAlgn="base" hangingPunct="0">
              <a:spcBef>
                <a:spcPct val="20000"/>
              </a:spcBef>
              <a:spcAft>
                <a:spcPct val="0"/>
              </a:spcAft>
              <a:buChar char="»"/>
              <a:defRPr kumimoji="1" sz="1200">
                <a:solidFill>
                  <a:schemeClr val="tx1"/>
                </a:solidFill>
                <a:latin typeface="ＭＳ Ｐゴシック" pitchFamily="50" charset="-128"/>
                <a:ea typeface="ＭＳ Ｐゴシック" pitchFamily="50" charset="-128"/>
                <a:cs typeface="ＨＧｺﾞｼｯｸE-PRO"/>
              </a:defRPr>
            </a:lvl8pPr>
            <a:lvl9pPr marL="3886200" indent="-228600" eaLnBrk="0" fontAlgn="base" hangingPunct="0">
              <a:spcBef>
                <a:spcPct val="20000"/>
              </a:spcBef>
              <a:spcAft>
                <a:spcPct val="0"/>
              </a:spcAft>
              <a:buChar char="»"/>
              <a:defRPr kumimoji="1" sz="1200">
                <a:solidFill>
                  <a:schemeClr val="tx1"/>
                </a:solidFill>
                <a:latin typeface="ＭＳ Ｐゴシック" pitchFamily="50" charset="-128"/>
                <a:ea typeface="ＭＳ Ｐゴシック" pitchFamily="50" charset="-128"/>
                <a:cs typeface="ＨＧｺﾞｼｯｸE-PRO"/>
              </a:defRPr>
            </a:lvl9pPr>
          </a:lstStyle>
          <a:p>
            <a:pPr eaLnBrk="1" hangingPunct="1">
              <a:spcBef>
                <a:spcPct val="0"/>
              </a:spcBef>
              <a:spcAft>
                <a:spcPct val="0"/>
              </a:spcAft>
              <a:buClrTx/>
              <a:buFontTx/>
              <a:buNone/>
            </a:pPr>
            <a:endParaRPr lang="ja-JP" altLang="en-US" sz="3000" b="1">
              <a:latin typeface="Times New Roman" pitchFamily="18" charset="0"/>
              <a:ea typeface="ＭＳ Ｐゴシック" pitchFamily="50" charset="-128"/>
            </a:endParaRPr>
          </a:p>
        </p:txBody>
      </p:sp>
      <p:sp>
        <p:nvSpPr>
          <p:cNvPr id="15" name="テキスト ボックス 8"/>
          <p:cNvSpPr txBox="1">
            <a:spLocks noChangeArrowheads="1"/>
          </p:cNvSpPr>
          <p:nvPr/>
        </p:nvSpPr>
        <p:spPr bwMode="auto">
          <a:xfrm>
            <a:off x="1158428" y="4725144"/>
            <a:ext cx="7590036" cy="101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spcAft>
                <a:spcPct val="30000"/>
              </a:spcAft>
              <a:buClr>
                <a:srgbClr val="006600"/>
              </a:buClr>
              <a:buFont typeface="Wingdings" pitchFamily="2" charset="2"/>
              <a:buChar char="n"/>
              <a:defRPr kumimoji="1" sz="1400">
                <a:solidFill>
                  <a:schemeClr val="tx1"/>
                </a:solidFill>
                <a:latin typeface="ＨＧｺﾞｼｯｸE-PRO"/>
                <a:ea typeface="ＨＧｺﾞｼｯｸE-PRO"/>
                <a:cs typeface="ＨＧｺﾞｼｯｸE-PRO"/>
              </a:defRPr>
            </a:lvl1pPr>
            <a:lvl2pPr marL="742950" indent="-285750" eaLnBrk="0" hangingPunct="0">
              <a:spcBef>
                <a:spcPct val="20000"/>
              </a:spcBef>
              <a:spcAft>
                <a:spcPct val="30000"/>
              </a:spcAft>
              <a:buClr>
                <a:schemeClr val="tx2"/>
              </a:buClr>
              <a:buSzPct val="90000"/>
              <a:buFont typeface="Wingdings" pitchFamily="2" charset="2"/>
              <a:buChar char="t"/>
              <a:defRPr kumimoji="1" sz="1200">
                <a:solidFill>
                  <a:schemeClr val="tx1"/>
                </a:solidFill>
                <a:latin typeface="ＭＳ Ｐゴシック" pitchFamily="50" charset="-128"/>
                <a:ea typeface="ＭＳ Ｐゴシック" pitchFamily="50" charset="-128"/>
                <a:cs typeface="ＨＧｺﾞｼｯｸE-PRO"/>
              </a:defRPr>
            </a:lvl2pPr>
            <a:lvl3pPr marL="1143000" indent="-228600" eaLnBrk="0" hangingPunct="0">
              <a:spcBef>
                <a:spcPct val="20000"/>
              </a:spcBef>
              <a:spcAft>
                <a:spcPct val="30000"/>
              </a:spcAft>
              <a:buClr>
                <a:schemeClr val="tx2"/>
              </a:buClr>
              <a:buSzPct val="90000"/>
              <a:buFont typeface="Wingdings" pitchFamily="2" charset="2"/>
              <a:buChar char=""/>
              <a:defRPr kumimoji="1" sz="1200">
                <a:solidFill>
                  <a:schemeClr val="tx1"/>
                </a:solidFill>
                <a:latin typeface="ＭＳ Ｐゴシック" pitchFamily="50" charset="-128"/>
                <a:ea typeface="ＭＳ Ｐゴシック" pitchFamily="50" charset="-128"/>
                <a:cs typeface="ＨＧｺﾞｼｯｸE-PRO"/>
              </a:defRPr>
            </a:lvl3pPr>
            <a:lvl4pPr marL="1600200" indent="-228600" eaLnBrk="0" hangingPunct="0">
              <a:spcBef>
                <a:spcPct val="20000"/>
              </a:spcBef>
              <a:buChar char="–"/>
              <a:defRPr kumimoji="1" sz="1200">
                <a:solidFill>
                  <a:schemeClr val="tx1"/>
                </a:solidFill>
                <a:latin typeface="ＭＳ Ｐゴシック" pitchFamily="50" charset="-128"/>
                <a:ea typeface="ＭＳ Ｐゴシック" pitchFamily="50" charset="-128"/>
                <a:cs typeface="ＨＧｺﾞｼｯｸE-PRO"/>
              </a:defRPr>
            </a:lvl4pPr>
            <a:lvl5pPr marL="2057400" indent="-228600" eaLnBrk="0" hangingPunct="0">
              <a:spcBef>
                <a:spcPct val="20000"/>
              </a:spcBef>
              <a:buChar char="»"/>
              <a:defRPr kumimoji="1" sz="1200">
                <a:solidFill>
                  <a:schemeClr val="tx1"/>
                </a:solidFill>
                <a:latin typeface="ＭＳ Ｐゴシック" pitchFamily="50" charset="-128"/>
                <a:ea typeface="ＭＳ Ｐゴシック" pitchFamily="50" charset="-128"/>
                <a:cs typeface="ＨＧｺﾞｼｯｸE-PRO"/>
              </a:defRPr>
            </a:lvl5pPr>
            <a:lvl6pPr marL="2514600" indent="-228600" eaLnBrk="0" fontAlgn="base" hangingPunct="0">
              <a:spcBef>
                <a:spcPct val="20000"/>
              </a:spcBef>
              <a:spcAft>
                <a:spcPct val="0"/>
              </a:spcAft>
              <a:buChar char="»"/>
              <a:defRPr kumimoji="1" sz="1200">
                <a:solidFill>
                  <a:schemeClr val="tx1"/>
                </a:solidFill>
                <a:latin typeface="ＭＳ Ｐゴシック" pitchFamily="50" charset="-128"/>
                <a:ea typeface="ＭＳ Ｐゴシック" pitchFamily="50" charset="-128"/>
                <a:cs typeface="ＨＧｺﾞｼｯｸE-PRO"/>
              </a:defRPr>
            </a:lvl6pPr>
            <a:lvl7pPr marL="2971800" indent="-228600" eaLnBrk="0" fontAlgn="base" hangingPunct="0">
              <a:spcBef>
                <a:spcPct val="20000"/>
              </a:spcBef>
              <a:spcAft>
                <a:spcPct val="0"/>
              </a:spcAft>
              <a:buChar char="»"/>
              <a:defRPr kumimoji="1" sz="1200">
                <a:solidFill>
                  <a:schemeClr val="tx1"/>
                </a:solidFill>
                <a:latin typeface="ＭＳ Ｐゴシック" pitchFamily="50" charset="-128"/>
                <a:ea typeface="ＭＳ Ｐゴシック" pitchFamily="50" charset="-128"/>
                <a:cs typeface="ＨＧｺﾞｼｯｸE-PRO"/>
              </a:defRPr>
            </a:lvl7pPr>
            <a:lvl8pPr marL="3429000" indent="-228600" eaLnBrk="0" fontAlgn="base" hangingPunct="0">
              <a:spcBef>
                <a:spcPct val="20000"/>
              </a:spcBef>
              <a:spcAft>
                <a:spcPct val="0"/>
              </a:spcAft>
              <a:buChar char="»"/>
              <a:defRPr kumimoji="1" sz="1200">
                <a:solidFill>
                  <a:schemeClr val="tx1"/>
                </a:solidFill>
                <a:latin typeface="ＭＳ Ｐゴシック" pitchFamily="50" charset="-128"/>
                <a:ea typeface="ＭＳ Ｐゴシック" pitchFamily="50" charset="-128"/>
                <a:cs typeface="ＨＧｺﾞｼｯｸE-PRO"/>
              </a:defRPr>
            </a:lvl8pPr>
            <a:lvl9pPr marL="3886200" indent="-228600" eaLnBrk="0" fontAlgn="base" hangingPunct="0">
              <a:spcBef>
                <a:spcPct val="20000"/>
              </a:spcBef>
              <a:spcAft>
                <a:spcPct val="0"/>
              </a:spcAft>
              <a:buChar char="»"/>
              <a:defRPr kumimoji="1" sz="1200">
                <a:solidFill>
                  <a:schemeClr val="tx1"/>
                </a:solidFill>
                <a:latin typeface="ＭＳ Ｐゴシック" pitchFamily="50" charset="-128"/>
                <a:ea typeface="ＭＳ Ｐゴシック" pitchFamily="50" charset="-128"/>
                <a:cs typeface="ＨＧｺﾞｼｯｸE-PRO"/>
              </a:defRPr>
            </a:lvl9pPr>
          </a:lstStyle>
          <a:p>
            <a:pPr eaLnBrk="1" hangingPunct="1">
              <a:spcBef>
                <a:spcPct val="0"/>
              </a:spcBef>
              <a:spcAft>
                <a:spcPct val="0"/>
              </a:spcAft>
              <a:buClrTx/>
              <a:buFontTx/>
              <a:buNone/>
            </a:pPr>
            <a:r>
              <a:rPr lang="ja-JP" altLang="en-US" sz="3000" dirty="0">
                <a:latin typeface="HGPｺﾞｼｯｸE" pitchFamily="50" charset="-128"/>
                <a:ea typeface="HGPｺﾞｼｯｸE" pitchFamily="50" charset="-128"/>
              </a:rPr>
              <a:t>「返還誓約書」を提出しない場合、</a:t>
            </a:r>
            <a:endParaRPr lang="en-US" altLang="ja-JP" sz="3000" dirty="0">
              <a:latin typeface="HGPｺﾞｼｯｸE" pitchFamily="50" charset="-128"/>
              <a:ea typeface="HGPｺﾞｼｯｸE" pitchFamily="50" charset="-128"/>
            </a:endParaRPr>
          </a:p>
          <a:p>
            <a:pPr eaLnBrk="1" hangingPunct="1">
              <a:spcBef>
                <a:spcPct val="0"/>
              </a:spcBef>
              <a:spcAft>
                <a:spcPct val="0"/>
              </a:spcAft>
              <a:buClrTx/>
              <a:buFontTx/>
              <a:buNone/>
            </a:pPr>
            <a:r>
              <a:rPr lang="ja-JP" altLang="en-US" sz="3000" dirty="0">
                <a:solidFill>
                  <a:srgbClr val="FF0000"/>
                </a:solidFill>
                <a:latin typeface="HGPｺﾞｼｯｸE" pitchFamily="50" charset="-128"/>
                <a:ea typeface="HGPｺﾞｼｯｸE" pitchFamily="50" charset="-128"/>
              </a:rPr>
              <a:t>奨学金を借りることはできません。</a:t>
            </a:r>
            <a:endParaRPr lang="ja-JP" altLang="en-US" sz="3000" dirty="0">
              <a:latin typeface="HGPｺﾞｼｯｸE" pitchFamily="50" charset="-128"/>
              <a:ea typeface="HGPｺﾞｼｯｸE" pitchFamily="50" charset="-128"/>
            </a:endParaRPr>
          </a:p>
        </p:txBody>
      </p:sp>
      <p:sp>
        <p:nvSpPr>
          <p:cNvPr id="15365" name="Text Box 44"/>
          <p:cNvSpPr txBox="1">
            <a:spLocks noChangeArrowheads="1"/>
          </p:cNvSpPr>
          <p:nvPr/>
        </p:nvSpPr>
        <p:spPr bwMode="auto">
          <a:xfrm>
            <a:off x="7740352" y="879103"/>
            <a:ext cx="1338263" cy="461665"/>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spcBef>
                <a:spcPct val="20000"/>
              </a:spcBef>
              <a:spcAft>
                <a:spcPct val="30000"/>
              </a:spcAft>
              <a:buClr>
                <a:srgbClr val="006600"/>
              </a:buClr>
              <a:buFont typeface="Wingdings" pitchFamily="2" charset="2"/>
              <a:buChar char="n"/>
              <a:defRPr kumimoji="1" sz="1400">
                <a:solidFill>
                  <a:schemeClr val="tx1"/>
                </a:solidFill>
                <a:latin typeface="ＨＧｺﾞｼｯｸE-PRO"/>
                <a:ea typeface="ＨＧｺﾞｼｯｸE-PRO"/>
                <a:cs typeface="ＨＧｺﾞｼｯｸE-PRO"/>
              </a:defRPr>
            </a:lvl1pPr>
            <a:lvl2pPr marL="742950" indent="-285750" eaLnBrk="0" hangingPunct="0">
              <a:spcBef>
                <a:spcPct val="20000"/>
              </a:spcBef>
              <a:spcAft>
                <a:spcPct val="30000"/>
              </a:spcAft>
              <a:buClr>
                <a:schemeClr val="tx2"/>
              </a:buClr>
              <a:buSzPct val="90000"/>
              <a:buFont typeface="Wingdings" pitchFamily="2" charset="2"/>
              <a:buChar char="t"/>
              <a:defRPr kumimoji="1" sz="1200">
                <a:solidFill>
                  <a:schemeClr val="tx1"/>
                </a:solidFill>
                <a:latin typeface="ＭＳ Ｐゴシック" pitchFamily="50" charset="-128"/>
                <a:ea typeface="ＭＳ Ｐゴシック" pitchFamily="50" charset="-128"/>
                <a:cs typeface="ＨＧｺﾞｼｯｸE-PRO"/>
              </a:defRPr>
            </a:lvl2pPr>
            <a:lvl3pPr marL="1143000" indent="-228600" eaLnBrk="0" hangingPunct="0">
              <a:spcBef>
                <a:spcPct val="20000"/>
              </a:spcBef>
              <a:spcAft>
                <a:spcPct val="30000"/>
              </a:spcAft>
              <a:buClr>
                <a:schemeClr val="tx2"/>
              </a:buClr>
              <a:buSzPct val="90000"/>
              <a:buFont typeface="Wingdings" pitchFamily="2" charset="2"/>
              <a:buChar char=""/>
              <a:defRPr kumimoji="1" sz="1200">
                <a:solidFill>
                  <a:schemeClr val="tx1"/>
                </a:solidFill>
                <a:latin typeface="ＭＳ Ｐゴシック" pitchFamily="50" charset="-128"/>
                <a:ea typeface="ＭＳ Ｐゴシック" pitchFamily="50" charset="-128"/>
                <a:cs typeface="ＨＧｺﾞｼｯｸE-PRO"/>
              </a:defRPr>
            </a:lvl3pPr>
            <a:lvl4pPr marL="1600200" indent="-228600" eaLnBrk="0" hangingPunct="0">
              <a:spcBef>
                <a:spcPct val="20000"/>
              </a:spcBef>
              <a:buChar char="–"/>
              <a:defRPr kumimoji="1" sz="1200">
                <a:solidFill>
                  <a:schemeClr val="tx1"/>
                </a:solidFill>
                <a:latin typeface="ＭＳ Ｐゴシック" pitchFamily="50" charset="-128"/>
                <a:ea typeface="ＭＳ Ｐゴシック" pitchFamily="50" charset="-128"/>
                <a:cs typeface="ＨＧｺﾞｼｯｸE-PRO"/>
              </a:defRPr>
            </a:lvl4pPr>
            <a:lvl5pPr marL="2057400" indent="-228600" eaLnBrk="0" hangingPunct="0">
              <a:spcBef>
                <a:spcPct val="20000"/>
              </a:spcBef>
              <a:buChar char="»"/>
              <a:defRPr kumimoji="1" sz="1200">
                <a:solidFill>
                  <a:schemeClr val="tx1"/>
                </a:solidFill>
                <a:latin typeface="ＭＳ Ｐゴシック" pitchFamily="50" charset="-128"/>
                <a:ea typeface="ＭＳ Ｐゴシック" pitchFamily="50" charset="-128"/>
                <a:cs typeface="ＨＧｺﾞｼｯｸE-PRO"/>
              </a:defRPr>
            </a:lvl5pPr>
            <a:lvl6pPr marL="2514600" indent="-228600" eaLnBrk="0" fontAlgn="base" hangingPunct="0">
              <a:spcBef>
                <a:spcPct val="20000"/>
              </a:spcBef>
              <a:spcAft>
                <a:spcPct val="0"/>
              </a:spcAft>
              <a:buChar char="»"/>
              <a:defRPr kumimoji="1" sz="1200">
                <a:solidFill>
                  <a:schemeClr val="tx1"/>
                </a:solidFill>
                <a:latin typeface="ＭＳ Ｐゴシック" pitchFamily="50" charset="-128"/>
                <a:ea typeface="ＭＳ Ｐゴシック" pitchFamily="50" charset="-128"/>
                <a:cs typeface="ＨＧｺﾞｼｯｸE-PRO"/>
              </a:defRPr>
            </a:lvl6pPr>
            <a:lvl7pPr marL="2971800" indent="-228600" eaLnBrk="0" fontAlgn="base" hangingPunct="0">
              <a:spcBef>
                <a:spcPct val="20000"/>
              </a:spcBef>
              <a:spcAft>
                <a:spcPct val="0"/>
              </a:spcAft>
              <a:buChar char="»"/>
              <a:defRPr kumimoji="1" sz="1200">
                <a:solidFill>
                  <a:schemeClr val="tx1"/>
                </a:solidFill>
                <a:latin typeface="ＭＳ Ｐゴシック" pitchFamily="50" charset="-128"/>
                <a:ea typeface="ＭＳ Ｐゴシック" pitchFamily="50" charset="-128"/>
                <a:cs typeface="ＨＧｺﾞｼｯｸE-PRO"/>
              </a:defRPr>
            </a:lvl7pPr>
            <a:lvl8pPr marL="3429000" indent="-228600" eaLnBrk="0" fontAlgn="base" hangingPunct="0">
              <a:spcBef>
                <a:spcPct val="20000"/>
              </a:spcBef>
              <a:spcAft>
                <a:spcPct val="0"/>
              </a:spcAft>
              <a:buChar char="»"/>
              <a:defRPr kumimoji="1" sz="1200">
                <a:solidFill>
                  <a:schemeClr val="tx1"/>
                </a:solidFill>
                <a:latin typeface="ＭＳ Ｐゴシック" pitchFamily="50" charset="-128"/>
                <a:ea typeface="ＭＳ Ｐゴシック" pitchFamily="50" charset="-128"/>
                <a:cs typeface="ＨＧｺﾞｼｯｸE-PRO"/>
              </a:defRPr>
            </a:lvl8pPr>
            <a:lvl9pPr marL="3886200" indent="-228600" eaLnBrk="0" fontAlgn="base" hangingPunct="0">
              <a:spcBef>
                <a:spcPct val="20000"/>
              </a:spcBef>
              <a:spcAft>
                <a:spcPct val="0"/>
              </a:spcAft>
              <a:buChar char="»"/>
              <a:defRPr kumimoji="1" sz="1200">
                <a:solidFill>
                  <a:schemeClr val="tx1"/>
                </a:solidFill>
                <a:latin typeface="ＭＳ Ｐゴシック" pitchFamily="50" charset="-128"/>
                <a:ea typeface="ＭＳ Ｐゴシック" pitchFamily="50" charset="-128"/>
                <a:cs typeface="ＨＧｺﾞｼｯｸE-PRO"/>
              </a:defRPr>
            </a:lvl9pPr>
          </a:lstStyle>
          <a:p>
            <a:pPr eaLnBrk="1" hangingPunct="1">
              <a:spcBef>
                <a:spcPct val="50000"/>
              </a:spcBef>
              <a:spcAft>
                <a:spcPct val="0"/>
              </a:spcAft>
              <a:buClrTx/>
              <a:buFontTx/>
              <a:buNone/>
            </a:pPr>
            <a:r>
              <a:rPr lang="ja-JP" altLang="en-US" sz="1200" b="1" dirty="0"/>
              <a:t>奨学生のしおり　第二部　２</a:t>
            </a:r>
            <a:endParaRPr lang="en-US" altLang="ja-JP" sz="1200" b="1"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508000" y="1557338"/>
            <a:ext cx="8228013" cy="3403600"/>
          </a:xfrm>
        </p:spPr>
        <p:txBody>
          <a:bodyPr/>
          <a:lstStyle/>
          <a:p>
            <a:pPr algn="ctr">
              <a:defRPr/>
            </a:pPr>
            <a:r>
              <a:rPr lang="ja-JP" altLang="en-US" kern="1200" dirty="0">
                <a:cs typeface="+mj-cs"/>
              </a:rPr>
              <a:t>返還誓約書の作成方法</a:t>
            </a:r>
            <a:endParaRPr lang="ja-JP" altLang="ja-JP" dirty="0">
              <a:cs typeface="+mj-cs"/>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図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96307" y="763588"/>
            <a:ext cx="7930800" cy="5822113"/>
          </a:xfrm>
          <a:prstGeom prst="rect">
            <a:avLst/>
          </a:prstGeom>
          <a:ln w="19050">
            <a:solidFill>
              <a:schemeClr val="tx1"/>
            </a:solidFill>
          </a:ln>
        </p:spPr>
      </p:pic>
      <p:sp>
        <p:nvSpPr>
          <p:cNvPr id="11" name="タイトル 1"/>
          <p:cNvSpPr txBox="1">
            <a:spLocks/>
          </p:cNvSpPr>
          <p:nvPr/>
        </p:nvSpPr>
        <p:spPr bwMode="auto">
          <a:xfrm>
            <a:off x="34925" y="115888"/>
            <a:ext cx="7386638"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l" defTabSz="833438" rtl="0" eaLnBrk="0" fontAlgn="base" hangingPunct="0">
              <a:spcBef>
                <a:spcPct val="0"/>
              </a:spcBef>
              <a:spcAft>
                <a:spcPct val="0"/>
              </a:spcAft>
              <a:defRPr kumimoji="1" sz="2400">
                <a:solidFill>
                  <a:schemeClr val="tx1"/>
                </a:solidFill>
                <a:latin typeface="+mj-lt"/>
                <a:ea typeface="+mj-ea"/>
                <a:cs typeface="+mj-cs"/>
              </a:defRPr>
            </a:lvl1pPr>
            <a:lvl2pPr algn="l" defTabSz="833438" rtl="0" eaLnBrk="0" fontAlgn="base" hangingPunct="0">
              <a:spcBef>
                <a:spcPct val="0"/>
              </a:spcBef>
              <a:spcAft>
                <a:spcPct val="0"/>
              </a:spcAft>
              <a:defRPr kumimoji="1" sz="2400">
                <a:solidFill>
                  <a:schemeClr val="tx1"/>
                </a:solidFill>
                <a:latin typeface="ＨＧｺﾞｼｯｸE-PRO" pitchFamily="50" charset="-128"/>
                <a:ea typeface="ＨＧｺﾞｼｯｸE-PRO" pitchFamily="50" charset="-128"/>
              </a:defRPr>
            </a:lvl2pPr>
            <a:lvl3pPr algn="l" defTabSz="833438" rtl="0" eaLnBrk="0" fontAlgn="base" hangingPunct="0">
              <a:spcBef>
                <a:spcPct val="0"/>
              </a:spcBef>
              <a:spcAft>
                <a:spcPct val="0"/>
              </a:spcAft>
              <a:defRPr kumimoji="1" sz="2400">
                <a:solidFill>
                  <a:schemeClr val="tx1"/>
                </a:solidFill>
                <a:latin typeface="ＨＧｺﾞｼｯｸE-PRO" pitchFamily="50" charset="-128"/>
                <a:ea typeface="ＨＧｺﾞｼｯｸE-PRO" pitchFamily="50" charset="-128"/>
              </a:defRPr>
            </a:lvl3pPr>
            <a:lvl4pPr algn="l" defTabSz="833438" rtl="0" eaLnBrk="0" fontAlgn="base" hangingPunct="0">
              <a:spcBef>
                <a:spcPct val="0"/>
              </a:spcBef>
              <a:spcAft>
                <a:spcPct val="0"/>
              </a:spcAft>
              <a:defRPr kumimoji="1" sz="2400">
                <a:solidFill>
                  <a:schemeClr val="tx1"/>
                </a:solidFill>
                <a:latin typeface="ＨＧｺﾞｼｯｸE-PRO" pitchFamily="50" charset="-128"/>
                <a:ea typeface="ＨＧｺﾞｼｯｸE-PRO" pitchFamily="50" charset="-128"/>
              </a:defRPr>
            </a:lvl4pPr>
            <a:lvl5pPr algn="l" defTabSz="833438" rtl="0" eaLnBrk="0" fontAlgn="base" hangingPunct="0">
              <a:spcBef>
                <a:spcPct val="0"/>
              </a:spcBef>
              <a:spcAft>
                <a:spcPct val="0"/>
              </a:spcAft>
              <a:defRPr kumimoji="1" sz="2400">
                <a:solidFill>
                  <a:schemeClr val="tx1"/>
                </a:solidFill>
                <a:latin typeface="ＨＧｺﾞｼｯｸE-PRO" pitchFamily="50" charset="-128"/>
                <a:ea typeface="ＨＧｺﾞｼｯｸE-PRO" pitchFamily="50" charset="-128"/>
              </a:defRPr>
            </a:lvl5pPr>
            <a:lvl6pPr marL="457200" algn="l" defTabSz="833438" rtl="0" fontAlgn="base" hangingPunct="0">
              <a:spcBef>
                <a:spcPct val="0"/>
              </a:spcBef>
              <a:spcAft>
                <a:spcPct val="0"/>
              </a:spcAft>
              <a:defRPr kumimoji="1" sz="2400">
                <a:solidFill>
                  <a:schemeClr val="tx1"/>
                </a:solidFill>
                <a:latin typeface="ＨＧｺﾞｼｯｸE-PRO" pitchFamily="50" charset="-128"/>
                <a:ea typeface="ＨＧｺﾞｼｯｸE-PRO" pitchFamily="50" charset="-128"/>
              </a:defRPr>
            </a:lvl6pPr>
            <a:lvl7pPr marL="914400" algn="l" defTabSz="833438" rtl="0" fontAlgn="base" hangingPunct="0">
              <a:spcBef>
                <a:spcPct val="0"/>
              </a:spcBef>
              <a:spcAft>
                <a:spcPct val="0"/>
              </a:spcAft>
              <a:defRPr kumimoji="1" sz="2400">
                <a:solidFill>
                  <a:schemeClr val="tx1"/>
                </a:solidFill>
                <a:latin typeface="ＨＧｺﾞｼｯｸE-PRO" pitchFamily="50" charset="-128"/>
                <a:ea typeface="ＨＧｺﾞｼｯｸE-PRO" pitchFamily="50" charset="-128"/>
              </a:defRPr>
            </a:lvl7pPr>
            <a:lvl8pPr marL="1371600" algn="l" defTabSz="833438" rtl="0" fontAlgn="base" hangingPunct="0">
              <a:spcBef>
                <a:spcPct val="0"/>
              </a:spcBef>
              <a:spcAft>
                <a:spcPct val="0"/>
              </a:spcAft>
              <a:defRPr kumimoji="1" sz="2400">
                <a:solidFill>
                  <a:schemeClr val="tx1"/>
                </a:solidFill>
                <a:latin typeface="ＨＧｺﾞｼｯｸE-PRO" pitchFamily="50" charset="-128"/>
                <a:ea typeface="ＨＧｺﾞｼｯｸE-PRO" pitchFamily="50" charset="-128"/>
              </a:defRPr>
            </a:lvl8pPr>
            <a:lvl9pPr marL="1828800" algn="l" defTabSz="833438" rtl="0" fontAlgn="base" hangingPunct="0">
              <a:spcBef>
                <a:spcPct val="0"/>
              </a:spcBef>
              <a:spcAft>
                <a:spcPct val="0"/>
              </a:spcAft>
              <a:defRPr kumimoji="1" sz="2400">
                <a:solidFill>
                  <a:schemeClr val="tx1"/>
                </a:solidFill>
                <a:latin typeface="ＨＧｺﾞｼｯｸE-PRO" pitchFamily="50" charset="-128"/>
                <a:ea typeface="ＨＧｺﾞｼｯｸE-PRO" pitchFamily="50" charset="-128"/>
              </a:defRPr>
            </a:lvl9pPr>
          </a:lstStyle>
          <a:p>
            <a:pPr>
              <a:defRPr/>
            </a:pPr>
            <a:r>
              <a:rPr lang="ja-JP" altLang="en-US" sz="3000" kern="0" dirty="0"/>
              <a:t>返還誓約書の作成方法</a:t>
            </a:r>
          </a:p>
        </p:txBody>
      </p:sp>
      <p:sp>
        <p:nvSpPr>
          <p:cNvPr id="25604" name="Text Box 44"/>
          <p:cNvSpPr txBox="1">
            <a:spLocks noChangeArrowheads="1"/>
          </p:cNvSpPr>
          <p:nvPr/>
        </p:nvSpPr>
        <p:spPr bwMode="auto">
          <a:xfrm>
            <a:off x="7626250" y="820738"/>
            <a:ext cx="1410246" cy="461665"/>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spcBef>
                <a:spcPct val="20000"/>
              </a:spcBef>
              <a:spcAft>
                <a:spcPct val="30000"/>
              </a:spcAft>
              <a:buClr>
                <a:srgbClr val="006600"/>
              </a:buClr>
              <a:buFont typeface="Wingdings" pitchFamily="2" charset="2"/>
              <a:buChar char="n"/>
              <a:defRPr kumimoji="1" sz="1400">
                <a:solidFill>
                  <a:schemeClr val="tx1"/>
                </a:solidFill>
                <a:latin typeface="ＨＧｺﾞｼｯｸE-PRO"/>
                <a:ea typeface="ＨＧｺﾞｼｯｸE-PRO"/>
                <a:cs typeface="ＨＧｺﾞｼｯｸE-PRO"/>
              </a:defRPr>
            </a:lvl1pPr>
            <a:lvl2pPr marL="742950" indent="-285750" eaLnBrk="0" hangingPunct="0">
              <a:spcBef>
                <a:spcPct val="20000"/>
              </a:spcBef>
              <a:spcAft>
                <a:spcPct val="30000"/>
              </a:spcAft>
              <a:buClr>
                <a:schemeClr val="tx2"/>
              </a:buClr>
              <a:buSzPct val="90000"/>
              <a:buFont typeface="Wingdings" pitchFamily="2" charset="2"/>
              <a:buChar char="t"/>
              <a:defRPr kumimoji="1" sz="1200">
                <a:solidFill>
                  <a:schemeClr val="tx1"/>
                </a:solidFill>
                <a:latin typeface="ＭＳ Ｐゴシック" pitchFamily="50" charset="-128"/>
                <a:ea typeface="ＭＳ Ｐゴシック" pitchFamily="50" charset="-128"/>
                <a:cs typeface="ＨＧｺﾞｼｯｸE-PRO"/>
              </a:defRPr>
            </a:lvl2pPr>
            <a:lvl3pPr marL="1143000" indent="-228600" eaLnBrk="0" hangingPunct="0">
              <a:spcBef>
                <a:spcPct val="20000"/>
              </a:spcBef>
              <a:spcAft>
                <a:spcPct val="30000"/>
              </a:spcAft>
              <a:buClr>
                <a:schemeClr val="tx2"/>
              </a:buClr>
              <a:buSzPct val="90000"/>
              <a:buFont typeface="Wingdings" pitchFamily="2" charset="2"/>
              <a:buChar char=""/>
              <a:defRPr kumimoji="1" sz="1200">
                <a:solidFill>
                  <a:schemeClr val="tx1"/>
                </a:solidFill>
                <a:latin typeface="ＭＳ Ｐゴシック" pitchFamily="50" charset="-128"/>
                <a:ea typeface="ＭＳ Ｐゴシック" pitchFamily="50" charset="-128"/>
                <a:cs typeface="ＨＧｺﾞｼｯｸE-PRO"/>
              </a:defRPr>
            </a:lvl3pPr>
            <a:lvl4pPr marL="1600200" indent="-228600" eaLnBrk="0" hangingPunct="0">
              <a:spcBef>
                <a:spcPct val="20000"/>
              </a:spcBef>
              <a:buChar char="–"/>
              <a:defRPr kumimoji="1" sz="1200">
                <a:solidFill>
                  <a:schemeClr val="tx1"/>
                </a:solidFill>
                <a:latin typeface="ＭＳ Ｐゴシック" pitchFamily="50" charset="-128"/>
                <a:ea typeface="ＭＳ Ｐゴシック" pitchFamily="50" charset="-128"/>
                <a:cs typeface="ＨＧｺﾞｼｯｸE-PRO"/>
              </a:defRPr>
            </a:lvl4pPr>
            <a:lvl5pPr marL="2057400" indent="-228600" eaLnBrk="0" hangingPunct="0">
              <a:spcBef>
                <a:spcPct val="20000"/>
              </a:spcBef>
              <a:buChar char="»"/>
              <a:defRPr kumimoji="1" sz="1200">
                <a:solidFill>
                  <a:schemeClr val="tx1"/>
                </a:solidFill>
                <a:latin typeface="ＭＳ Ｐゴシック" pitchFamily="50" charset="-128"/>
                <a:ea typeface="ＭＳ Ｐゴシック" pitchFamily="50" charset="-128"/>
                <a:cs typeface="ＨＧｺﾞｼｯｸE-PRO"/>
              </a:defRPr>
            </a:lvl5pPr>
            <a:lvl6pPr marL="2514600" indent="-228600" eaLnBrk="0" fontAlgn="base" hangingPunct="0">
              <a:spcBef>
                <a:spcPct val="20000"/>
              </a:spcBef>
              <a:spcAft>
                <a:spcPct val="0"/>
              </a:spcAft>
              <a:buChar char="»"/>
              <a:defRPr kumimoji="1" sz="1200">
                <a:solidFill>
                  <a:schemeClr val="tx1"/>
                </a:solidFill>
                <a:latin typeface="ＭＳ Ｐゴシック" pitchFamily="50" charset="-128"/>
                <a:ea typeface="ＭＳ Ｐゴシック" pitchFamily="50" charset="-128"/>
                <a:cs typeface="ＨＧｺﾞｼｯｸE-PRO"/>
              </a:defRPr>
            </a:lvl6pPr>
            <a:lvl7pPr marL="2971800" indent="-228600" eaLnBrk="0" fontAlgn="base" hangingPunct="0">
              <a:spcBef>
                <a:spcPct val="20000"/>
              </a:spcBef>
              <a:spcAft>
                <a:spcPct val="0"/>
              </a:spcAft>
              <a:buChar char="»"/>
              <a:defRPr kumimoji="1" sz="1200">
                <a:solidFill>
                  <a:schemeClr val="tx1"/>
                </a:solidFill>
                <a:latin typeface="ＭＳ Ｐゴシック" pitchFamily="50" charset="-128"/>
                <a:ea typeface="ＭＳ Ｐゴシック" pitchFamily="50" charset="-128"/>
                <a:cs typeface="ＨＧｺﾞｼｯｸE-PRO"/>
              </a:defRPr>
            </a:lvl7pPr>
            <a:lvl8pPr marL="3429000" indent="-228600" eaLnBrk="0" fontAlgn="base" hangingPunct="0">
              <a:spcBef>
                <a:spcPct val="20000"/>
              </a:spcBef>
              <a:spcAft>
                <a:spcPct val="0"/>
              </a:spcAft>
              <a:buChar char="»"/>
              <a:defRPr kumimoji="1" sz="1200">
                <a:solidFill>
                  <a:schemeClr val="tx1"/>
                </a:solidFill>
                <a:latin typeface="ＭＳ Ｐゴシック" pitchFamily="50" charset="-128"/>
                <a:ea typeface="ＭＳ Ｐゴシック" pitchFamily="50" charset="-128"/>
                <a:cs typeface="ＨＧｺﾞｼｯｸE-PRO"/>
              </a:defRPr>
            </a:lvl8pPr>
            <a:lvl9pPr marL="3886200" indent="-228600" eaLnBrk="0" fontAlgn="base" hangingPunct="0">
              <a:spcBef>
                <a:spcPct val="20000"/>
              </a:spcBef>
              <a:spcAft>
                <a:spcPct val="0"/>
              </a:spcAft>
              <a:buChar char="»"/>
              <a:defRPr kumimoji="1" sz="1200">
                <a:solidFill>
                  <a:schemeClr val="tx1"/>
                </a:solidFill>
                <a:latin typeface="ＭＳ Ｐゴシック" pitchFamily="50" charset="-128"/>
                <a:ea typeface="ＭＳ Ｐゴシック" pitchFamily="50" charset="-128"/>
                <a:cs typeface="ＨＧｺﾞｼｯｸE-PRO"/>
              </a:defRPr>
            </a:lvl9pPr>
          </a:lstStyle>
          <a:p>
            <a:pPr eaLnBrk="1" hangingPunct="1">
              <a:spcBef>
                <a:spcPct val="50000"/>
              </a:spcBef>
              <a:spcAft>
                <a:spcPct val="0"/>
              </a:spcAft>
              <a:buClrTx/>
              <a:buFontTx/>
              <a:buNone/>
            </a:pPr>
            <a:r>
              <a:rPr lang="ja-JP" altLang="en-US" sz="1200" b="1" dirty="0"/>
              <a:t>奨学生のしおり　第二部　２</a:t>
            </a:r>
            <a:endParaRPr lang="en-US" altLang="ja-JP" sz="1200" b="1" dirty="0"/>
          </a:p>
        </p:txBody>
      </p:sp>
      <p:pic>
        <p:nvPicPr>
          <p:cNvPr id="25605" name="Picture 43" descr="MC900397865[1]"/>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164288" y="820738"/>
            <a:ext cx="393700" cy="40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5606" name="角丸四角形 3"/>
          <p:cNvSpPr>
            <a:spLocks noChangeArrowheads="1"/>
          </p:cNvSpPr>
          <p:nvPr/>
        </p:nvSpPr>
        <p:spPr bwMode="auto">
          <a:xfrm>
            <a:off x="647427" y="1153815"/>
            <a:ext cx="1368425" cy="257175"/>
          </a:xfrm>
          <a:prstGeom prst="roundRect">
            <a:avLst>
              <a:gd name="adj" fmla="val 16667"/>
            </a:avLst>
          </a:prstGeom>
          <a:noFill/>
          <a:ln w="38100" algn="ctr">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wrap="none"/>
          <a:lstStyle>
            <a:lvl1pPr eaLnBrk="0" hangingPunct="0">
              <a:spcBef>
                <a:spcPct val="20000"/>
              </a:spcBef>
              <a:spcAft>
                <a:spcPct val="30000"/>
              </a:spcAft>
              <a:buClr>
                <a:srgbClr val="006600"/>
              </a:buClr>
              <a:buFont typeface="Wingdings" pitchFamily="2" charset="2"/>
              <a:buChar char="n"/>
              <a:defRPr kumimoji="1" sz="1400">
                <a:solidFill>
                  <a:schemeClr val="tx1"/>
                </a:solidFill>
                <a:latin typeface="ＨＧｺﾞｼｯｸE-PRO"/>
                <a:ea typeface="ＨＧｺﾞｼｯｸE-PRO"/>
                <a:cs typeface="ＨＧｺﾞｼｯｸE-PRO"/>
              </a:defRPr>
            </a:lvl1pPr>
            <a:lvl2pPr marL="742950" indent="-285750" eaLnBrk="0" hangingPunct="0">
              <a:spcBef>
                <a:spcPct val="20000"/>
              </a:spcBef>
              <a:spcAft>
                <a:spcPct val="30000"/>
              </a:spcAft>
              <a:buClr>
                <a:schemeClr val="tx2"/>
              </a:buClr>
              <a:buSzPct val="90000"/>
              <a:buFont typeface="Wingdings" pitchFamily="2" charset="2"/>
              <a:buChar char="t"/>
              <a:defRPr kumimoji="1" sz="1200">
                <a:solidFill>
                  <a:schemeClr val="tx1"/>
                </a:solidFill>
                <a:latin typeface="ＭＳ Ｐゴシック" pitchFamily="50" charset="-128"/>
                <a:ea typeface="ＭＳ Ｐゴシック" pitchFamily="50" charset="-128"/>
                <a:cs typeface="ＨＧｺﾞｼｯｸE-PRO"/>
              </a:defRPr>
            </a:lvl2pPr>
            <a:lvl3pPr marL="1143000" indent="-228600" eaLnBrk="0" hangingPunct="0">
              <a:spcBef>
                <a:spcPct val="20000"/>
              </a:spcBef>
              <a:spcAft>
                <a:spcPct val="30000"/>
              </a:spcAft>
              <a:buClr>
                <a:schemeClr val="tx2"/>
              </a:buClr>
              <a:buSzPct val="90000"/>
              <a:buFont typeface="Wingdings" pitchFamily="2" charset="2"/>
              <a:buChar char=""/>
              <a:defRPr kumimoji="1" sz="1200">
                <a:solidFill>
                  <a:schemeClr val="tx1"/>
                </a:solidFill>
                <a:latin typeface="ＭＳ Ｐゴシック" pitchFamily="50" charset="-128"/>
                <a:ea typeface="ＭＳ Ｐゴシック" pitchFamily="50" charset="-128"/>
                <a:cs typeface="ＨＧｺﾞｼｯｸE-PRO"/>
              </a:defRPr>
            </a:lvl3pPr>
            <a:lvl4pPr marL="1600200" indent="-228600" eaLnBrk="0" hangingPunct="0">
              <a:spcBef>
                <a:spcPct val="20000"/>
              </a:spcBef>
              <a:buChar char="–"/>
              <a:defRPr kumimoji="1" sz="1200">
                <a:solidFill>
                  <a:schemeClr val="tx1"/>
                </a:solidFill>
                <a:latin typeface="ＭＳ Ｐゴシック" pitchFamily="50" charset="-128"/>
                <a:ea typeface="ＭＳ Ｐゴシック" pitchFamily="50" charset="-128"/>
                <a:cs typeface="ＨＧｺﾞｼｯｸE-PRO"/>
              </a:defRPr>
            </a:lvl4pPr>
            <a:lvl5pPr marL="2057400" indent="-228600" eaLnBrk="0" hangingPunct="0">
              <a:spcBef>
                <a:spcPct val="20000"/>
              </a:spcBef>
              <a:buChar char="»"/>
              <a:defRPr kumimoji="1" sz="1200">
                <a:solidFill>
                  <a:schemeClr val="tx1"/>
                </a:solidFill>
                <a:latin typeface="ＭＳ Ｐゴシック" pitchFamily="50" charset="-128"/>
                <a:ea typeface="ＭＳ Ｐゴシック" pitchFamily="50" charset="-128"/>
                <a:cs typeface="ＨＧｺﾞｼｯｸE-PRO"/>
              </a:defRPr>
            </a:lvl5pPr>
            <a:lvl6pPr marL="2514600" indent="-228600" eaLnBrk="0" fontAlgn="base" hangingPunct="0">
              <a:spcBef>
                <a:spcPct val="20000"/>
              </a:spcBef>
              <a:spcAft>
                <a:spcPct val="0"/>
              </a:spcAft>
              <a:buChar char="»"/>
              <a:defRPr kumimoji="1" sz="1200">
                <a:solidFill>
                  <a:schemeClr val="tx1"/>
                </a:solidFill>
                <a:latin typeface="ＭＳ Ｐゴシック" pitchFamily="50" charset="-128"/>
                <a:ea typeface="ＭＳ Ｐゴシック" pitchFamily="50" charset="-128"/>
                <a:cs typeface="ＨＧｺﾞｼｯｸE-PRO"/>
              </a:defRPr>
            </a:lvl6pPr>
            <a:lvl7pPr marL="2971800" indent="-228600" eaLnBrk="0" fontAlgn="base" hangingPunct="0">
              <a:spcBef>
                <a:spcPct val="20000"/>
              </a:spcBef>
              <a:spcAft>
                <a:spcPct val="0"/>
              </a:spcAft>
              <a:buChar char="»"/>
              <a:defRPr kumimoji="1" sz="1200">
                <a:solidFill>
                  <a:schemeClr val="tx1"/>
                </a:solidFill>
                <a:latin typeface="ＭＳ Ｐゴシック" pitchFamily="50" charset="-128"/>
                <a:ea typeface="ＭＳ Ｐゴシック" pitchFamily="50" charset="-128"/>
                <a:cs typeface="ＨＧｺﾞｼｯｸE-PRO"/>
              </a:defRPr>
            </a:lvl7pPr>
            <a:lvl8pPr marL="3429000" indent="-228600" eaLnBrk="0" fontAlgn="base" hangingPunct="0">
              <a:spcBef>
                <a:spcPct val="20000"/>
              </a:spcBef>
              <a:spcAft>
                <a:spcPct val="0"/>
              </a:spcAft>
              <a:buChar char="»"/>
              <a:defRPr kumimoji="1" sz="1200">
                <a:solidFill>
                  <a:schemeClr val="tx1"/>
                </a:solidFill>
                <a:latin typeface="ＭＳ Ｐゴシック" pitchFamily="50" charset="-128"/>
                <a:ea typeface="ＭＳ Ｐゴシック" pitchFamily="50" charset="-128"/>
                <a:cs typeface="ＨＧｺﾞｼｯｸE-PRO"/>
              </a:defRPr>
            </a:lvl8pPr>
            <a:lvl9pPr marL="3886200" indent="-228600" eaLnBrk="0" fontAlgn="base" hangingPunct="0">
              <a:spcBef>
                <a:spcPct val="20000"/>
              </a:spcBef>
              <a:spcAft>
                <a:spcPct val="0"/>
              </a:spcAft>
              <a:buChar char="»"/>
              <a:defRPr kumimoji="1" sz="1200">
                <a:solidFill>
                  <a:schemeClr val="tx1"/>
                </a:solidFill>
                <a:latin typeface="ＭＳ Ｐゴシック" pitchFamily="50" charset="-128"/>
                <a:ea typeface="ＭＳ Ｐゴシック" pitchFamily="50" charset="-128"/>
                <a:cs typeface="ＨＧｺﾞｼｯｸE-PRO"/>
              </a:defRPr>
            </a:lvl9pPr>
          </a:lstStyle>
          <a:p>
            <a:pPr eaLnBrk="1" hangingPunct="1">
              <a:spcBef>
                <a:spcPct val="0"/>
              </a:spcBef>
              <a:spcAft>
                <a:spcPct val="0"/>
              </a:spcAft>
              <a:buClrTx/>
              <a:buFontTx/>
              <a:buNone/>
            </a:pPr>
            <a:endParaRPr lang="ja-JP" altLang="en-US" sz="1000" b="1">
              <a:latin typeface="Times New Roman" pitchFamily="18" charset="0"/>
              <a:ea typeface="ＭＳ Ｐゴシック" pitchFamily="50" charset="-128"/>
            </a:endParaRPr>
          </a:p>
        </p:txBody>
      </p:sp>
      <p:sp>
        <p:nvSpPr>
          <p:cNvPr id="25609" name="角丸四角形 13"/>
          <p:cNvSpPr>
            <a:spLocks noChangeArrowheads="1"/>
          </p:cNvSpPr>
          <p:nvPr/>
        </p:nvSpPr>
        <p:spPr bwMode="auto">
          <a:xfrm>
            <a:off x="891332" y="3612055"/>
            <a:ext cx="3719891" cy="456932"/>
          </a:xfrm>
          <a:prstGeom prst="roundRect">
            <a:avLst>
              <a:gd name="adj" fmla="val 16667"/>
            </a:avLst>
          </a:prstGeom>
          <a:noFill/>
          <a:ln w="38100" algn="ctr">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wrap="none"/>
          <a:lstStyle>
            <a:lvl1pPr eaLnBrk="0" hangingPunct="0">
              <a:spcBef>
                <a:spcPct val="20000"/>
              </a:spcBef>
              <a:spcAft>
                <a:spcPct val="30000"/>
              </a:spcAft>
              <a:buClr>
                <a:srgbClr val="006600"/>
              </a:buClr>
              <a:buFont typeface="Wingdings" pitchFamily="2" charset="2"/>
              <a:buChar char="n"/>
              <a:defRPr kumimoji="1" sz="1400">
                <a:solidFill>
                  <a:schemeClr val="tx1"/>
                </a:solidFill>
                <a:latin typeface="ＨＧｺﾞｼｯｸE-PRO"/>
                <a:ea typeface="ＨＧｺﾞｼｯｸE-PRO"/>
                <a:cs typeface="ＨＧｺﾞｼｯｸE-PRO"/>
              </a:defRPr>
            </a:lvl1pPr>
            <a:lvl2pPr marL="742950" indent="-285750" eaLnBrk="0" hangingPunct="0">
              <a:spcBef>
                <a:spcPct val="20000"/>
              </a:spcBef>
              <a:spcAft>
                <a:spcPct val="30000"/>
              </a:spcAft>
              <a:buClr>
                <a:schemeClr val="tx2"/>
              </a:buClr>
              <a:buSzPct val="90000"/>
              <a:buFont typeface="Wingdings" pitchFamily="2" charset="2"/>
              <a:buChar char="t"/>
              <a:defRPr kumimoji="1" sz="1200">
                <a:solidFill>
                  <a:schemeClr val="tx1"/>
                </a:solidFill>
                <a:latin typeface="ＭＳ Ｐゴシック" pitchFamily="50" charset="-128"/>
                <a:ea typeface="ＭＳ Ｐゴシック" pitchFamily="50" charset="-128"/>
                <a:cs typeface="ＨＧｺﾞｼｯｸE-PRO"/>
              </a:defRPr>
            </a:lvl2pPr>
            <a:lvl3pPr marL="1143000" indent="-228600" eaLnBrk="0" hangingPunct="0">
              <a:spcBef>
                <a:spcPct val="20000"/>
              </a:spcBef>
              <a:spcAft>
                <a:spcPct val="30000"/>
              </a:spcAft>
              <a:buClr>
                <a:schemeClr val="tx2"/>
              </a:buClr>
              <a:buSzPct val="90000"/>
              <a:buFont typeface="Wingdings" pitchFamily="2" charset="2"/>
              <a:buChar char=""/>
              <a:defRPr kumimoji="1" sz="1200">
                <a:solidFill>
                  <a:schemeClr val="tx1"/>
                </a:solidFill>
                <a:latin typeface="ＭＳ Ｐゴシック" pitchFamily="50" charset="-128"/>
                <a:ea typeface="ＭＳ Ｐゴシック" pitchFamily="50" charset="-128"/>
                <a:cs typeface="ＨＧｺﾞｼｯｸE-PRO"/>
              </a:defRPr>
            </a:lvl3pPr>
            <a:lvl4pPr marL="1600200" indent="-228600" eaLnBrk="0" hangingPunct="0">
              <a:spcBef>
                <a:spcPct val="20000"/>
              </a:spcBef>
              <a:buChar char="–"/>
              <a:defRPr kumimoji="1" sz="1200">
                <a:solidFill>
                  <a:schemeClr val="tx1"/>
                </a:solidFill>
                <a:latin typeface="ＭＳ Ｐゴシック" pitchFamily="50" charset="-128"/>
                <a:ea typeface="ＭＳ Ｐゴシック" pitchFamily="50" charset="-128"/>
                <a:cs typeface="ＨＧｺﾞｼｯｸE-PRO"/>
              </a:defRPr>
            </a:lvl4pPr>
            <a:lvl5pPr marL="2057400" indent="-228600" eaLnBrk="0" hangingPunct="0">
              <a:spcBef>
                <a:spcPct val="20000"/>
              </a:spcBef>
              <a:buChar char="»"/>
              <a:defRPr kumimoji="1" sz="1200">
                <a:solidFill>
                  <a:schemeClr val="tx1"/>
                </a:solidFill>
                <a:latin typeface="ＭＳ Ｐゴシック" pitchFamily="50" charset="-128"/>
                <a:ea typeface="ＭＳ Ｐゴシック" pitchFamily="50" charset="-128"/>
                <a:cs typeface="ＨＧｺﾞｼｯｸE-PRO"/>
              </a:defRPr>
            </a:lvl5pPr>
            <a:lvl6pPr marL="2514600" indent="-228600" eaLnBrk="0" fontAlgn="base" hangingPunct="0">
              <a:spcBef>
                <a:spcPct val="20000"/>
              </a:spcBef>
              <a:spcAft>
                <a:spcPct val="0"/>
              </a:spcAft>
              <a:buChar char="»"/>
              <a:defRPr kumimoji="1" sz="1200">
                <a:solidFill>
                  <a:schemeClr val="tx1"/>
                </a:solidFill>
                <a:latin typeface="ＭＳ Ｐゴシック" pitchFamily="50" charset="-128"/>
                <a:ea typeface="ＭＳ Ｐゴシック" pitchFamily="50" charset="-128"/>
                <a:cs typeface="ＨＧｺﾞｼｯｸE-PRO"/>
              </a:defRPr>
            </a:lvl6pPr>
            <a:lvl7pPr marL="2971800" indent="-228600" eaLnBrk="0" fontAlgn="base" hangingPunct="0">
              <a:spcBef>
                <a:spcPct val="20000"/>
              </a:spcBef>
              <a:spcAft>
                <a:spcPct val="0"/>
              </a:spcAft>
              <a:buChar char="»"/>
              <a:defRPr kumimoji="1" sz="1200">
                <a:solidFill>
                  <a:schemeClr val="tx1"/>
                </a:solidFill>
                <a:latin typeface="ＭＳ Ｐゴシック" pitchFamily="50" charset="-128"/>
                <a:ea typeface="ＭＳ Ｐゴシック" pitchFamily="50" charset="-128"/>
                <a:cs typeface="ＨＧｺﾞｼｯｸE-PRO"/>
              </a:defRPr>
            </a:lvl7pPr>
            <a:lvl8pPr marL="3429000" indent="-228600" eaLnBrk="0" fontAlgn="base" hangingPunct="0">
              <a:spcBef>
                <a:spcPct val="20000"/>
              </a:spcBef>
              <a:spcAft>
                <a:spcPct val="0"/>
              </a:spcAft>
              <a:buChar char="»"/>
              <a:defRPr kumimoji="1" sz="1200">
                <a:solidFill>
                  <a:schemeClr val="tx1"/>
                </a:solidFill>
                <a:latin typeface="ＭＳ Ｐゴシック" pitchFamily="50" charset="-128"/>
                <a:ea typeface="ＭＳ Ｐゴシック" pitchFamily="50" charset="-128"/>
                <a:cs typeface="ＨＧｺﾞｼｯｸE-PRO"/>
              </a:defRPr>
            </a:lvl8pPr>
            <a:lvl9pPr marL="3886200" indent="-228600" eaLnBrk="0" fontAlgn="base" hangingPunct="0">
              <a:spcBef>
                <a:spcPct val="20000"/>
              </a:spcBef>
              <a:spcAft>
                <a:spcPct val="0"/>
              </a:spcAft>
              <a:buChar char="»"/>
              <a:defRPr kumimoji="1" sz="1200">
                <a:solidFill>
                  <a:schemeClr val="tx1"/>
                </a:solidFill>
                <a:latin typeface="ＭＳ Ｐゴシック" pitchFamily="50" charset="-128"/>
                <a:ea typeface="ＭＳ Ｐゴシック" pitchFamily="50" charset="-128"/>
                <a:cs typeface="ＨＧｺﾞｼｯｸE-PRO"/>
              </a:defRPr>
            </a:lvl9pPr>
          </a:lstStyle>
          <a:p>
            <a:pPr eaLnBrk="1" hangingPunct="1">
              <a:spcBef>
                <a:spcPct val="0"/>
              </a:spcBef>
              <a:spcAft>
                <a:spcPct val="0"/>
              </a:spcAft>
              <a:buClrTx/>
              <a:buFontTx/>
              <a:buNone/>
            </a:pPr>
            <a:endParaRPr lang="ja-JP" altLang="en-US" sz="1000" b="1">
              <a:latin typeface="Times New Roman" pitchFamily="18" charset="0"/>
              <a:ea typeface="ＭＳ Ｐゴシック" pitchFamily="50" charset="-128"/>
            </a:endParaRPr>
          </a:p>
        </p:txBody>
      </p:sp>
      <p:sp>
        <p:nvSpPr>
          <p:cNvPr id="25610" name="角丸四角形 14"/>
          <p:cNvSpPr>
            <a:spLocks noChangeArrowheads="1"/>
          </p:cNvSpPr>
          <p:nvPr/>
        </p:nvSpPr>
        <p:spPr bwMode="auto">
          <a:xfrm>
            <a:off x="891332" y="4088037"/>
            <a:ext cx="3719891" cy="1573210"/>
          </a:xfrm>
          <a:prstGeom prst="roundRect">
            <a:avLst>
              <a:gd name="adj" fmla="val 10679"/>
            </a:avLst>
          </a:prstGeom>
          <a:noFill/>
          <a:ln w="38100" algn="ctr">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wrap="none"/>
          <a:lstStyle>
            <a:lvl1pPr eaLnBrk="0" hangingPunct="0">
              <a:spcBef>
                <a:spcPct val="20000"/>
              </a:spcBef>
              <a:spcAft>
                <a:spcPct val="30000"/>
              </a:spcAft>
              <a:buClr>
                <a:srgbClr val="006600"/>
              </a:buClr>
              <a:buFont typeface="Wingdings" pitchFamily="2" charset="2"/>
              <a:buChar char="n"/>
              <a:defRPr kumimoji="1" sz="1400">
                <a:solidFill>
                  <a:schemeClr val="tx1"/>
                </a:solidFill>
                <a:latin typeface="ＨＧｺﾞｼｯｸE-PRO"/>
                <a:ea typeface="ＨＧｺﾞｼｯｸE-PRO"/>
                <a:cs typeface="ＨＧｺﾞｼｯｸE-PRO"/>
              </a:defRPr>
            </a:lvl1pPr>
            <a:lvl2pPr marL="742950" indent="-285750" eaLnBrk="0" hangingPunct="0">
              <a:spcBef>
                <a:spcPct val="20000"/>
              </a:spcBef>
              <a:spcAft>
                <a:spcPct val="30000"/>
              </a:spcAft>
              <a:buClr>
                <a:schemeClr val="tx2"/>
              </a:buClr>
              <a:buSzPct val="90000"/>
              <a:buFont typeface="Wingdings" pitchFamily="2" charset="2"/>
              <a:buChar char="t"/>
              <a:defRPr kumimoji="1" sz="1200">
                <a:solidFill>
                  <a:schemeClr val="tx1"/>
                </a:solidFill>
                <a:latin typeface="ＭＳ Ｐゴシック" pitchFamily="50" charset="-128"/>
                <a:ea typeface="ＭＳ Ｐゴシック" pitchFamily="50" charset="-128"/>
                <a:cs typeface="ＨＧｺﾞｼｯｸE-PRO"/>
              </a:defRPr>
            </a:lvl2pPr>
            <a:lvl3pPr marL="1143000" indent="-228600" eaLnBrk="0" hangingPunct="0">
              <a:spcBef>
                <a:spcPct val="20000"/>
              </a:spcBef>
              <a:spcAft>
                <a:spcPct val="30000"/>
              </a:spcAft>
              <a:buClr>
                <a:schemeClr val="tx2"/>
              </a:buClr>
              <a:buSzPct val="90000"/>
              <a:buFont typeface="Wingdings" pitchFamily="2" charset="2"/>
              <a:buChar char=""/>
              <a:defRPr kumimoji="1" sz="1200">
                <a:solidFill>
                  <a:schemeClr val="tx1"/>
                </a:solidFill>
                <a:latin typeface="ＭＳ Ｐゴシック" pitchFamily="50" charset="-128"/>
                <a:ea typeface="ＭＳ Ｐゴシック" pitchFamily="50" charset="-128"/>
                <a:cs typeface="ＨＧｺﾞｼｯｸE-PRO"/>
              </a:defRPr>
            </a:lvl3pPr>
            <a:lvl4pPr marL="1600200" indent="-228600" eaLnBrk="0" hangingPunct="0">
              <a:spcBef>
                <a:spcPct val="20000"/>
              </a:spcBef>
              <a:buChar char="–"/>
              <a:defRPr kumimoji="1" sz="1200">
                <a:solidFill>
                  <a:schemeClr val="tx1"/>
                </a:solidFill>
                <a:latin typeface="ＭＳ Ｐゴシック" pitchFamily="50" charset="-128"/>
                <a:ea typeface="ＭＳ Ｐゴシック" pitchFamily="50" charset="-128"/>
                <a:cs typeface="ＨＧｺﾞｼｯｸE-PRO"/>
              </a:defRPr>
            </a:lvl4pPr>
            <a:lvl5pPr marL="2057400" indent="-228600" eaLnBrk="0" hangingPunct="0">
              <a:spcBef>
                <a:spcPct val="20000"/>
              </a:spcBef>
              <a:buChar char="»"/>
              <a:defRPr kumimoji="1" sz="1200">
                <a:solidFill>
                  <a:schemeClr val="tx1"/>
                </a:solidFill>
                <a:latin typeface="ＭＳ Ｐゴシック" pitchFamily="50" charset="-128"/>
                <a:ea typeface="ＭＳ Ｐゴシック" pitchFamily="50" charset="-128"/>
                <a:cs typeface="ＨＧｺﾞｼｯｸE-PRO"/>
              </a:defRPr>
            </a:lvl5pPr>
            <a:lvl6pPr marL="2514600" indent="-228600" eaLnBrk="0" fontAlgn="base" hangingPunct="0">
              <a:spcBef>
                <a:spcPct val="20000"/>
              </a:spcBef>
              <a:spcAft>
                <a:spcPct val="0"/>
              </a:spcAft>
              <a:buChar char="»"/>
              <a:defRPr kumimoji="1" sz="1200">
                <a:solidFill>
                  <a:schemeClr val="tx1"/>
                </a:solidFill>
                <a:latin typeface="ＭＳ Ｐゴシック" pitchFamily="50" charset="-128"/>
                <a:ea typeface="ＭＳ Ｐゴシック" pitchFamily="50" charset="-128"/>
                <a:cs typeface="ＨＧｺﾞｼｯｸE-PRO"/>
              </a:defRPr>
            </a:lvl6pPr>
            <a:lvl7pPr marL="2971800" indent="-228600" eaLnBrk="0" fontAlgn="base" hangingPunct="0">
              <a:spcBef>
                <a:spcPct val="20000"/>
              </a:spcBef>
              <a:spcAft>
                <a:spcPct val="0"/>
              </a:spcAft>
              <a:buChar char="»"/>
              <a:defRPr kumimoji="1" sz="1200">
                <a:solidFill>
                  <a:schemeClr val="tx1"/>
                </a:solidFill>
                <a:latin typeface="ＭＳ Ｐゴシック" pitchFamily="50" charset="-128"/>
                <a:ea typeface="ＭＳ Ｐゴシック" pitchFamily="50" charset="-128"/>
                <a:cs typeface="ＨＧｺﾞｼｯｸE-PRO"/>
              </a:defRPr>
            </a:lvl7pPr>
            <a:lvl8pPr marL="3429000" indent="-228600" eaLnBrk="0" fontAlgn="base" hangingPunct="0">
              <a:spcBef>
                <a:spcPct val="20000"/>
              </a:spcBef>
              <a:spcAft>
                <a:spcPct val="0"/>
              </a:spcAft>
              <a:buChar char="»"/>
              <a:defRPr kumimoji="1" sz="1200">
                <a:solidFill>
                  <a:schemeClr val="tx1"/>
                </a:solidFill>
                <a:latin typeface="ＭＳ Ｐゴシック" pitchFamily="50" charset="-128"/>
                <a:ea typeface="ＭＳ Ｐゴシック" pitchFamily="50" charset="-128"/>
                <a:cs typeface="ＨＧｺﾞｼｯｸE-PRO"/>
              </a:defRPr>
            </a:lvl8pPr>
            <a:lvl9pPr marL="3886200" indent="-228600" eaLnBrk="0" fontAlgn="base" hangingPunct="0">
              <a:spcBef>
                <a:spcPct val="20000"/>
              </a:spcBef>
              <a:spcAft>
                <a:spcPct val="0"/>
              </a:spcAft>
              <a:buChar char="»"/>
              <a:defRPr kumimoji="1" sz="1200">
                <a:solidFill>
                  <a:schemeClr val="tx1"/>
                </a:solidFill>
                <a:latin typeface="ＭＳ Ｐゴシック" pitchFamily="50" charset="-128"/>
                <a:ea typeface="ＭＳ Ｐゴシック" pitchFamily="50" charset="-128"/>
                <a:cs typeface="ＨＧｺﾞｼｯｸE-PRO"/>
              </a:defRPr>
            </a:lvl9pPr>
          </a:lstStyle>
          <a:p>
            <a:pPr eaLnBrk="1" hangingPunct="1">
              <a:spcBef>
                <a:spcPct val="0"/>
              </a:spcBef>
              <a:spcAft>
                <a:spcPct val="0"/>
              </a:spcAft>
              <a:buClrTx/>
              <a:buFontTx/>
              <a:buNone/>
            </a:pPr>
            <a:endParaRPr lang="ja-JP" altLang="en-US" sz="1000" b="1">
              <a:latin typeface="Times New Roman" pitchFamily="18" charset="0"/>
              <a:ea typeface="ＭＳ Ｐゴシック" pitchFamily="50" charset="-128"/>
            </a:endParaRPr>
          </a:p>
        </p:txBody>
      </p:sp>
      <p:sp>
        <p:nvSpPr>
          <p:cNvPr id="25611" name="角丸四角形 15"/>
          <p:cNvSpPr>
            <a:spLocks noChangeArrowheads="1"/>
          </p:cNvSpPr>
          <p:nvPr/>
        </p:nvSpPr>
        <p:spPr bwMode="auto">
          <a:xfrm>
            <a:off x="4689728" y="1568152"/>
            <a:ext cx="3770704" cy="3607195"/>
          </a:xfrm>
          <a:prstGeom prst="roundRect">
            <a:avLst>
              <a:gd name="adj" fmla="val 2940"/>
            </a:avLst>
          </a:prstGeom>
          <a:noFill/>
          <a:ln w="38100" algn="ctr">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wrap="none"/>
          <a:lstStyle>
            <a:lvl1pPr eaLnBrk="0" hangingPunct="0">
              <a:spcBef>
                <a:spcPct val="20000"/>
              </a:spcBef>
              <a:spcAft>
                <a:spcPct val="30000"/>
              </a:spcAft>
              <a:buClr>
                <a:srgbClr val="006600"/>
              </a:buClr>
              <a:buFont typeface="Wingdings" pitchFamily="2" charset="2"/>
              <a:buChar char="n"/>
              <a:defRPr kumimoji="1" sz="1400">
                <a:solidFill>
                  <a:schemeClr val="tx1"/>
                </a:solidFill>
                <a:latin typeface="ＨＧｺﾞｼｯｸE-PRO"/>
                <a:ea typeface="ＨＧｺﾞｼｯｸE-PRO"/>
                <a:cs typeface="ＨＧｺﾞｼｯｸE-PRO"/>
              </a:defRPr>
            </a:lvl1pPr>
            <a:lvl2pPr marL="742950" indent="-285750" eaLnBrk="0" hangingPunct="0">
              <a:spcBef>
                <a:spcPct val="20000"/>
              </a:spcBef>
              <a:spcAft>
                <a:spcPct val="30000"/>
              </a:spcAft>
              <a:buClr>
                <a:schemeClr val="tx2"/>
              </a:buClr>
              <a:buSzPct val="90000"/>
              <a:buFont typeface="Wingdings" pitchFamily="2" charset="2"/>
              <a:buChar char="t"/>
              <a:defRPr kumimoji="1" sz="1200">
                <a:solidFill>
                  <a:schemeClr val="tx1"/>
                </a:solidFill>
                <a:latin typeface="ＭＳ Ｐゴシック" pitchFamily="50" charset="-128"/>
                <a:ea typeface="ＭＳ Ｐゴシック" pitchFamily="50" charset="-128"/>
                <a:cs typeface="ＨＧｺﾞｼｯｸE-PRO"/>
              </a:defRPr>
            </a:lvl2pPr>
            <a:lvl3pPr marL="1143000" indent="-228600" eaLnBrk="0" hangingPunct="0">
              <a:spcBef>
                <a:spcPct val="20000"/>
              </a:spcBef>
              <a:spcAft>
                <a:spcPct val="30000"/>
              </a:spcAft>
              <a:buClr>
                <a:schemeClr val="tx2"/>
              </a:buClr>
              <a:buSzPct val="90000"/>
              <a:buFont typeface="Wingdings" pitchFamily="2" charset="2"/>
              <a:buChar char=""/>
              <a:defRPr kumimoji="1" sz="1200">
                <a:solidFill>
                  <a:schemeClr val="tx1"/>
                </a:solidFill>
                <a:latin typeface="ＭＳ Ｐゴシック" pitchFamily="50" charset="-128"/>
                <a:ea typeface="ＭＳ Ｐゴシック" pitchFamily="50" charset="-128"/>
                <a:cs typeface="ＨＧｺﾞｼｯｸE-PRO"/>
              </a:defRPr>
            </a:lvl3pPr>
            <a:lvl4pPr marL="1600200" indent="-228600" eaLnBrk="0" hangingPunct="0">
              <a:spcBef>
                <a:spcPct val="20000"/>
              </a:spcBef>
              <a:buChar char="–"/>
              <a:defRPr kumimoji="1" sz="1200">
                <a:solidFill>
                  <a:schemeClr val="tx1"/>
                </a:solidFill>
                <a:latin typeface="ＭＳ Ｐゴシック" pitchFamily="50" charset="-128"/>
                <a:ea typeface="ＭＳ Ｐゴシック" pitchFamily="50" charset="-128"/>
                <a:cs typeface="ＨＧｺﾞｼｯｸE-PRO"/>
              </a:defRPr>
            </a:lvl4pPr>
            <a:lvl5pPr marL="2057400" indent="-228600" eaLnBrk="0" hangingPunct="0">
              <a:spcBef>
                <a:spcPct val="20000"/>
              </a:spcBef>
              <a:buChar char="»"/>
              <a:defRPr kumimoji="1" sz="1200">
                <a:solidFill>
                  <a:schemeClr val="tx1"/>
                </a:solidFill>
                <a:latin typeface="ＭＳ Ｐゴシック" pitchFamily="50" charset="-128"/>
                <a:ea typeface="ＭＳ Ｐゴシック" pitchFamily="50" charset="-128"/>
                <a:cs typeface="ＨＧｺﾞｼｯｸE-PRO"/>
              </a:defRPr>
            </a:lvl5pPr>
            <a:lvl6pPr marL="2514600" indent="-228600" eaLnBrk="0" fontAlgn="base" hangingPunct="0">
              <a:spcBef>
                <a:spcPct val="20000"/>
              </a:spcBef>
              <a:spcAft>
                <a:spcPct val="0"/>
              </a:spcAft>
              <a:buChar char="»"/>
              <a:defRPr kumimoji="1" sz="1200">
                <a:solidFill>
                  <a:schemeClr val="tx1"/>
                </a:solidFill>
                <a:latin typeface="ＭＳ Ｐゴシック" pitchFamily="50" charset="-128"/>
                <a:ea typeface="ＭＳ Ｐゴシック" pitchFamily="50" charset="-128"/>
                <a:cs typeface="ＨＧｺﾞｼｯｸE-PRO"/>
              </a:defRPr>
            </a:lvl6pPr>
            <a:lvl7pPr marL="2971800" indent="-228600" eaLnBrk="0" fontAlgn="base" hangingPunct="0">
              <a:spcBef>
                <a:spcPct val="20000"/>
              </a:spcBef>
              <a:spcAft>
                <a:spcPct val="0"/>
              </a:spcAft>
              <a:buChar char="»"/>
              <a:defRPr kumimoji="1" sz="1200">
                <a:solidFill>
                  <a:schemeClr val="tx1"/>
                </a:solidFill>
                <a:latin typeface="ＭＳ Ｐゴシック" pitchFamily="50" charset="-128"/>
                <a:ea typeface="ＭＳ Ｐゴシック" pitchFamily="50" charset="-128"/>
                <a:cs typeface="ＨＧｺﾞｼｯｸE-PRO"/>
              </a:defRPr>
            </a:lvl7pPr>
            <a:lvl8pPr marL="3429000" indent="-228600" eaLnBrk="0" fontAlgn="base" hangingPunct="0">
              <a:spcBef>
                <a:spcPct val="20000"/>
              </a:spcBef>
              <a:spcAft>
                <a:spcPct val="0"/>
              </a:spcAft>
              <a:buChar char="»"/>
              <a:defRPr kumimoji="1" sz="1200">
                <a:solidFill>
                  <a:schemeClr val="tx1"/>
                </a:solidFill>
                <a:latin typeface="ＭＳ Ｐゴシック" pitchFamily="50" charset="-128"/>
                <a:ea typeface="ＭＳ Ｐゴシック" pitchFamily="50" charset="-128"/>
                <a:cs typeface="ＨＧｺﾞｼｯｸE-PRO"/>
              </a:defRPr>
            </a:lvl8pPr>
            <a:lvl9pPr marL="3886200" indent="-228600" eaLnBrk="0" fontAlgn="base" hangingPunct="0">
              <a:spcBef>
                <a:spcPct val="20000"/>
              </a:spcBef>
              <a:spcAft>
                <a:spcPct val="0"/>
              </a:spcAft>
              <a:buChar char="»"/>
              <a:defRPr kumimoji="1" sz="1200">
                <a:solidFill>
                  <a:schemeClr val="tx1"/>
                </a:solidFill>
                <a:latin typeface="ＭＳ Ｐゴシック" pitchFamily="50" charset="-128"/>
                <a:ea typeface="ＭＳ Ｐゴシック" pitchFamily="50" charset="-128"/>
                <a:cs typeface="ＨＧｺﾞｼｯｸE-PRO"/>
              </a:defRPr>
            </a:lvl9pPr>
          </a:lstStyle>
          <a:p>
            <a:pPr eaLnBrk="1" hangingPunct="1">
              <a:spcBef>
                <a:spcPct val="0"/>
              </a:spcBef>
              <a:spcAft>
                <a:spcPct val="0"/>
              </a:spcAft>
              <a:buClrTx/>
              <a:buFontTx/>
              <a:buNone/>
            </a:pPr>
            <a:endParaRPr lang="ja-JP" altLang="en-US" sz="1000" b="1">
              <a:latin typeface="Times New Roman" pitchFamily="18" charset="0"/>
              <a:ea typeface="ＭＳ Ｐゴシック" pitchFamily="50" charset="-128"/>
            </a:endParaRPr>
          </a:p>
        </p:txBody>
      </p:sp>
      <p:sp>
        <p:nvSpPr>
          <p:cNvPr id="25612" name="テキスト ボックス 1"/>
          <p:cNvSpPr txBox="1">
            <a:spLocks noChangeArrowheads="1"/>
          </p:cNvSpPr>
          <p:nvPr/>
        </p:nvSpPr>
        <p:spPr bwMode="auto">
          <a:xfrm>
            <a:off x="107950" y="917228"/>
            <a:ext cx="503238" cy="522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spcAft>
                <a:spcPct val="30000"/>
              </a:spcAft>
              <a:buClr>
                <a:srgbClr val="006600"/>
              </a:buClr>
              <a:buFont typeface="Wingdings" pitchFamily="2" charset="2"/>
              <a:buChar char="n"/>
              <a:defRPr kumimoji="1" sz="1400">
                <a:solidFill>
                  <a:schemeClr val="tx1"/>
                </a:solidFill>
                <a:latin typeface="ＨＧｺﾞｼｯｸE-PRO"/>
                <a:ea typeface="ＨＧｺﾞｼｯｸE-PRO"/>
                <a:cs typeface="ＨＧｺﾞｼｯｸE-PRO"/>
              </a:defRPr>
            </a:lvl1pPr>
            <a:lvl2pPr marL="742950" indent="-285750" eaLnBrk="0" hangingPunct="0">
              <a:spcBef>
                <a:spcPct val="20000"/>
              </a:spcBef>
              <a:spcAft>
                <a:spcPct val="30000"/>
              </a:spcAft>
              <a:buClr>
                <a:schemeClr val="tx2"/>
              </a:buClr>
              <a:buSzPct val="90000"/>
              <a:buFont typeface="Wingdings" pitchFamily="2" charset="2"/>
              <a:buChar char="t"/>
              <a:defRPr kumimoji="1" sz="1200">
                <a:solidFill>
                  <a:schemeClr val="tx1"/>
                </a:solidFill>
                <a:latin typeface="ＭＳ Ｐゴシック" pitchFamily="50" charset="-128"/>
                <a:ea typeface="ＭＳ Ｐゴシック" pitchFamily="50" charset="-128"/>
                <a:cs typeface="ＨＧｺﾞｼｯｸE-PRO"/>
              </a:defRPr>
            </a:lvl2pPr>
            <a:lvl3pPr marL="1143000" indent="-228600" eaLnBrk="0" hangingPunct="0">
              <a:spcBef>
                <a:spcPct val="20000"/>
              </a:spcBef>
              <a:spcAft>
                <a:spcPct val="30000"/>
              </a:spcAft>
              <a:buClr>
                <a:schemeClr val="tx2"/>
              </a:buClr>
              <a:buSzPct val="90000"/>
              <a:buFont typeface="Wingdings" pitchFamily="2" charset="2"/>
              <a:buChar char=""/>
              <a:defRPr kumimoji="1" sz="1200">
                <a:solidFill>
                  <a:schemeClr val="tx1"/>
                </a:solidFill>
                <a:latin typeface="ＭＳ Ｐゴシック" pitchFamily="50" charset="-128"/>
                <a:ea typeface="ＭＳ Ｐゴシック" pitchFamily="50" charset="-128"/>
                <a:cs typeface="ＨＧｺﾞｼｯｸE-PRO"/>
              </a:defRPr>
            </a:lvl3pPr>
            <a:lvl4pPr marL="1600200" indent="-228600" eaLnBrk="0" hangingPunct="0">
              <a:spcBef>
                <a:spcPct val="20000"/>
              </a:spcBef>
              <a:buChar char="–"/>
              <a:defRPr kumimoji="1" sz="1200">
                <a:solidFill>
                  <a:schemeClr val="tx1"/>
                </a:solidFill>
                <a:latin typeface="ＭＳ Ｐゴシック" pitchFamily="50" charset="-128"/>
                <a:ea typeface="ＭＳ Ｐゴシック" pitchFamily="50" charset="-128"/>
                <a:cs typeface="ＨＧｺﾞｼｯｸE-PRO"/>
              </a:defRPr>
            </a:lvl4pPr>
            <a:lvl5pPr marL="2057400" indent="-228600" eaLnBrk="0" hangingPunct="0">
              <a:spcBef>
                <a:spcPct val="20000"/>
              </a:spcBef>
              <a:buChar char="»"/>
              <a:defRPr kumimoji="1" sz="1200">
                <a:solidFill>
                  <a:schemeClr val="tx1"/>
                </a:solidFill>
                <a:latin typeface="ＭＳ Ｐゴシック" pitchFamily="50" charset="-128"/>
                <a:ea typeface="ＭＳ Ｐゴシック" pitchFamily="50" charset="-128"/>
                <a:cs typeface="ＨＧｺﾞｼｯｸE-PRO"/>
              </a:defRPr>
            </a:lvl5pPr>
            <a:lvl6pPr marL="2514600" indent="-228600" eaLnBrk="0" fontAlgn="base" hangingPunct="0">
              <a:spcBef>
                <a:spcPct val="20000"/>
              </a:spcBef>
              <a:spcAft>
                <a:spcPct val="0"/>
              </a:spcAft>
              <a:buChar char="»"/>
              <a:defRPr kumimoji="1" sz="1200">
                <a:solidFill>
                  <a:schemeClr val="tx1"/>
                </a:solidFill>
                <a:latin typeface="ＭＳ Ｐゴシック" pitchFamily="50" charset="-128"/>
                <a:ea typeface="ＭＳ Ｐゴシック" pitchFamily="50" charset="-128"/>
                <a:cs typeface="ＨＧｺﾞｼｯｸE-PRO"/>
              </a:defRPr>
            </a:lvl6pPr>
            <a:lvl7pPr marL="2971800" indent="-228600" eaLnBrk="0" fontAlgn="base" hangingPunct="0">
              <a:spcBef>
                <a:spcPct val="20000"/>
              </a:spcBef>
              <a:spcAft>
                <a:spcPct val="0"/>
              </a:spcAft>
              <a:buChar char="»"/>
              <a:defRPr kumimoji="1" sz="1200">
                <a:solidFill>
                  <a:schemeClr val="tx1"/>
                </a:solidFill>
                <a:latin typeface="ＭＳ Ｐゴシック" pitchFamily="50" charset="-128"/>
                <a:ea typeface="ＭＳ Ｐゴシック" pitchFamily="50" charset="-128"/>
                <a:cs typeface="ＨＧｺﾞｼｯｸE-PRO"/>
              </a:defRPr>
            </a:lvl7pPr>
            <a:lvl8pPr marL="3429000" indent="-228600" eaLnBrk="0" fontAlgn="base" hangingPunct="0">
              <a:spcBef>
                <a:spcPct val="20000"/>
              </a:spcBef>
              <a:spcAft>
                <a:spcPct val="0"/>
              </a:spcAft>
              <a:buChar char="»"/>
              <a:defRPr kumimoji="1" sz="1200">
                <a:solidFill>
                  <a:schemeClr val="tx1"/>
                </a:solidFill>
                <a:latin typeface="ＭＳ Ｐゴシック" pitchFamily="50" charset="-128"/>
                <a:ea typeface="ＭＳ Ｐゴシック" pitchFamily="50" charset="-128"/>
                <a:cs typeface="ＨＧｺﾞｼｯｸE-PRO"/>
              </a:defRPr>
            </a:lvl8pPr>
            <a:lvl9pPr marL="3886200" indent="-228600" eaLnBrk="0" fontAlgn="base" hangingPunct="0">
              <a:spcBef>
                <a:spcPct val="20000"/>
              </a:spcBef>
              <a:spcAft>
                <a:spcPct val="0"/>
              </a:spcAft>
              <a:buChar char="»"/>
              <a:defRPr kumimoji="1" sz="1200">
                <a:solidFill>
                  <a:schemeClr val="tx1"/>
                </a:solidFill>
                <a:latin typeface="ＭＳ Ｐゴシック" pitchFamily="50" charset="-128"/>
                <a:ea typeface="ＭＳ Ｐゴシック" pitchFamily="50" charset="-128"/>
                <a:cs typeface="ＨＧｺﾞｼｯｸE-PRO"/>
              </a:defRPr>
            </a:lvl9pPr>
          </a:lstStyle>
          <a:p>
            <a:pPr eaLnBrk="1" hangingPunct="1">
              <a:spcBef>
                <a:spcPct val="0"/>
              </a:spcBef>
              <a:spcAft>
                <a:spcPct val="0"/>
              </a:spcAft>
              <a:buClrTx/>
              <a:buFontTx/>
              <a:buNone/>
            </a:pPr>
            <a:r>
              <a:rPr lang="ja-JP" altLang="en-US" sz="2800" b="1" dirty="0"/>
              <a:t>①</a:t>
            </a:r>
          </a:p>
        </p:txBody>
      </p:sp>
      <p:sp>
        <p:nvSpPr>
          <p:cNvPr id="25613" name="テキスト ボックス 16"/>
          <p:cNvSpPr txBox="1">
            <a:spLocks noChangeArrowheads="1"/>
          </p:cNvSpPr>
          <p:nvPr/>
        </p:nvSpPr>
        <p:spPr bwMode="auto">
          <a:xfrm>
            <a:off x="1307397" y="2091334"/>
            <a:ext cx="503237" cy="522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spcAft>
                <a:spcPct val="30000"/>
              </a:spcAft>
              <a:buClr>
                <a:srgbClr val="006600"/>
              </a:buClr>
              <a:buFont typeface="Wingdings" pitchFamily="2" charset="2"/>
              <a:buChar char="n"/>
              <a:defRPr kumimoji="1" sz="1400">
                <a:solidFill>
                  <a:schemeClr val="tx1"/>
                </a:solidFill>
                <a:latin typeface="ＨＧｺﾞｼｯｸE-PRO"/>
                <a:ea typeface="ＨＧｺﾞｼｯｸE-PRO"/>
                <a:cs typeface="ＨＧｺﾞｼｯｸE-PRO"/>
              </a:defRPr>
            </a:lvl1pPr>
            <a:lvl2pPr marL="742950" indent="-285750" eaLnBrk="0" hangingPunct="0">
              <a:spcBef>
                <a:spcPct val="20000"/>
              </a:spcBef>
              <a:spcAft>
                <a:spcPct val="30000"/>
              </a:spcAft>
              <a:buClr>
                <a:schemeClr val="tx2"/>
              </a:buClr>
              <a:buSzPct val="90000"/>
              <a:buFont typeface="Wingdings" pitchFamily="2" charset="2"/>
              <a:buChar char="t"/>
              <a:defRPr kumimoji="1" sz="1200">
                <a:solidFill>
                  <a:schemeClr val="tx1"/>
                </a:solidFill>
                <a:latin typeface="ＭＳ Ｐゴシック" pitchFamily="50" charset="-128"/>
                <a:ea typeface="ＭＳ Ｐゴシック" pitchFamily="50" charset="-128"/>
                <a:cs typeface="ＨＧｺﾞｼｯｸE-PRO"/>
              </a:defRPr>
            </a:lvl2pPr>
            <a:lvl3pPr marL="1143000" indent="-228600" eaLnBrk="0" hangingPunct="0">
              <a:spcBef>
                <a:spcPct val="20000"/>
              </a:spcBef>
              <a:spcAft>
                <a:spcPct val="30000"/>
              </a:spcAft>
              <a:buClr>
                <a:schemeClr val="tx2"/>
              </a:buClr>
              <a:buSzPct val="90000"/>
              <a:buFont typeface="Wingdings" pitchFamily="2" charset="2"/>
              <a:buChar char=""/>
              <a:defRPr kumimoji="1" sz="1200">
                <a:solidFill>
                  <a:schemeClr val="tx1"/>
                </a:solidFill>
                <a:latin typeface="ＭＳ Ｐゴシック" pitchFamily="50" charset="-128"/>
                <a:ea typeface="ＭＳ Ｐゴシック" pitchFamily="50" charset="-128"/>
                <a:cs typeface="ＨＧｺﾞｼｯｸE-PRO"/>
              </a:defRPr>
            </a:lvl3pPr>
            <a:lvl4pPr marL="1600200" indent="-228600" eaLnBrk="0" hangingPunct="0">
              <a:spcBef>
                <a:spcPct val="20000"/>
              </a:spcBef>
              <a:buChar char="–"/>
              <a:defRPr kumimoji="1" sz="1200">
                <a:solidFill>
                  <a:schemeClr val="tx1"/>
                </a:solidFill>
                <a:latin typeface="ＭＳ Ｐゴシック" pitchFamily="50" charset="-128"/>
                <a:ea typeface="ＭＳ Ｐゴシック" pitchFamily="50" charset="-128"/>
                <a:cs typeface="ＨＧｺﾞｼｯｸE-PRO"/>
              </a:defRPr>
            </a:lvl4pPr>
            <a:lvl5pPr marL="2057400" indent="-228600" eaLnBrk="0" hangingPunct="0">
              <a:spcBef>
                <a:spcPct val="20000"/>
              </a:spcBef>
              <a:buChar char="»"/>
              <a:defRPr kumimoji="1" sz="1200">
                <a:solidFill>
                  <a:schemeClr val="tx1"/>
                </a:solidFill>
                <a:latin typeface="ＭＳ Ｐゴシック" pitchFamily="50" charset="-128"/>
                <a:ea typeface="ＭＳ Ｐゴシック" pitchFamily="50" charset="-128"/>
                <a:cs typeface="ＨＧｺﾞｼｯｸE-PRO"/>
              </a:defRPr>
            </a:lvl5pPr>
            <a:lvl6pPr marL="2514600" indent="-228600" eaLnBrk="0" fontAlgn="base" hangingPunct="0">
              <a:spcBef>
                <a:spcPct val="20000"/>
              </a:spcBef>
              <a:spcAft>
                <a:spcPct val="0"/>
              </a:spcAft>
              <a:buChar char="»"/>
              <a:defRPr kumimoji="1" sz="1200">
                <a:solidFill>
                  <a:schemeClr val="tx1"/>
                </a:solidFill>
                <a:latin typeface="ＭＳ Ｐゴシック" pitchFamily="50" charset="-128"/>
                <a:ea typeface="ＭＳ Ｐゴシック" pitchFamily="50" charset="-128"/>
                <a:cs typeface="ＨＧｺﾞｼｯｸE-PRO"/>
              </a:defRPr>
            </a:lvl6pPr>
            <a:lvl7pPr marL="2971800" indent="-228600" eaLnBrk="0" fontAlgn="base" hangingPunct="0">
              <a:spcBef>
                <a:spcPct val="20000"/>
              </a:spcBef>
              <a:spcAft>
                <a:spcPct val="0"/>
              </a:spcAft>
              <a:buChar char="»"/>
              <a:defRPr kumimoji="1" sz="1200">
                <a:solidFill>
                  <a:schemeClr val="tx1"/>
                </a:solidFill>
                <a:latin typeface="ＭＳ Ｐゴシック" pitchFamily="50" charset="-128"/>
                <a:ea typeface="ＭＳ Ｐゴシック" pitchFamily="50" charset="-128"/>
                <a:cs typeface="ＨＧｺﾞｼｯｸE-PRO"/>
              </a:defRPr>
            </a:lvl7pPr>
            <a:lvl8pPr marL="3429000" indent="-228600" eaLnBrk="0" fontAlgn="base" hangingPunct="0">
              <a:spcBef>
                <a:spcPct val="20000"/>
              </a:spcBef>
              <a:spcAft>
                <a:spcPct val="0"/>
              </a:spcAft>
              <a:buChar char="»"/>
              <a:defRPr kumimoji="1" sz="1200">
                <a:solidFill>
                  <a:schemeClr val="tx1"/>
                </a:solidFill>
                <a:latin typeface="ＭＳ Ｐゴシック" pitchFamily="50" charset="-128"/>
                <a:ea typeface="ＭＳ Ｐゴシック" pitchFamily="50" charset="-128"/>
                <a:cs typeface="ＨＧｺﾞｼｯｸE-PRO"/>
              </a:defRPr>
            </a:lvl8pPr>
            <a:lvl9pPr marL="3886200" indent="-228600" eaLnBrk="0" fontAlgn="base" hangingPunct="0">
              <a:spcBef>
                <a:spcPct val="20000"/>
              </a:spcBef>
              <a:spcAft>
                <a:spcPct val="0"/>
              </a:spcAft>
              <a:buChar char="»"/>
              <a:defRPr kumimoji="1" sz="1200">
                <a:solidFill>
                  <a:schemeClr val="tx1"/>
                </a:solidFill>
                <a:latin typeface="ＭＳ Ｐゴシック" pitchFamily="50" charset="-128"/>
                <a:ea typeface="ＭＳ Ｐゴシック" pitchFamily="50" charset="-128"/>
                <a:cs typeface="ＨＧｺﾞｼｯｸE-PRO"/>
              </a:defRPr>
            </a:lvl9pPr>
          </a:lstStyle>
          <a:p>
            <a:pPr eaLnBrk="1" hangingPunct="1">
              <a:spcBef>
                <a:spcPct val="0"/>
              </a:spcBef>
              <a:spcAft>
                <a:spcPct val="0"/>
              </a:spcAft>
              <a:buClrTx/>
              <a:buFontTx/>
              <a:buNone/>
            </a:pPr>
            <a:r>
              <a:rPr lang="ja-JP" altLang="en-US" sz="2800" b="1" dirty="0"/>
              <a:t>②</a:t>
            </a:r>
          </a:p>
        </p:txBody>
      </p:sp>
      <p:sp>
        <p:nvSpPr>
          <p:cNvPr id="25614" name="テキスト ボックス 17"/>
          <p:cNvSpPr txBox="1">
            <a:spLocks noChangeArrowheads="1"/>
          </p:cNvSpPr>
          <p:nvPr/>
        </p:nvSpPr>
        <p:spPr bwMode="auto">
          <a:xfrm>
            <a:off x="418936" y="2704174"/>
            <a:ext cx="504825" cy="522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spcAft>
                <a:spcPct val="30000"/>
              </a:spcAft>
              <a:buClr>
                <a:srgbClr val="006600"/>
              </a:buClr>
              <a:buFont typeface="Wingdings" pitchFamily="2" charset="2"/>
              <a:buChar char="n"/>
              <a:defRPr kumimoji="1" sz="1400">
                <a:solidFill>
                  <a:schemeClr val="tx1"/>
                </a:solidFill>
                <a:latin typeface="ＨＧｺﾞｼｯｸE-PRO"/>
                <a:ea typeface="ＨＧｺﾞｼｯｸE-PRO"/>
                <a:cs typeface="ＨＧｺﾞｼｯｸE-PRO"/>
              </a:defRPr>
            </a:lvl1pPr>
            <a:lvl2pPr marL="742950" indent="-285750" eaLnBrk="0" hangingPunct="0">
              <a:spcBef>
                <a:spcPct val="20000"/>
              </a:spcBef>
              <a:spcAft>
                <a:spcPct val="30000"/>
              </a:spcAft>
              <a:buClr>
                <a:schemeClr val="tx2"/>
              </a:buClr>
              <a:buSzPct val="90000"/>
              <a:buFont typeface="Wingdings" pitchFamily="2" charset="2"/>
              <a:buChar char="t"/>
              <a:defRPr kumimoji="1" sz="1200">
                <a:solidFill>
                  <a:schemeClr val="tx1"/>
                </a:solidFill>
                <a:latin typeface="ＭＳ Ｐゴシック" pitchFamily="50" charset="-128"/>
                <a:ea typeface="ＭＳ Ｐゴシック" pitchFamily="50" charset="-128"/>
                <a:cs typeface="ＨＧｺﾞｼｯｸE-PRO"/>
              </a:defRPr>
            </a:lvl2pPr>
            <a:lvl3pPr marL="1143000" indent="-228600" eaLnBrk="0" hangingPunct="0">
              <a:spcBef>
                <a:spcPct val="20000"/>
              </a:spcBef>
              <a:spcAft>
                <a:spcPct val="30000"/>
              </a:spcAft>
              <a:buClr>
                <a:schemeClr val="tx2"/>
              </a:buClr>
              <a:buSzPct val="90000"/>
              <a:buFont typeface="Wingdings" pitchFamily="2" charset="2"/>
              <a:buChar char=""/>
              <a:defRPr kumimoji="1" sz="1200">
                <a:solidFill>
                  <a:schemeClr val="tx1"/>
                </a:solidFill>
                <a:latin typeface="ＭＳ Ｐゴシック" pitchFamily="50" charset="-128"/>
                <a:ea typeface="ＭＳ Ｐゴシック" pitchFamily="50" charset="-128"/>
                <a:cs typeface="ＨＧｺﾞｼｯｸE-PRO"/>
              </a:defRPr>
            </a:lvl3pPr>
            <a:lvl4pPr marL="1600200" indent="-228600" eaLnBrk="0" hangingPunct="0">
              <a:spcBef>
                <a:spcPct val="20000"/>
              </a:spcBef>
              <a:buChar char="–"/>
              <a:defRPr kumimoji="1" sz="1200">
                <a:solidFill>
                  <a:schemeClr val="tx1"/>
                </a:solidFill>
                <a:latin typeface="ＭＳ Ｐゴシック" pitchFamily="50" charset="-128"/>
                <a:ea typeface="ＭＳ Ｐゴシック" pitchFamily="50" charset="-128"/>
                <a:cs typeface="ＨＧｺﾞｼｯｸE-PRO"/>
              </a:defRPr>
            </a:lvl4pPr>
            <a:lvl5pPr marL="2057400" indent="-228600" eaLnBrk="0" hangingPunct="0">
              <a:spcBef>
                <a:spcPct val="20000"/>
              </a:spcBef>
              <a:buChar char="»"/>
              <a:defRPr kumimoji="1" sz="1200">
                <a:solidFill>
                  <a:schemeClr val="tx1"/>
                </a:solidFill>
                <a:latin typeface="ＭＳ Ｐゴシック" pitchFamily="50" charset="-128"/>
                <a:ea typeface="ＭＳ Ｐゴシック" pitchFamily="50" charset="-128"/>
                <a:cs typeface="ＨＧｺﾞｼｯｸE-PRO"/>
              </a:defRPr>
            </a:lvl5pPr>
            <a:lvl6pPr marL="2514600" indent="-228600" eaLnBrk="0" fontAlgn="base" hangingPunct="0">
              <a:spcBef>
                <a:spcPct val="20000"/>
              </a:spcBef>
              <a:spcAft>
                <a:spcPct val="0"/>
              </a:spcAft>
              <a:buChar char="»"/>
              <a:defRPr kumimoji="1" sz="1200">
                <a:solidFill>
                  <a:schemeClr val="tx1"/>
                </a:solidFill>
                <a:latin typeface="ＭＳ Ｐゴシック" pitchFamily="50" charset="-128"/>
                <a:ea typeface="ＭＳ Ｐゴシック" pitchFamily="50" charset="-128"/>
                <a:cs typeface="ＨＧｺﾞｼｯｸE-PRO"/>
              </a:defRPr>
            </a:lvl6pPr>
            <a:lvl7pPr marL="2971800" indent="-228600" eaLnBrk="0" fontAlgn="base" hangingPunct="0">
              <a:spcBef>
                <a:spcPct val="20000"/>
              </a:spcBef>
              <a:spcAft>
                <a:spcPct val="0"/>
              </a:spcAft>
              <a:buChar char="»"/>
              <a:defRPr kumimoji="1" sz="1200">
                <a:solidFill>
                  <a:schemeClr val="tx1"/>
                </a:solidFill>
                <a:latin typeface="ＭＳ Ｐゴシック" pitchFamily="50" charset="-128"/>
                <a:ea typeface="ＭＳ Ｐゴシック" pitchFamily="50" charset="-128"/>
                <a:cs typeface="ＨＧｺﾞｼｯｸE-PRO"/>
              </a:defRPr>
            </a:lvl7pPr>
            <a:lvl8pPr marL="3429000" indent="-228600" eaLnBrk="0" fontAlgn="base" hangingPunct="0">
              <a:spcBef>
                <a:spcPct val="20000"/>
              </a:spcBef>
              <a:spcAft>
                <a:spcPct val="0"/>
              </a:spcAft>
              <a:buChar char="»"/>
              <a:defRPr kumimoji="1" sz="1200">
                <a:solidFill>
                  <a:schemeClr val="tx1"/>
                </a:solidFill>
                <a:latin typeface="ＭＳ Ｐゴシック" pitchFamily="50" charset="-128"/>
                <a:ea typeface="ＭＳ Ｐゴシック" pitchFamily="50" charset="-128"/>
                <a:cs typeface="ＨＧｺﾞｼｯｸE-PRO"/>
              </a:defRPr>
            </a:lvl8pPr>
            <a:lvl9pPr marL="3886200" indent="-228600" eaLnBrk="0" fontAlgn="base" hangingPunct="0">
              <a:spcBef>
                <a:spcPct val="20000"/>
              </a:spcBef>
              <a:spcAft>
                <a:spcPct val="0"/>
              </a:spcAft>
              <a:buChar char="»"/>
              <a:defRPr kumimoji="1" sz="1200">
                <a:solidFill>
                  <a:schemeClr val="tx1"/>
                </a:solidFill>
                <a:latin typeface="ＭＳ Ｐゴシック" pitchFamily="50" charset="-128"/>
                <a:ea typeface="ＭＳ Ｐゴシック" pitchFamily="50" charset="-128"/>
                <a:cs typeface="ＨＧｺﾞｼｯｸE-PRO"/>
              </a:defRPr>
            </a:lvl9pPr>
          </a:lstStyle>
          <a:p>
            <a:pPr eaLnBrk="1" hangingPunct="1">
              <a:spcBef>
                <a:spcPct val="0"/>
              </a:spcBef>
              <a:spcAft>
                <a:spcPct val="0"/>
              </a:spcAft>
              <a:buClrTx/>
              <a:buFontTx/>
              <a:buNone/>
            </a:pPr>
            <a:r>
              <a:rPr lang="ja-JP" altLang="en-US" sz="2800" b="1" dirty="0"/>
              <a:t>③</a:t>
            </a:r>
          </a:p>
        </p:txBody>
      </p:sp>
      <p:sp>
        <p:nvSpPr>
          <p:cNvPr id="25615" name="テキスト ボックス 18"/>
          <p:cNvSpPr txBox="1">
            <a:spLocks noChangeArrowheads="1"/>
          </p:cNvSpPr>
          <p:nvPr/>
        </p:nvSpPr>
        <p:spPr bwMode="auto">
          <a:xfrm>
            <a:off x="422748" y="3545112"/>
            <a:ext cx="504825"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spcAft>
                <a:spcPct val="30000"/>
              </a:spcAft>
              <a:buClr>
                <a:srgbClr val="006600"/>
              </a:buClr>
              <a:buFont typeface="Wingdings" pitchFamily="2" charset="2"/>
              <a:buChar char="n"/>
              <a:defRPr kumimoji="1" sz="1400">
                <a:solidFill>
                  <a:schemeClr val="tx1"/>
                </a:solidFill>
                <a:latin typeface="ＨＧｺﾞｼｯｸE-PRO"/>
                <a:ea typeface="ＨＧｺﾞｼｯｸE-PRO"/>
                <a:cs typeface="ＨＧｺﾞｼｯｸE-PRO"/>
              </a:defRPr>
            </a:lvl1pPr>
            <a:lvl2pPr marL="742950" indent="-285750" eaLnBrk="0" hangingPunct="0">
              <a:spcBef>
                <a:spcPct val="20000"/>
              </a:spcBef>
              <a:spcAft>
                <a:spcPct val="30000"/>
              </a:spcAft>
              <a:buClr>
                <a:schemeClr val="tx2"/>
              </a:buClr>
              <a:buSzPct val="90000"/>
              <a:buFont typeface="Wingdings" pitchFamily="2" charset="2"/>
              <a:buChar char="t"/>
              <a:defRPr kumimoji="1" sz="1200">
                <a:solidFill>
                  <a:schemeClr val="tx1"/>
                </a:solidFill>
                <a:latin typeface="ＭＳ Ｐゴシック" pitchFamily="50" charset="-128"/>
                <a:ea typeface="ＭＳ Ｐゴシック" pitchFamily="50" charset="-128"/>
                <a:cs typeface="ＨＧｺﾞｼｯｸE-PRO"/>
              </a:defRPr>
            </a:lvl2pPr>
            <a:lvl3pPr marL="1143000" indent="-228600" eaLnBrk="0" hangingPunct="0">
              <a:spcBef>
                <a:spcPct val="20000"/>
              </a:spcBef>
              <a:spcAft>
                <a:spcPct val="30000"/>
              </a:spcAft>
              <a:buClr>
                <a:schemeClr val="tx2"/>
              </a:buClr>
              <a:buSzPct val="90000"/>
              <a:buFont typeface="Wingdings" pitchFamily="2" charset="2"/>
              <a:buChar char=""/>
              <a:defRPr kumimoji="1" sz="1200">
                <a:solidFill>
                  <a:schemeClr val="tx1"/>
                </a:solidFill>
                <a:latin typeface="ＭＳ Ｐゴシック" pitchFamily="50" charset="-128"/>
                <a:ea typeface="ＭＳ Ｐゴシック" pitchFamily="50" charset="-128"/>
                <a:cs typeface="ＨＧｺﾞｼｯｸE-PRO"/>
              </a:defRPr>
            </a:lvl3pPr>
            <a:lvl4pPr marL="1600200" indent="-228600" eaLnBrk="0" hangingPunct="0">
              <a:spcBef>
                <a:spcPct val="20000"/>
              </a:spcBef>
              <a:buChar char="–"/>
              <a:defRPr kumimoji="1" sz="1200">
                <a:solidFill>
                  <a:schemeClr val="tx1"/>
                </a:solidFill>
                <a:latin typeface="ＭＳ Ｐゴシック" pitchFamily="50" charset="-128"/>
                <a:ea typeface="ＭＳ Ｐゴシック" pitchFamily="50" charset="-128"/>
                <a:cs typeface="ＨＧｺﾞｼｯｸE-PRO"/>
              </a:defRPr>
            </a:lvl4pPr>
            <a:lvl5pPr marL="2057400" indent="-228600" eaLnBrk="0" hangingPunct="0">
              <a:spcBef>
                <a:spcPct val="20000"/>
              </a:spcBef>
              <a:buChar char="»"/>
              <a:defRPr kumimoji="1" sz="1200">
                <a:solidFill>
                  <a:schemeClr val="tx1"/>
                </a:solidFill>
                <a:latin typeface="ＭＳ Ｐゴシック" pitchFamily="50" charset="-128"/>
                <a:ea typeface="ＭＳ Ｐゴシック" pitchFamily="50" charset="-128"/>
                <a:cs typeface="ＨＧｺﾞｼｯｸE-PRO"/>
              </a:defRPr>
            </a:lvl5pPr>
            <a:lvl6pPr marL="2514600" indent="-228600" eaLnBrk="0" fontAlgn="base" hangingPunct="0">
              <a:spcBef>
                <a:spcPct val="20000"/>
              </a:spcBef>
              <a:spcAft>
                <a:spcPct val="0"/>
              </a:spcAft>
              <a:buChar char="»"/>
              <a:defRPr kumimoji="1" sz="1200">
                <a:solidFill>
                  <a:schemeClr val="tx1"/>
                </a:solidFill>
                <a:latin typeface="ＭＳ Ｐゴシック" pitchFamily="50" charset="-128"/>
                <a:ea typeface="ＭＳ Ｐゴシック" pitchFamily="50" charset="-128"/>
                <a:cs typeface="ＨＧｺﾞｼｯｸE-PRO"/>
              </a:defRPr>
            </a:lvl6pPr>
            <a:lvl7pPr marL="2971800" indent="-228600" eaLnBrk="0" fontAlgn="base" hangingPunct="0">
              <a:spcBef>
                <a:spcPct val="20000"/>
              </a:spcBef>
              <a:spcAft>
                <a:spcPct val="0"/>
              </a:spcAft>
              <a:buChar char="»"/>
              <a:defRPr kumimoji="1" sz="1200">
                <a:solidFill>
                  <a:schemeClr val="tx1"/>
                </a:solidFill>
                <a:latin typeface="ＭＳ Ｐゴシック" pitchFamily="50" charset="-128"/>
                <a:ea typeface="ＭＳ Ｐゴシック" pitchFamily="50" charset="-128"/>
                <a:cs typeface="ＨＧｺﾞｼｯｸE-PRO"/>
              </a:defRPr>
            </a:lvl7pPr>
            <a:lvl8pPr marL="3429000" indent="-228600" eaLnBrk="0" fontAlgn="base" hangingPunct="0">
              <a:spcBef>
                <a:spcPct val="20000"/>
              </a:spcBef>
              <a:spcAft>
                <a:spcPct val="0"/>
              </a:spcAft>
              <a:buChar char="»"/>
              <a:defRPr kumimoji="1" sz="1200">
                <a:solidFill>
                  <a:schemeClr val="tx1"/>
                </a:solidFill>
                <a:latin typeface="ＭＳ Ｐゴシック" pitchFamily="50" charset="-128"/>
                <a:ea typeface="ＭＳ Ｐゴシック" pitchFamily="50" charset="-128"/>
                <a:cs typeface="ＨＧｺﾞｼｯｸE-PRO"/>
              </a:defRPr>
            </a:lvl8pPr>
            <a:lvl9pPr marL="3886200" indent="-228600" eaLnBrk="0" fontAlgn="base" hangingPunct="0">
              <a:spcBef>
                <a:spcPct val="20000"/>
              </a:spcBef>
              <a:spcAft>
                <a:spcPct val="0"/>
              </a:spcAft>
              <a:buChar char="»"/>
              <a:defRPr kumimoji="1" sz="1200">
                <a:solidFill>
                  <a:schemeClr val="tx1"/>
                </a:solidFill>
                <a:latin typeface="ＭＳ Ｐゴシック" pitchFamily="50" charset="-128"/>
                <a:ea typeface="ＭＳ Ｐゴシック" pitchFamily="50" charset="-128"/>
                <a:cs typeface="ＨＧｺﾞｼｯｸE-PRO"/>
              </a:defRPr>
            </a:lvl9pPr>
          </a:lstStyle>
          <a:p>
            <a:pPr eaLnBrk="1" hangingPunct="1">
              <a:spcBef>
                <a:spcPct val="0"/>
              </a:spcBef>
              <a:spcAft>
                <a:spcPct val="0"/>
              </a:spcAft>
              <a:buClrTx/>
              <a:buFontTx/>
              <a:buNone/>
            </a:pPr>
            <a:r>
              <a:rPr lang="ja-JP" altLang="en-US" sz="2800" b="1" dirty="0"/>
              <a:t>⑤</a:t>
            </a:r>
          </a:p>
        </p:txBody>
      </p:sp>
      <p:sp>
        <p:nvSpPr>
          <p:cNvPr id="25616" name="テキスト ボックス 19"/>
          <p:cNvSpPr txBox="1">
            <a:spLocks noChangeArrowheads="1"/>
          </p:cNvSpPr>
          <p:nvPr/>
        </p:nvSpPr>
        <p:spPr bwMode="auto">
          <a:xfrm>
            <a:off x="428225" y="4447853"/>
            <a:ext cx="504825"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spcAft>
                <a:spcPct val="30000"/>
              </a:spcAft>
              <a:buClr>
                <a:srgbClr val="006600"/>
              </a:buClr>
              <a:buFont typeface="Wingdings" pitchFamily="2" charset="2"/>
              <a:buChar char="n"/>
              <a:defRPr kumimoji="1" sz="1400">
                <a:solidFill>
                  <a:schemeClr val="tx1"/>
                </a:solidFill>
                <a:latin typeface="ＨＧｺﾞｼｯｸE-PRO"/>
                <a:ea typeface="ＨＧｺﾞｼｯｸE-PRO"/>
                <a:cs typeface="ＨＧｺﾞｼｯｸE-PRO"/>
              </a:defRPr>
            </a:lvl1pPr>
            <a:lvl2pPr marL="742950" indent="-285750" eaLnBrk="0" hangingPunct="0">
              <a:spcBef>
                <a:spcPct val="20000"/>
              </a:spcBef>
              <a:spcAft>
                <a:spcPct val="30000"/>
              </a:spcAft>
              <a:buClr>
                <a:schemeClr val="tx2"/>
              </a:buClr>
              <a:buSzPct val="90000"/>
              <a:buFont typeface="Wingdings" pitchFamily="2" charset="2"/>
              <a:buChar char="t"/>
              <a:defRPr kumimoji="1" sz="1200">
                <a:solidFill>
                  <a:schemeClr val="tx1"/>
                </a:solidFill>
                <a:latin typeface="ＭＳ Ｐゴシック" pitchFamily="50" charset="-128"/>
                <a:ea typeface="ＭＳ Ｐゴシック" pitchFamily="50" charset="-128"/>
                <a:cs typeface="ＨＧｺﾞｼｯｸE-PRO"/>
              </a:defRPr>
            </a:lvl2pPr>
            <a:lvl3pPr marL="1143000" indent="-228600" eaLnBrk="0" hangingPunct="0">
              <a:spcBef>
                <a:spcPct val="20000"/>
              </a:spcBef>
              <a:spcAft>
                <a:spcPct val="30000"/>
              </a:spcAft>
              <a:buClr>
                <a:schemeClr val="tx2"/>
              </a:buClr>
              <a:buSzPct val="90000"/>
              <a:buFont typeface="Wingdings" pitchFamily="2" charset="2"/>
              <a:buChar char=""/>
              <a:defRPr kumimoji="1" sz="1200">
                <a:solidFill>
                  <a:schemeClr val="tx1"/>
                </a:solidFill>
                <a:latin typeface="ＭＳ Ｐゴシック" pitchFamily="50" charset="-128"/>
                <a:ea typeface="ＭＳ Ｐゴシック" pitchFamily="50" charset="-128"/>
                <a:cs typeface="ＨＧｺﾞｼｯｸE-PRO"/>
              </a:defRPr>
            </a:lvl3pPr>
            <a:lvl4pPr marL="1600200" indent="-228600" eaLnBrk="0" hangingPunct="0">
              <a:spcBef>
                <a:spcPct val="20000"/>
              </a:spcBef>
              <a:buChar char="–"/>
              <a:defRPr kumimoji="1" sz="1200">
                <a:solidFill>
                  <a:schemeClr val="tx1"/>
                </a:solidFill>
                <a:latin typeface="ＭＳ Ｐゴシック" pitchFamily="50" charset="-128"/>
                <a:ea typeface="ＭＳ Ｐゴシック" pitchFamily="50" charset="-128"/>
                <a:cs typeface="ＨＧｺﾞｼｯｸE-PRO"/>
              </a:defRPr>
            </a:lvl4pPr>
            <a:lvl5pPr marL="2057400" indent="-228600" eaLnBrk="0" hangingPunct="0">
              <a:spcBef>
                <a:spcPct val="20000"/>
              </a:spcBef>
              <a:buChar char="»"/>
              <a:defRPr kumimoji="1" sz="1200">
                <a:solidFill>
                  <a:schemeClr val="tx1"/>
                </a:solidFill>
                <a:latin typeface="ＭＳ Ｐゴシック" pitchFamily="50" charset="-128"/>
                <a:ea typeface="ＭＳ Ｐゴシック" pitchFamily="50" charset="-128"/>
                <a:cs typeface="ＨＧｺﾞｼｯｸE-PRO"/>
              </a:defRPr>
            </a:lvl5pPr>
            <a:lvl6pPr marL="2514600" indent="-228600" eaLnBrk="0" fontAlgn="base" hangingPunct="0">
              <a:spcBef>
                <a:spcPct val="20000"/>
              </a:spcBef>
              <a:spcAft>
                <a:spcPct val="0"/>
              </a:spcAft>
              <a:buChar char="»"/>
              <a:defRPr kumimoji="1" sz="1200">
                <a:solidFill>
                  <a:schemeClr val="tx1"/>
                </a:solidFill>
                <a:latin typeface="ＭＳ Ｐゴシック" pitchFamily="50" charset="-128"/>
                <a:ea typeface="ＭＳ Ｐゴシック" pitchFamily="50" charset="-128"/>
                <a:cs typeface="ＨＧｺﾞｼｯｸE-PRO"/>
              </a:defRPr>
            </a:lvl6pPr>
            <a:lvl7pPr marL="2971800" indent="-228600" eaLnBrk="0" fontAlgn="base" hangingPunct="0">
              <a:spcBef>
                <a:spcPct val="20000"/>
              </a:spcBef>
              <a:spcAft>
                <a:spcPct val="0"/>
              </a:spcAft>
              <a:buChar char="»"/>
              <a:defRPr kumimoji="1" sz="1200">
                <a:solidFill>
                  <a:schemeClr val="tx1"/>
                </a:solidFill>
                <a:latin typeface="ＭＳ Ｐゴシック" pitchFamily="50" charset="-128"/>
                <a:ea typeface="ＭＳ Ｐゴシック" pitchFamily="50" charset="-128"/>
                <a:cs typeface="ＨＧｺﾞｼｯｸE-PRO"/>
              </a:defRPr>
            </a:lvl7pPr>
            <a:lvl8pPr marL="3429000" indent="-228600" eaLnBrk="0" fontAlgn="base" hangingPunct="0">
              <a:spcBef>
                <a:spcPct val="20000"/>
              </a:spcBef>
              <a:spcAft>
                <a:spcPct val="0"/>
              </a:spcAft>
              <a:buChar char="»"/>
              <a:defRPr kumimoji="1" sz="1200">
                <a:solidFill>
                  <a:schemeClr val="tx1"/>
                </a:solidFill>
                <a:latin typeface="ＭＳ Ｐゴシック" pitchFamily="50" charset="-128"/>
                <a:ea typeface="ＭＳ Ｐゴシック" pitchFamily="50" charset="-128"/>
                <a:cs typeface="ＨＧｺﾞｼｯｸE-PRO"/>
              </a:defRPr>
            </a:lvl8pPr>
            <a:lvl9pPr marL="3886200" indent="-228600" eaLnBrk="0" fontAlgn="base" hangingPunct="0">
              <a:spcBef>
                <a:spcPct val="20000"/>
              </a:spcBef>
              <a:spcAft>
                <a:spcPct val="0"/>
              </a:spcAft>
              <a:buChar char="»"/>
              <a:defRPr kumimoji="1" sz="1200">
                <a:solidFill>
                  <a:schemeClr val="tx1"/>
                </a:solidFill>
                <a:latin typeface="ＭＳ Ｐゴシック" pitchFamily="50" charset="-128"/>
                <a:ea typeface="ＭＳ Ｐゴシック" pitchFamily="50" charset="-128"/>
                <a:cs typeface="ＨＧｺﾞｼｯｸE-PRO"/>
              </a:defRPr>
            </a:lvl9pPr>
          </a:lstStyle>
          <a:p>
            <a:pPr eaLnBrk="1" hangingPunct="1">
              <a:spcBef>
                <a:spcPct val="0"/>
              </a:spcBef>
              <a:spcAft>
                <a:spcPct val="0"/>
              </a:spcAft>
              <a:buClrTx/>
              <a:buFontTx/>
              <a:buNone/>
            </a:pPr>
            <a:r>
              <a:rPr lang="ja-JP" altLang="en-US" sz="2800" b="1" dirty="0"/>
              <a:t>⑥</a:t>
            </a:r>
          </a:p>
        </p:txBody>
      </p:sp>
      <p:sp>
        <p:nvSpPr>
          <p:cNvPr id="25617" name="テキスト ボックス 20"/>
          <p:cNvSpPr txBox="1">
            <a:spLocks noChangeArrowheads="1"/>
          </p:cNvSpPr>
          <p:nvPr/>
        </p:nvSpPr>
        <p:spPr bwMode="auto">
          <a:xfrm>
            <a:off x="4139952" y="1124744"/>
            <a:ext cx="504825"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spcAft>
                <a:spcPct val="30000"/>
              </a:spcAft>
              <a:buClr>
                <a:srgbClr val="006600"/>
              </a:buClr>
              <a:buFont typeface="Wingdings" pitchFamily="2" charset="2"/>
              <a:buChar char="n"/>
              <a:defRPr kumimoji="1" sz="1400">
                <a:solidFill>
                  <a:schemeClr val="tx1"/>
                </a:solidFill>
                <a:latin typeface="ＨＧｺﾞｼｯｸE-PRO"/>
                <a:ea typeface="ＨＧｺﾞｼｯｸE-PRO"/>
                <a:cs typeface="ＨＧｺﾞｼｯｸE-PRO"/>
              </a:defRPr>
            </a:lvl1pPr>
            <a:lvl2pPr marL="742950" indent="-285750" eaLnBrk="0" hangingPunct="0">
              <a:spcBef>
                <a:spcPct val="20000"/>
              </a:spcBef>
              <a:spcAft>
                <a:spcPct val="30000"/>
              </a:spcAft>
              <a:buClr>
                <a:schemeClr val="tx2"/>
              </a:buClr>
              <a:buSzPct val="90000"/>
              <a:buFont typeface="Wingdings" pitchFamily="2" charset="2"/>
              <a:buChar char="t"/>
              <a:defRPr kumimoji="1" sz="1200">
                <a:solidFill>
                  <a:schemeClr val="tx1"/>
                </a:solidFill>
                <a:latin typeface="ＭＳ Ｐゴシック" pitchFamily="50" charset="-128"/>
                <a:ea typeface="ＭＳ Ｐゴシック" pitchFamily="50" charset="-128"/>
                <a:cs typeface="ＨＧｺﾞｼｯｸE-PRO"/>
              </a:defRPr>
            </a:lvl2pPr>
            <a:lvl3pPr marL="1143000" indent="-228600" eaLnBrk="0" hangingPunct="0">
              <a:spcBef>
                <a:spcPct val="20000"/>
              </a:spcBef>
              <a:spcAft>
                <a:spcPct val="30000"/>
              </a:spcAft>
              <a:buClr>
                <a:schemeClr val="tx2"/>
              </a:buClr>
              <a:buSzPct val="90000"/>
              <a:buFont typeface="Wingdings" pitchFamily="2" charset="2"/>
              <a:buChar char=""/>
              <a:defRPr kumimoji="1" sz="1200">
                <a:solidFill>
                  <a:schemeClr val="tx1"/>
                </a:solidFill>
                <a:latin typeface="ＭＳ Ｐゴシック" pitchFamily="50" charset="-128"/>
                <a:ea typeface="ＭＳ Ｐゴシック" pitchFamily="50" charset="-128"/>
                <a:cs typeface="ＨＧｺﾞｼｯｸE-PRO"/>
              </a:defRPr>
            </a:lvl3pPr>
            <a:lvl4pPr marL="1600200" indent="-228600" eaLnBrk="0" hangingPunct="0">
              <a:spcBef>
                <a:spcPct val="20000"/>
              </a:spcBef>
              <a:buChar char="–"/>
              <a:defRPr kumimoji="1" sz="1200">
                <a:solidFill>
                  <a:schemeClr val="tx1"/>
                </a:solidFill>
                <a:latin typeface="ＭＳ Ｐゴシック" pitchFamily="50" charset="-128"/>
                <a:ea typeface="ＭＳ Ｐゴシック" pitchFamily="50" charset="-128"/>
                <a:cs typeface="ＨＧｺﾞｼｯｸE-PRO"/>
              </a:defRPr>
            </a:lvl4pPr>
            <a:lvl5pPr marL="2057400" indent="-228600" eaLnBrk="0" hangingPunct="0">
              <a:spcBef>
                <a:spcPct val="20000"/>
              </a:spcBef>
              <a:buChar char="»"/>
              <a:defRPr kumimoji="1" sz="1200">
                <a:solidFill>
                  <a:schemeClr val="tx1"/>
                </a:solidFill>
                <a:latin typeface="ＭＳ Ｐゴシック" pitchFamily="50" charset="-128"/>
                <a:ea typeface="ＭＳ Ｐゴシック" pitchFamily="50" charset="-128"/>
                <a:cs typeface="ＨＧｺﾞｼｯｸE-PRO"/>
              </a:defRPr>
            </a:lvl5pPr>
            <a:lvl6pPr marL="2514600" indent="-228600" eaLnBrk="0" fontAlgn="base" hangingPunct="0">
              <a:spcBef>
                <a:spcPct val="20000"/>
              </a:spcBef>
              <a:spcAft>
                <a:spcPct val="0"/>
              </a:spcAft>
              <a:buChar char="»"/>
              <a:defRPr kumimoji="1" sz="1200">
                <a:solidFill>
                  <a:schemeClr val="tx1"/>
                </a:solidFill>
                <a:latin typeface="ＭＳ Ｐゴシック" pitchFamily="50" charset="-128"/>
                <a:ea typeface="ＭＳ Ｐゴシック" pitchFamily="50" charset="-128"/>
                <a:cs typeface="ＨＧｺﾞｼｯｸE-PRO"/>
              </a:defRPr>
            </a:lvl6pPr>
            <a:lvl7pPr marL="2971800" indent="-228600" eaLnBrk="0" fontAlgn="base" hangingPunct="0">
              <a:spcBef>
                <a:spcPct val="20000"/>
              </a:spcBef>
              <a:spcAft>
                <a:spcPct val="0"/>
              </a:spcAft>
              <a:buChar char="»"/>
              <a:defRPr kumimoji="1" sz="1200">
                <a:solidFill>
                  <a:schemeClr val="tx1"/>
                </a:solidFill>
                <a:latin typeface="ＭＳ Ｐゴシック" pitchFamily="50" charset="-128"/>
                <a:ea typeface="ＭＳ Ｐゴシック" pitchFamily="50" charset="-128"/>
                <a:cs typeface="ＨＧｺﾞｼｯｸE-PRO"/>
              </a:defRPr>
            </a:lvl7pPr>
            <a:lvl8pPr marL="3429000" indent="-228600" eaLnBrk="0" fontAlgn="base" hangingPunct="0">
              <a:spcBef>
                <a:spcPct val="20000"/>
              </a:spcBef>
              <a:spcAft>
                <a:spcPct val="0"/>
              </a:spcAft>
              <a:buChar char="»"/>
              <a:defRPr kumimoji="1" sz="1200">
                <a:solidFill>
                  <a:schemeClr val="tx1"/>
                </a:solidFill>
                <a:latin typeface="ＭＳ Ｐゴシック" pitchFamily="50" charset="-128"/>
                <a:ea typeface="ＭＳ Ｐゴシック" pitchFamily="50" charset="-128"/>
                <a:cs typeface="ＨＧｺﾞｼｯｸE-PRO"/>
              </a:defRPr>
            </a:lvl8pPr>
            <a:lvl9pPr marL="3886200" indent="-228600" eaLnBrk="0" fontAlgn="base" hangingPunct="0">
              <a:spcBef>
                <a:spcPct val="20000"/>
              </a:spcBef>
              <a:spcAft>
                <a:spcPct val="0"/>
              </a:spcAft>
              <a:buChar char="»"/>
              <a:defRPr kumimoji="1" sz="1200">
                <a:solidFill>
                  <a:schemeClr val="tx1"/>
                </a:solidFill>
                <a:latin typeface="ＭＳ Ｐゴシック" pitchFamily="50" charset="-128"/>
                <a:ea typeface="ＭＳ Ｐゴシック" pitchFamily="50" charset="-128"/>
                <a:cs typeface="ＨＧｺﾞｼｯｸE-PRO"/>
              </a:defRPr>
            </a:lvl9pPr>
          </a:lstStyle>
          <a:p>
            <a:pPr eaLnBrk="1" hangingPunct="1">
              <a:spcBef>
                <a:spcPct val="0"/>
              </a:spcBef>
              <a:spcAft>
                <a:spcPct val="0"/>
              </a:spcAft>
              <a:buClrTx/>
              <a:buFontTx/>
              <a:buNone/>
            </a:pPr>
            <a:r>
              <a:rPr lang="ja-JP" altLang="en-US" sz="2800" b="1" dirty="0"/>
              <a:t>④</a:t>
            </a:r>
          </a:p>
        </p:txBody>
      </p:sp>
      <p:sp>
        <p:nvSpPr>
          <p:cNvPr id="2" name="角丸四角形 1"/>
          <p:cNvSpPr/>
          <p:nvPr/>
        </p:nvSpPr>
        <p:spPr bwMode="auto">
          <a:xfrm>
            <a:off x="1159158" y="4126137"/>
            <a:ext cx="172482" cy="544386"/>
          </a:xfrm>
          <a:prstGeom prst="roundRect">
            <a:avLst/>
          </a:prstGeom>
          <a:noFill/>
          <a:ln w="38100" cap="flat" cmpd="sng" algn="ctr">
            <a:solidFill>
              <a:schemeClr val="accent1"/>
            </a:solidFill>
            <a:prstDash val="solid"/>
            <a:miter lim="800000"/>
            <a:headEnd type="none" w="med" len="med"/>
            <a:tailEnd type="none" w="med" len="med"/>
          </a:ln>
          <a:effectLst/>
        </p:spPr>
        <p:txBody>
          <a:bodyPr wrap="none"/>
          <a:lstStyle>
            <a:lvl1pPr eaLnBrk="0" hangingPunct="0">
              <a:defRPr kumimoji="1">
                <a:solidFill>
                  <a:schemeClr val="tx1"/>
                </a:solidFill>
                <a:latin typeface="ＨＧｺﾞｼｯｸE-PRO"/>
                <a:ea typeface="ＭＳ Ｐゴシック" pitchFamily="50" charset="-128"/>
              </a:defRPr>
            </a:lvl1pPr>
            <a:lvl2pPr marL="742950" indent="-285750" eaLnBrk="0" hangingPunct="0">
              <a:defRPr kumimoji="1">
                <a:solidFill>
                  <a:schemeClr val="tx1"/>
                </a:solidFill>
                <a:latin typeface="ＨＧｺﾞｼｯｸE-PRO"/>
                <a:ea typeface="ＭＳ Ｐゴシック" pitchFamily="50" charset="-128"/>
              </a:defRPr>
            </a:lvl2pPr>
            <a:lvl3pPr marL="1143000" indent="-228600" eaLnBrk="0" hangingPunct="0">
              <a:defRPr kumimoji="1">
                <a:solidFill>
                  <a:schemeClr val="tx1"/>
                </a:solidFill>
                <a:latin typeface="ＨＧｺﾞｼｯｸE-PRO"/>
                <a:ea typeface="ＭＳ Ｐゴシック" pitchFamily="50" charset="-128"/>
              </a:defRPr>
            </a:lvl3pPr>
            <a:lvl4pPr marL="1600200" indent="-228600" eaLnBrk="0" hangingPunct="0">
              <a:defRPr kumimoji="1">
                <a:solidFill>
                  <a:schemeClr val="tx1"/>
                </a:solidFill>
                <a:latin typeface="ＨＧｺﾞｼｯｸE-PRO"/>
                <a:ea typeface="ＭＳ Ｐゴシック" pitchFamily="50" charset="-128"/>
              </a:defRPr>
            </a:lvl4pPr>
            <a:lvl5pPr marL="2057400" indent="-228600" eaLnBrk="0" hangingPunct="0">
              <a:defRPr kumimoji="1">
                <a:solidFill>
                  <a:schemeClr val="tx1"/>
                </a:solidFill>
                <a:latin typeface="ＨＧｺﾞｼｯｸE-PRO"/>
                <a:ea typeface="ＭＳ Ｐゴシック" pitchFamily="50" charset="-128"/>
              </a:defRPr>
            </a:lvl5pPr>
            <a:lvl6pPr marL="2514600" indent="-228600" eaLnBrk="0" fontAlgn="base" hangingPunct="0">
              <a:spcBef>
                <a:spcPct val="0"/>
              </a:spcBef>
              <a:spcAft>
                <a:spcPct val="0"/>
              </a:spcAft>
              <a:defRPr kumimoji="1">
                <a:solidFill>
                  <a:schemeClr val="tx1"/>
                </a:solidFill>
                <a:latin typeface="ＨＧｺﾞｼｯｸE-PRO"/>
                <a:ea typeface="ＭＳ Ｐゴシック" pitchFamily="50" charset="-128"/>
              </a:defRPr>
            </a:lvl6pPr>
            <a:lvl7pPr marL="2971800" indent="-228600" eaLnBrk="0" fontAlgn="base" hangingPunct="0">
              <a:spcBef>
                <a:spcPct val="0"/>
              </a:spcBef>
              <a:spcAft>
                <a:spcPct val="0"/>
              </a:spcAft>
              <a:defRPr kumimoji="1">
                <a:solidFill>
                  <a:schemeClr val="tx1"/>
                </a:solidFill>
                <a:latin typeface="ＨＧｺﾞｼｯｸE-PRO"/>
                <a:ea typeface="ＭＳ Ｐゴシック" pitchFamily="50" charset="-128"/>
              </a:defRPr>
            </a:lvl7pPr>
            <a:lvl8pPr marL="3429000" indent="-228600" eaLnBrk="0" fontAlgn="base" hangingPunct="0">
              <a:spcBef>
                <a:spcPct val="0"/>
              </a:spcBef>
              <a:spcAft>
                <a:spcPct val="0"/>
              </a:spcAft>
              <a:defRPr kumimoji="1">
                <a:solidFill>
                  <a:schemeClr val="tx1"/>
                </a:solidFill>
                <a:latin typeface="ＨＧｺﾞｼｯｸE-PRO"/>
                <a:ea typeface="ＭＳ Ｐゴシック" pitchFamily="50" charset="-128"/>
              </a:defRPr>
            </a:lvl8pPr>
            <a:lvl9pPr marL="3886200" indent="-228600" eaLnBrk="0" fontAlgn="base" hangingPunct="0">
              <a:spcBef>
                <a:spcPct val="0"/>
              </a:spcBef>
              <a:spcAft>
                <a:spcPct val="0"/>
              </a:spcAft>
              <a:defRPr kumimoji="1">
                <a:solidFill>
                  <a:schemeClr val="tx1"/>
                </a:solidFill>
                <a:latin typeface="ＨＧｺﾞｼｯｸE-PRO"/>
                <a:ea typeface="ＭＳ Ｐゴシック" pitchFamily="50" charset="-128"/>
              </a:defRPr>
            </a:lvl9pPr>
          </a:lstStyle>
          <a:p>
            <a:pPr eaLnBrk="1" hangingPunct="1"/>
            <a:endParaRPr lang="ja-JP" altLang="en-US" sz="1000" b="1">
              <a:latin typeface="Times New Roman" pitchFamily="18" charset="0"/>
              <a:ea typeface="ＨＧｺﾞｼｯｸE-PRO"/>
            </a:endParaRPr>
          </a:p>
        </p:txBody>
      </p:sp>
      <p:sp>
        <p:nvSpPr>
          <p:cNvPr id="25619" name="テキスト ボックス 19"/>
          <p:cNvSpPr txBox="1">
            <a:spLocks noChangeArrowheads="1"/>
          </p:cNvSpPr>
          <p:nvPr/>
        </p:nvSpPr>
        <p:spPr bwMode="auto">
          <a:xfrm>
            <a:off x="1331640" y="3979664"/>
            <a:ext cx="504825"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spcAft>
                <a:spcPct val="30000"/>
              </a:spcAft>
              <a:buClr>
                <a:srgbClr val="006600"/>
              </a:buClr>
              <a:buFont typeface="Wingdings" pitchFamily="2" charset="2"/>
              <a:buChar char="n"/>
              <a:defRPr kumimoji="1" sz="1400">
                <a:solidFill>
                  <a:schemeClr val="tx1"/>
                </a:solidFill>
                <a:latin typeface="ＨＧｺﾞｼｯｸE-PRO"/>
                <a:ea typeface="ＨＧｺﾞｼｯｸE-PRO"/>
                <a:cs typeface="ＨＧｺﾞｼｯｸE-PRO"/>
              </a:defRPr>
            </a:lvl1pPr>
            <a:lvl2pPr marL="742950" indent="-285750" eaLnBrk="0" hangingPunct="0">
              <a:spcBef>
                <a:spcPct val="20000"/>
              </a:spcBef>
              <a:spcAft>
                <a:spcPct val="30000"/>
              </a:spcAft>
              <a:buClr>
                <a:schemeClr val="tx2"/>
              </a:buClr>
              <a:buSzPct val="90000"/>
              <a:buFont typeface="Wingdings" pitchFamily="2" charset="2"/>
              <a:buChar char="t"/>
              <a:defRPr kumimoji="1" sz="1200">
                <a:solidFill>
                  <a:schemeClr val="tx1"/>
                </a:solidFill>
                <a:latin typeface="ＭＳ Ｐゴシック" pitchFamily="50" charset="-128"/>
                <a:ea typeface="ＭＳ Ｐゴシック" pitchFamily="50" charset="-128"/>
                <a:cs typeface="ＨＧｺﾞｼｯｸE-PRO"/>
              </a:defRPr>
            </a:lvl2pPr>
            <a:lvl3pPr marL="1143000" indent="-228600" eaLnBrk="0" hangingPunct="0">
              <a:spcBef>
                <a:spcPct val="20000"/>
              </a:spcBef>
              <a:spcAft>
                <a:spcPct val="30000"/>
              </a:spcAft>
              <a:buClr>
                <a:schemeClr val="tx2"/>
              </a:buClr>
              <a:buSzPct val="90000"/>
              <a:buFont typeface="Wingdings" pitchFamily="2" charset="2"/>
              <a:buChar char=""/>
              <a:defRPr kumimoji="1" sz="1200">
                <a:solidFill>
                  <a:schemeClr val="tx1"/>
                </a:solidFill>
                <a:latin typeface="ＭＳ Ｐゴシック" pitchFamily="50" charset="-128"/>
                <a:ea typeface="ＭＳ Ｐゴシック" pitchFamily="50" charset="-128"/>
                <a:cs typeface="ＨＧｺﾞｼｯｸE-PRO"/>
              </a:defRPr>
            </a:lvl3pPr>
            <a:lvl4pPr marL="1600200" indent="-228600" eaLnBrk="0" hangingPunct="0">
              <a:spcBef>
                <a:spcPct val="20000"/>
              </a:spcBef>
              <a:buChar char="–"/>
              <a:defRPr kumimoji="1" sz="1200">
                <a:solidFill>
                  <a:schemeClr val="tx1"/>
                </a:solidFill>
                <a:latin typeface="ＭＳ Ｐゴシック" pitchFamily="50" charset="-128"/>
                <a:ea typeface="ＭＳ Ｐゴシック" pitchFamily="50" charset="-128"/>
                <a:cs typeface="ＨＧｺﾞｼｯｸE-PRO"/>
              </a:defRPr>
            </a:lvl4pPr>
            <a:lvl5pPr marL="2057400" indent="-228600" eaLnBrk="0" hangingPunct="0">
              <a:spcBef>
                <a:spcPct val="20000"/>
              </a:spcBef>
              <a:buChar char="»"/>
              <a:defRPr kumimoji="1" sz="1200">
                <a:solidFill>
                  <a:schemeClr val="tx1"/>
                </a:solidFill>
                <a:latin typeface="ＭＳ Ｐゴシック" pitchFamily="50" charset="-128"/>
                <a:ea typeface="ＭＳ Ｐゴシック" pitchFamily="50" charset="-128"/>
                <a:cs typeface="ＨＧｺﾞｼｯｸE-PRO"/>
              </a:defRPr>
            </a:lvl5pPr>
            <a:lvl6pPr marL="2514600" indent="-228600" eaLnBrk="0" fontAlgn="base" hangingPunct="0">
              <a:spcBef>
                <a:spcPct val="20000"/>
              </a:spcBef>
              <a:spcAft>
                <a:spcPct val="0"/>
              </a:spcAft>
              <a:buChar char="»"/>
              <a:defRPr kumimoji="1" sz="1200">
                <a:solidFill>
                  <a:schemeClr val="tx1"/>
                </a:solidFill>
                <a:latin typeface="ＭＳ Ｐゴシック" pitchFamily="50" charset="-128"/>
                <a:ea typeface="ＭＳ Ｐゴシック" pitchFamily="50" charset="-128"/>
                <a:cs typeface="ＨＧｺﾞｼｯｸE-PRO"/>
              </a:defRPr>
            </a:lvl6pPr>
            <a:lvl7pPr marL="2971800" indent="-228600" eaLnBrk="0" fontAlgn="base" hangingPunct="0">
              <a:spcBef>
                <a:spcPct val="20000"/>
              </a:spcBef>
              <a:spcAft>
                <a:spcPct val="0"/>
              </a:spcAft>
              <a:buChar char="»"/>
              <a:defRPr kumimoji="1" sz="1200">
                <a:solidFill>
                  <a:schemeClr val="tx1"/>
                </a:solidFill>
                <a:latin typeface="ＭＳ Ｐゴシック" pitchFamily="50" charset="-128"/>
                <a:ea typeface="ＭＳ Ｐゴシック" pitchFamily="50" charset="-128"/>
                <a:cs typeface="ＨＧｺﾞｼｯｸE-PRO"/>
              </a:defRPr>
            </a:lvl7pPr>
            <a:lvl8pPr marL="3429000" indent="-228600" eaLnBrk="0" fontAlgn="base" hangingPunct="0">
              <a:spcBef>
                <a:spcPct val="20000"/>
              </a:spcBef>
              <a:spcAft>
                <a:spcPct val="0"/>
              </a:spcAft>
              <a:buChar char="»"/>
              <a:defRPr kumimoji="1" sz="1200">
                <a:solidFill>
                  <a:schemeClr val="tx1"/>
                </a:solidFill>
                <a:latin typeface="ＭＳ Ｐゴシック" pitchFamily="50" charset="-128"/>
                <a:ea typeface="ＭＳ Ｐゴシック" pitchFamily="50" charset="-128"/>
                <a:cs typeface="ＨＧｺﾞｼｯｸE-PRO"/>
              </a:defRPr>
            </a:lvl8pPr>
            <a:lvl9pPr marL="3886200" indent="-228600" eaLnBrk="0" fontAlgn="base" hangingPunct="0">
              <a:spcBef>
                <a:spcPct val="20000"/>
              </a:spcBef>
              <a:spcAft>
                <a:spcPct val="0"/>
              </a:spcAft>
              <a:buChar char="»"/>
              <a:defRPr kumimoji="1" sz="1200">
                <a:solidFill>
                  <a:schemeClr val="tx1"/>
                </a:solidFill>
                <a:latin typeface="ＭＳ Ｐゴシック" pitchFamily="50" charset="-128"/>
                <a:ea typeface="ＭＳ Ｐゴシック" pitchFamily="50" charset="-128"/>
                <a:cs typeface="ＨＧｺﾞｼｯｸE-PRO"/>
              </a:defRPr>
            </a:lvl9pPr>
          </a:lstStyle>
          <a:p>
            <a:pPr eaLnBrk="1" hangingPunct="1">
              <a:spcBef>
                <a:spcPct val="0"/>
              </a:spcBef>
              <a:spcAft>
                <a:spcPct val="0"/>
              </a:spcAft>
              <a:buClrTx/>
              <a:buFontTx/>
              <a:buNone/>
            </a:pPr>
            <a:r>
              <a:rPr lang="ja-JP" altLang="en-US" sz="2800" b="1" dirty="0"/>
              <a:t>⑦</a:t>
            </a:r>
          </a:p>
        </p:txBody>
      </p:sp>
      <p:sp>
        <p:nvSpPr>
          <p:cNvPr id="25608" name="角丸四角形 9"/>
          <p:cNvSpPr>
            <a:spLocks noChangeArrowheads="1"/>
          </p:cNvSpPr>
          <p:nvPr/>
        </p:nvSpPr>
        <p:spPr bwMode="auto">
          <a:xfrm>
            <a:off x="1803194" y="2285008"/>
            <a:ext cx="2448248" cy="328613"/>
          </a:xfrm>
          <a:prstGeom prst="roundRect">
            <a:avLst>
              <a:gd name="adj" fmla="val 16667"/>
            </a:avLst>
          </a:prstGeom>
          <a:noFill/>
          <a:ln w="38100" algn="ctr">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wrap="none"/>
          <a:lstStyle>
            <a:lvl1pPr eaLnBrk="0" hangingPunct="0">
              <a:spcBef>
                <a:spcPct val="20000"/>
              </a:spcBef>
              <a:spcAft>
                <a:spcPct val="30000"/>
              </a:spcAft>
              <a:buClr>
                <a:srgbClr val="006600"/>
              </a:buClr>
              <a:buFont typeface="Wingdings" pitchFamily="2" charset="2"/>
              <a:buChar char="n"/>
              <a:defRPr kumimoji="1" sz="1400">
                <a:solidFill>
                  <a:schemeClr val="tx1"/>
                </a:solidFill>
                <a:latin typeface="ＨＧｺﾞｼｯｸE-PRO"/>
                <a:ea typeface="ＨＧｺﾞｼｯｸE-PRO"/>
                <a:cs typeface="ＨＧｺﾞｼｯｸE-PRO"/>
              </a:defRPr>
            </a:lvl1pPr>
            <a:lvl2pPr marL="742950" indent="-285750" eaLnBrk="0" hangingPunct="0">
              <a:spcBef>
                <a:spcPct val="20000"/>
              </a:spcBef>
              <a:spcAft>
                <a:spcPct val="30000"/>
              </a:spcAft>
              <a:buClr>
                <a:schemeClr val="tx2"/>
              </a:buClr>
              <a:buSzPct val="90000"/>
              <a:buFont typeface="Wingdings" pitchFamily="2" charset="2"/>
              <a:buChar char="t"/>
              <a:defRPr kumimoji="1" sz="1200">
                <a:solidFill>
                  <a:schemeClr val="tx1"/>
                </a:solidFill>
                <a:latin typeface="ＭＳ Ｐゴシック" pitchFamily="50" charset="-128"/>
                <a:ea typeface="ＭＳ Ｐゴシック" pitchFamily="50" charset="-128"/>
                <a:cs typeface="ＨＧｺﾞｼｯｸE-PRO"/>
              </a:defRPr>
            </a:lvl2pPr>
            <a:lvl3pPr marL="1143000" indent="-228600" eaLnBrk="0" hangingPunct="0">
              <a:spcBef>
                <a:spcPct val="20000"/>
              </a:spcBef>
              <a:spcAft>
                <a:spcPct val="30000"/>
              </a:spcAft>
              <a:buClr>
                <a:schemeClr val="tx2"/>
              </a:buClr>
              <a:buSzPct val="90000"/>
              <a:buFont typeface="Wingdings" pitchFamily="2" charset="2"/>
              <a:buChar char=""/>
              <a:defRPr kumimoji="1" sz="1200">
                <a:solidFill>
                  <a:schemeClr val="tx1"/>
                </a:solidFill>
                <a:latin typeface="ＭＳ Ｐゴシック" pitchFamily="50" charset="-128"/>
                <a:ea typeface="ＭＳ Ｐゴシック" pitchFamily="50" charset="-128"/>
                <a:cs typeface="ＨＧｺﾞｼｯｸE-PRO"/>
              </a:defRPr>
            </a:lvl3pPr>
            <a:lvl4pPr marL="1600200" indent="-228600" eaLnBrk="0" hangingPunct="0">
              <a:spcBef>
                <a:spcPct val="20000"/>
              </a:spcBef>
              <a:buChar char="–"/>
              <a:defRPr kumimoji="1" sz="1200">
                <a:solidFill>
                  <a:schemeClr val="tx1"/>
                </a:solidFill>
                <a:latin typeface="ＭＳ Ｐゴシック" pitchFamily="50" charset="-128"/>
                <a:ea typeface="ＭＳ Ｐゴシック" pitchFamily="50" charset="-128"/>
                <a:cs typeface="ＨＧｺﾞｼｯｸE-PRO"/>
              </a:defRPr>
            </a:lvl4pPr>
            <a:lvl5pPr marL="2057400" indent="-228600" eaLnBrk="0" hangingPunct="0">
              <a:spcBef>
                <a:spcPct val="20000"/>
              </a:spcBef>
              <a:buChar char="»"/>
              <a:defRPr kumimoji="1" sz="1200">
                <a:solidFill>
                  <a:schemeClr val="tx1"/>
                </a:solidFill>
                <a:latin typeface="ＭＳ Ｐゴシック" pitchFamily="50" charset="-128"/>
                <a:ea typeface="ＭＳ Ｐゴシック" pitchFamily="50" charset="-128"/>
                <a:cs typeface="ＨＧｺﾞｼｯｸE-PRO"/>
              </a:defRPr>
            </a:lvl5pPr>
            <a:lvl6pPr marL="2514600" indent="-228600" eaLnBrk="0" fontAlgn="base" hangingPunct="0">
              <a:spcBef>
                <a:spcPct val="20000"/>
              </a:spcBef>
              <a:spcAft>
                <a:spcPct val="0"/>
              </a:spcAft>
              <a:buChar char="»"/>
              <a:defRPr kumimoji="1" sz="1200">
                <a:solidFill>
                  <a:schemeClr val="tx1"/>
                </a:solidFill>
                <a:latin typeface="ＭＳ Ｐゴシック" pitchFamily="50" charset="-128"/>
                <a:ea typeface="ＭＳ Ｐゴシック" pitchFamily="50" charset="-128"/>
                <a:cs typeface="ＨＧｺﾞｼｯｸE-PRO"/>
              </a:defRPr>
            </a:lvl6pPr>
            <a:lvl7pPr marL="2971800" indent="-228600" eaLnBrk="0" fontAlgn="base" hangingPunct="0">
              <a:spcBef>
                <a:spcPct val="20000"/>
              </a:spcBef>
              <a:spcAft>
                <a:spcPct val="0"/>
              </a:spcAft>
              <a:buChar char="»"/>
              <a:defRPr kumimoji="1" sz="1200">
                <a:solidFill>
                  <a:schemeClr val="tx1"/>
                </a:solidFill>
                <a:latin typeface="ＭＳ Ｐゴシック" pitchFamily="50" charset="-128"/>
                <a:ea typeface="ＭＳ Ｐゴシック" pitchFamily="50" charset="-128"/>
                <a:cs typeface="ＨＧｺﾞｼｯｸE-PRO"/>
              </a:defRPr>
            </a:lvl7pPr>
            <a:lvl8pPr marL="3429000" indent="-228600" eaLnBrk="0" fontAlgn="base" hangingPunct="0">
              <a:spcBef>
                <a:spcPct val="20000"/>
              </a:spcBef>
              <a:spcAft>
                <a:spcPct val="0"/>
              </a:spcAft>
              <a:buChar char="»"/>
              <a:defRPr kumimoji="1" sz="1200">
                <a:solidFill>
                  <a:schemeClr val="tx1"/>
                </a:solidFill>
                <a:latin typeface="ＭＳ Ｐゴシック" pitchFamily="50" charset="-128"/>
                <a:ea typeface="ＭＳ Ｐゴシック" pitchFamily="50" charset="-128"/>
                <a:cs typeface="ＨＧｺﾞｼｯｸE-PRO"/>
              </a:defRPr>
            </a:lvl8pPr>
            <a:lvl9pPr marL="3886200" indent="-228600" eaLnBrk="0" fontAlgn="base" hangingPunct="0">
              <a:spcBef>
                <a:spcPct val="20000"/>
              </a:spcBef>
              <a:spcAft>
                <a:spcPct val="0"/>
              </a:spcAft>
              <a:buChar char="»"/>
              <a:defRPr kumimoji="1" sz="1200">
                <a:solidFill>
                  <a:schemeClr val="tx1"/>
                </a:solidFill>
                <a:latin typeface="ＭＳ Ｐゴシック" pitchFamily="50" charset="-128"/>
                <a:ea typeface="ＭＳ Ｐゴシック" pitchFamily="50" charset="-128"/>
                <a:cs typeface="ＨＧｺﾞｼｯｸE-PRO"/>
              </a:defRPr>
            </a:lvl9pPr>
          </a:lstStyle>
          <a:p>
            <a:pPr eaLnBrk="1" hangingPunct="1">
              <a:spcBef>
                <a:spcPct val="0"/>
              </a:spcBef>
              <a:spcAft>
                <a:spcPct val="0"/>
              </a:spcAft>
              <a:buClrTx/>
              <a:buFontTx/>
              <a:buNone/>
            </a:pPr>
            <a:endParaRPr lang="ja-JP" altLang="en-US" sz="1000" b="1">
              <a:latin typeface="Times New Roman" pitchFamily="18" charset="0"/>
              <a:ea typeface="ＭＳ Ｐゴシック" pitchFamily="50" charset="-128"/>
            </a:endParaRPr>
          </a:p>
        </p:txBody>
      </p:sp>
      <p:sp>
        <p:nvSpPr>
          <p:cNvPr id="25607" name="角丸四角形 11"/>
          <p:cNvSpPr>
            <a:spLocks noChangeArrowheads="1"/>
          </p:cNvSpPr>
          <p:nvPr/>
        </p:nvSpPr>
        <p:spPr bwMode="auto">
          <a:xfrm>
            <a:off x="886371" y="2684656"/>
            <a:ext cx="3724852" cy="895590"/>
          </a:xfrm>
          <a:prstGeom prst="roundRect">
            <a:avLst>
              <a:gd name="adj" fmla="val 9107"/>
            </a:avLst>
          </a:prstGeom>
          <a:noFill/>
          <a:ln w="38100" algn="ctr">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wrap="none"/>
          <a:lstStyle>
            <a:lvl1pPr eaLnBrk="0" hangingPunct="0">
              <a:spcBef>
                <a:spcPct val="20000"/>
              </a:spcBef>
              <a:spcAft>
                <a:spcPct val="30000"/>
              </a:spcAft>
              <a:buClr>
                <a:srgbClr val="006600"/>
              </a:buClr>
              <a:buFont typeface="Wingdings" pitchFamily="2" charset="2"/>
              <a:buChar char="n"/>
              <a:defRPr kumimoji="1" sz="1400">
                <a:solidFill>
                  <a:schemeClr val="tx1"/>
                </a:solidFill>
                <a:latin typeface="ＨＧｺﾞｼｯｸE-PRO"/>
                <a:ea typeface="ＨＧｺﾞｼｯｸE-PRO"/>
                <a:cs typeface="ＨＧｺﾞｼｯｸE-PRO"/>
              </a:defRPr>
            </a:lvl1pPr>
            <a:lvl2pPr marL="742950" indent="-285750" eaLnBrk="0" hangingPunct="0">
              <a:spcBef>
                <a:spcPct val="20000"/>
              </a:spcBef>
              <a:spcAft>
                <a:spcPct val="30000"/>
              </a:spcAft>
              <a:buClr>
                <a:schemeClr val="tx2"/>
              </a:buClr>
              <a:buSzPct val="90000"/>
              <a:buFont typeface="Wingdings" pitchFamily="2" charset="2"/>
              <a:buChar char="t"/>
              <a:defRPr kumimoji="1" sz="1200">
                <a:solidFill>
                  <a:schemeClr val="tx1"/>
                </a:solidFill>
                <a:latin typeface="ＭＳ Ｐゴシック" pitchFamily="50" charset="-128"/>
                <a:ea typeface="ＭＳ Ｐゴシック" pitchFamily="50" charset="-128"/>
                <a:cs typeface="ＨＧｺﾞｼｯｸE-PRO"/>
              </a:defRPr>
            </a:lvl2pPr>
            <a:lvl3pPr marL="1143000" indent="-228600" eaLnBrk="0" hangingPunct="0">
              <a:spcBef>
                <a:spcPct val="20000"/>
              </a:spcBef>
              <a:spcAft>
                <a:spcPct val="30000"/>
              </a:spcAft>
              <a:buClr>
                <a:schemeClr val="tx2"/>
              </a:buClr>
              <a:buSzPct val="90000"/>
              <a:buFont typeface="Wingdings" pitchFamily="2" charset="2"/>
              <a:buChar char=""/>
              <a:defRPr kumimoji="1" sz="1200">
                <a:solidFill>
                  <a:schemeClr val="tx1"/>
                </a:solidFill>
                <a:latin typeface="ＭＳ Ｐゴシック" pitchFamily="50" charset="-128"/>
                <a:ea typeface="ＭＳ Ｐゴシック" pitchFamily="50" charset="-128"/>
                <a:cs typeface="ＨＧｺﾞｼｯｸE-PRO"/>
              </a:defRPr>
            </a:lvl3pPr>
            <a:lvl4pPr marL="1600200" indent="-228600" eaLnBrk="0" hangingPunct="0">
              <a:spcBef>
                <a:spcPct val="20000"/>
              </a:spcBef>
              <a:buChar char="–"/>
              <a:defRPr kumimoji="1" sz="1200">
                <a:solidFill>
                  <a:schemeClr val="tx1"/>
                </a:solidFill>
                <a:latin typeface="ＭＳ Ｐゴシック" pitchFamily="50" charset="-128"/>
                <a:ea typeface="ＭＳ Ｐゴシック" pitchFamily="50" charset="-128"/>
                <a:cs typeface="ＨＧｺﾞｼｯｸE-PRO"/>
              </a:defRPr>
            </a:lvl4pPr>
            <a:lvl5pPr marL="2057400" indent="-228600" eaLnBrk="0" hangingPunct="0">
              <a:spcBef>
                <a:spcPct val="20000"/>
              </a:spcBef>
              <a:buChar char="»"/>
              <a:defRPr kumimoji="1" sz="1200">
                <a:solidFill>
                  <a:schemeClr val="tx1"/>
                </a:solidFill>
                <a:latin typeface="ＭＳ Ｐゴシック" pitchFamily="50" charset="-128"/>
                <a:ea typeface="ＭＳ Ｐゴシック" pitchFamily="50" charset="-128"/>
                <a:cs typeface="ＨＧｺﾞｼｯｸE-PRO"/>
              </a:defRPr>
            </a:lvl5pPr>
            <a:lvl6pPr marL="2514600" indent="-228600" eaLnBrk="0" fontAlgn="base" hangingPunct="0">
              <a:spcBef>
                <a:spcPct val="20000"/>
              </a:spcBef>
              <a:spcAft>
                <a:spcPct val="0"/>
              </a:spcAft>
              <a:buChar char="»"/>
              <a:defRPr kumimoji="1" sz="1200">
                <a:solidFill>
                  <a:schemeClr val="tx1"/>
                </a:solidFill>
                <a:latin typeface="ＭＳ Ｐゴシック" pitchFamily="50" charset="-128"/>
                <a:ea typeface="ＭＳ Ｐゴシック" pitchFamily="50" charset="-128"/>
                <a:cs typeface="ＨＧｺﾞｼｯｸE-PRO"/>
              </a:defRPr>
            </a:lvl6pPr>
            <a:lvl7pPr marL="2971800" indent="-228600" eaLnBrk="0" fontAlgn="base" hangingPunct="0">
              <a:spcBef>
                <a:spcPct val="20000"/>
              </a:spcBef>
              <a:spcAft>
                <a:spcPct val="0"/>
              </a:spcAft>
              <a:buChar char="»"/>
              <a:defRPr kumimoji="1" sz="1200">
                <a:solidFill>
                  <a:schemeClr val="tx1"/>
                </a:solidFill>
                <a:latin typeface="ＭＳ Ｐゴシック" pitchFamily="50" charset="-128"/>
                <a:ea typeface="ＭＳ Ｐゴシック" pitchFamily="50" charset="-128"/>
                <a:cs typeface="ＨＧｺﾞｼｯｸE-PRO"/>
              </a:defRPr>
            </a:lvl7pPr>
            <a:lvl8pPr marL="3429000" indent="-228600" eaLnBrk="0" fontAlgn="base" hangingPunct="0">
              <a:spcBef>
                <a:spcPct val="20000"/>
              </a:spcBef>
              <a:spcAft>
                <a:spcPct val="0"/>
              </a:spcAft>
              <a:buChar char="»"/>
              <a:defRPr kumimoji="1" sz="1200">
                <a:solidFill>
                  <a:schemeClr val="tx1"/>
                </a:solidFill>
                <a:latin typeface="ＭＳ Ｐゴシック" pitchFamily="50" charset="-128"/>
                <a:ea typeface="ＭＳ Ｐゴシック" pitchFamily="50" charset="-128"/>
                <a:cs typeface="ＨＧｺﾞｼｯｸE-PRO"/>
              </a:defRPr>
            </a:lvl8pPr>
            <a:lvl9pPr marL="3886200" indent="-228600" eaLnBrk="0" fontAlgn="base" hangingPunct="0">
              <a:spcBef>
                <a:spcPct val="20000"/>
              </a:spcBef>
              <a:spcAft>
                <a:spcPct val="0"/>
              </a:spcAft>
              <a:buChar char="»"/>
              <a:defRPr kumimoji="1" sz="1200">
                <a:solidFill>
                  <a:schemeClr val="tx1"/>
                </a:solidFill>
                <a:latin typeface="ＭＳ Ｐゴシック" pitchFamily="50" charset="-128"/>
                <a:ea typeface="ＭＳ Ｐゴシック" pitchFamily="50" charset="-128"/>
                <a:cs typeface="ＨＧｺﾞｼｯｸE-PRO"/>
              </a:defRPr>
            </a:lvl9pPr>
          </a:lstStyle>
          <a:p>
            <a:pPr eaLnBrk="1" hangingPunct="1">
              <a:spcBef>
                <a:spcPct val="0"/>
              </a:spcBef>
              <a:spcAft>
                <a:spcPct val="0"/>
              </a:spcAft>
              <a:buClrTx/>
              <a:buFontTx/>
              <a:buNone/>
            </a:pPr>
            <a:endParaRPr lang="ja-JP" altLang="en-US" sz="1000" b="1">
              <a:latin typeface="Times New Roman" pitchFamily="18" charset="0"/>
              <a:ea typeface="ＭＳ Ｐゴシック" pitchFamily="50" charset="-128"/>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図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91355" y="1668041"/>
            <a:ext cx="8053200" cy="3977208"/>
          </a:xfrm>
          <a:prstGeom prst="rect">
            <a:avLst/>
          </a:prstGeom>
          <a:ln>
            <a:noFill/>
          </a:ln>
        </p:spPr>
      </p:pic>
      <p:sp>
        <p:nvSpPr>
          <p:cNvPr id="26626" name="Text Box 44"/>
          <p:cNvSpPr txBox="1">
            <a:spLocks noChangeArrowheads="1"/>
          </p:cNvSpPr>
          <p:nvPr/>
        </p:nvSpPr>
        <p:spPr bwMode="auto">
          <a:xfrm>
            <a:off x="7626250" y="820738"/>
            <a:ext cx="1398688" cy="461665"/>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spcBef>
                <a:spcPct val="20000"/>
              </a:spcBef>
              <a:spcAft>
                <a:spcPct val="30000"/>
              </a:spcAft>
              <a:buClr>
                <a:srgbClr val="006600"/>
              </a:buClr>
              <a:buFont typeface="Wingdings" pitchFamily="2" charset="2"/>
              <a:buChar char="n"/>
              <a:defRPr kumimoji="1" sz="1400">
                <a:solidFill>
                  <a:schemeClr val="tx1"/>
                </a:solidFill>
                <a:latin typeface="ＨＧｺﾞｼｯｸE-PRO"/>
                <a:ea typeface="ＨＧｺﾞｼｯｸE-PRO"/>
                <a:cs typeface="ＨＧｺﾞｼｯｸE-PRO"/>
              </a:defRPr>
            </a:lvl1pPr>
            <a:lvl2pPr marL="742950" indent="-285750" eaLnBrk="0" hangingPunct="0">
              <a:spcBef>
                <a:spcPct val="20000"/>
              </a:spcBef>
              <a:spcAft>
                <a:spcPct val="30000"/>
              </a:spcAft>
              <a:buClr>
                <a:schemeClr val="tx2"/>
              </a:buClr>
              <a:buSzPct val="90000"/>
              <a:buFont typeface="Wingdings" pitchFamily="2" charset="2"/>
              <a:buChar char="t"/>
              <a:defRPr kumimoji="1" sz="1200">
                <a:solidFill>
                  <a:schemeClr val="tx1"/>
                </a:solidFill>
                <a:latin typeface="ＭＳ Ｐゴシック" pitchFamily="50" charset="-128"/>
                <a:ea typeface="ＭＳ Ｐゴシック" pitchFamily="50" charset="-128"/>
                <a:cs typeface="ＨＧｺﾞｼｯｸE-PRO"/>
              </a:defRPr>
            </a:lvl2pPr>
            <a:lvl3pPr marL="1143000" indent="-228600" eaLnBrk="0" hangingPunct="0">
              <a:spcBef>
                <a:spcPct val="20000"/>
              </a:spcBef>
              <a:spcAft>
                <a:spcPct val="30000"/>
              </a:spcAft>
              <a:buClr>
                <a:schemeClr val="tx2"/>
              </a:buClr>
              <a:buSzPct val="90000"/>
              <a:buFont typeface="Wingdings" pitchFamily="2" charset="2"/>
              <a:buChar char=""/>
              <a:defRPr kumimoji="1" sz="1200">
                <a:solidFill>
                  <a:schemeClr val="tx1"/>
                </a:solidFill>
                <a:latin typeface="ＭＳ Ｐゴシック" pitchFamily="50" charset="-128"/>
                <a:ea typeface="ＭＳ Ｐゴシック" pitchFamily="50" charset="-128"/>
                <a:cs typeface="ＨＧｺﾞｼｯｸE-PRO"/>
              </a:defRPr>
            </a:lvl3pPr>
            <a:lvl4pPr marL="1600200" indent="-228600" eaLnBrk="0" hangingPunct="0">
              <a:spcBef>
                <a:spcPct val="20000"/>
              </a:spcBef>
              <a:buChar char="–"/>
              <a:defRPr kumimoji="1" sz="1200">
                <a:solidFill>
                  <a:schemeClr val="tx1"/>
                </a:solidFill>
                <a:latin typeface="ＭＳ Ｐゴシック" pitchFamily="50" charset="-128"/>
                <a:ea typeface="ＭＳ Ｐゴシック" pitchFamily="50" charset="-128"/>
                <a:cs typeface="ＨＧｺﾞｼｯｸE-PRO"/>
              </a:defRPr>
            </a:lvl4pPr>
            <a:lvl5pPr marL="2057400" indent="-228600" eaLnBrk="0" hangingPunct="0">
              <a:spcBef>
                <a:spcPct val="20000"/>
              </a:spcBef>
              <a:buChar char="»"/>
              <a:defRPr kumimoji="1" sz="1200">
                <a:solidFill>
                  <a:schemeClr val="tx1"/>
                </a:solidFill>
                <a:latin typeface="ＭＳ Ｐゴシック" pitchFamily="50" charset="-128"/>
                <a:ea typeface="ＭＳ Ｐゴシック" pitchFamily="50" charset="-128"/>
                <a:cs typeface="ＨＧｺﾞｼｯｸE-PRO"/>
              </a:defRPr>
            </a:lvl5pPr>
            <a:lvl6pPr marL="2514600" indent="-228600" eaLnBrk="0" fontAlgn="base" hangingPunct="0">
              <a:spcBef>
                <a:spcPct val="20000"/>
              </a:spcBef>
              <a:spcAft>
                <a:spcPct val="0"/>
              </a:spcAft>
              <a:buChar char="»"/>
              <a:defRPr kumimoji="1" sz="1200">
                <a:solidFill>
                  <a:schemeClr val="tx1"/>
                </a:solidFill>
                <a:latin typeface="ＭＳ Ｐゴシック" pitchFamily="50" charset="-128"/>
                <a:ea typeface="ＭＳ Ｐゴシック" pitchFamily="50" charset="-128"/>
                <a:cs typeface="ＨＧｺﾞｼｯｸE-PRO"/>
              </a:defRPr>
            </a:lvl6pPr>
            <a:lvl7pPr marL="2971800" indent="-228600" eaLnBrk="0" fontAlgn="base" hangingPunct="0">
              <a:spcBef>
                <a:spcPct val="20000"/>
              </a:spcBef>
              <a:spcAft>
                <a:spcPct val="0"/>
              </a:spcAft>
              <a:buChar char="»"/>
              <a:defRPr kumimoji="1" sz="1200">
                <a:solidFill>
                  <a:schemeClr val="tx1"/>
                </a:solidFill>
                <a:latin typeface="ＭＳ Ｐゴシック" pitchFamily="50" charset="-128"/>
                <a:ea typeface="ＭＳ Ｐゴシック" pitchFamily="50" charset="-128"/>
                <a:cs typeface="ＨＧｺﾞｼｯｸE-PRO"/>
              </a:defRPr>
            </a:lvl7pPr>
            <a:lvl8pPr marL="3429000" indent="-228600" eaLnBrk="0" fontAlgn="base" hangingPunct="0">
              <a:spcBef>
                <a:spcPct val="20000"/>
              </a:spcBef>
              <a:spcAft>
                <a:spcPct val="0"/>
              </a:spcAft>
              <a:buChar char="»"/>
              <a:defRPr kumimoji="1" sz="1200">
                <a:solidFill>
                  <a:schemeClr val="tx1"/>
                </a:solidFill>
                <a:latin typeface="ＭＳ Ｐゴシック" pitchFamily="50" charset="-128"/>
                <a:ea typeface="ＭＳ Ｐゴシック" pitchFamily="50" charset="-128"/>
                <a:cs typeface="ＨＧｺﾞｼｯｸE-PRO"/>
              </a:defRPr>
            </a:lvl8pPr>
            <a:lvl9pPr marL="3886200" indent="-228600" eaLnBrk="0" fontAlgn="base" hangingPunct="0">
              <a:spcBef>
                <a:spcPct val="20000"/>
              </a:spcBef>
              <a:spcAft>
                <a:spcPct val="0"/>
              </a:spcAft>
              <a:buChar char="»"/>
              <a:defRPr kumimoji="1" sz="1200">
                <a:solidFill>
                  <a:schemeClr val="tx1"/>
                </a:solidFill>
                <a:latin typeface="ＭＳ Ｐゴシック" pitchFamily="50" charset="-128"/>
                <a:ea typeface="ＭＳ Ｐゴシック" pitchFamily="50" charset="-128"/>
                <a:cs typeface="ＨＧｺﾞｼｯｸE-PRO"/>
              </a:defRPr>
            </a:lvl9pPr>
          </a:lstStyle>
          <a:p>
            <a:pPr eaLnBrk="1" hangingPunct="1">
              <a:spcBef>
                <a:spcPct val="50000"/>
              </a:spcBef>
              <a:spcAft>
                <a:spcPct val="0"/>
              </a:spcAft>
              <a:buClrTx/>
              <a:buFontTx/>
              <a:buNone/>
            </a:pPr>
            <a:r>
              <a:rPr lang="ja-JP" altLang="en-US" sz="1200" b="1" dirty="0"/>
              <a:t>奨学生のしおり　第二部　２</a:t>
            </a:r>
            <a:endParaRPr lang="en-US" altLang="ja-JP" sz="1200" b="1" dirty="0"/>
          </a:p>
        </p:txBody>
      </p:sp>
      <p:pic>
        <p:nvPicPr>
          <p:cNvPr id="26627" name="Picture 43" descr="MC900397865[1]"/>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164288" y="820738"/>
            <a:ext cx="393700" cy="40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タイトル 1"/>
          <p:cNvSpPr txBox="1">
            <a:spLocks/>
          </p:cNvSpPr>
          <p:nvPr/>
        </p:nvSpPr>
        <p:spPr bwMode="auto">
          <a:xfrm>
            <a:off x="34925" y="115888"/>
            <a:ext cx="7386638"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l" defTabSz="833438" rtl="0" eaLnBrk="0" fontAlgn="base" hangingPunct="0">
              <a:spcBef>
                <a:spcPct val="0"/>
              </a:spcBef>
              <a:spcAft>
                <a:spcPct val="0"/>
              </a:spcAft>
              <a:defRPr kumimoji="1" sz="2400">
                <a:solidFill>
                  <a:schemeClr val="tx1"/>
                </a:solidFill>
                <a:latin typeface="+mj-lt"/>
                <a:ea typeface="+mj-ea"/>
                <a:cs typeface="+mj-cs"/>
              </a:defRPr>
            </a:lvl1pPr>
            <a:lvl2pPr algn="l" defTabSz="833438" rtl="0" eaLnBrk="0" fontAlgn="base" hangingPunct="0">
              <a:spcBef>
                <a:spcPct val="0"/>
              </a:spcBef>
              <a:spcAft>
                <a:spcPct val="0"/>
              </a:spcAft>
              <a:defRPr kumimoji="1" sz="2400">
                <a:solidFill>
                  <a:schemeClr val="tx1"/>
                </a:solidFill>
                <a:latin typeface="ＨＧｺﾞｼｯｸE-PRO" pitchFamily="50" charset="-128"/>
                <a:ea typeface="ＨＧｺﾞｼｯｸE-PRO" pitchFamily="50" charset="-128"/>
              </a:defRPr>
            </a:lvl2pPr>
            <a:lvl3pPr algn="l" defTabSz="833438" rtl="0" eaLnBrk="0" fontAlgn="base" hangingPunct="0">
              <a:spcBef>
                <a:spcPct val="0"/>
              </a:spcBef>
              <a:spcAft>
                <a:spcPct val="0"/>
              </a:spcAft>
              <a:defRPr kumimoji="1" sz="2400">
                <a:solidFill>
                  <a:schemeClr val="tx1"/>
                </a:solidFill>
                <a:latin typeface="ＨＧｺﾞｼｯｸE-PRO" pitchFamily="50" charset="-128"/>
                <a:ea typeface="ＨＧｺﾞｼｯｸE-PRO" pitchFamily="50" charset="-128"/>
              </a:defRPr>
            </a:lvl3pPr>
            <a:lvl4pPr algn="l" defTabSz="833438" rtl="0" eaLnBrk="0" fontAlgn="base" hangingPunct="0">
              <a:spcBef>
                <a:spcPct val="0"/>
              </a:spcBef>
              <a:spcAft>
                <a:spcPct val="0"/>
              </a:spcAft>
              <a:defRPr kumimoji="1" sz="2400">
                <a:solidFill>
                  <a:schemeClr val="tx1"/>
                </a:solidFill>
                <a:latin typeface="ＨＧｺﾞｼｯｸE-PRO" pitchFamily="50" charset="-128"/>
                <a:ea typeface="ＨＧｺﾞｼｯｸE-PRO" pitchFamily="50" charset="-128"/>
              </a:defRPr>
            </a:lvl4pPr>
            <a:lvl5pPr algn="l" defTabSz="833438" rtl="0" eaLnBrk="0" fontAlgn="base" hangingPunct="0">
              <a:spcBef>
                <a:spcPct val="0"/>
              </a:spcBef>
              <a:spcAft>
                <a:spcPct val="0"/>
              </a:spcAft>
              <a:defRPr kumimoji="1" sz="2400">
                <a:solidFill>
                  <a:schemeClr val="tx1"/>
                </a:solidFill>
                <a:latin typeface="ＨＧｺﾞｼｯｸE-PRO" pitchFamily="50" charset="-128"/>
                <a:ea typeface="ＨＧｺﾞｼｯｸE-PRO" pitchFamily="50" charset="-128"/>
              </a:defRPr>
            </a:lvl5pPr>
            <a:lvl6pPr marL="457200" algn="l" defTabSz="833438" rtl="0" fontAlgn="base" hangingPunct="0">
              <a:spcBef>
                <a:spcPct val="0"/>
              </a:spcBef>
              <a:spcAft>
                <a:spcPct val="0"/>
              </a:spcAft>
              <a:defRPr kumimoji="1" sz="2400">
                <a:solidFill>
                  <a:schemeClr val="tx1"/>
                </a:solidFill>
                <a:latin typeface="ＨＧｺﾞｼｯｸE-PRO" pitchFamily="50" charset="-128"/>
                <a:ea typeface="ＨＧｺﾞｼｯｸE-PRO" pitchFamily="50" charset="-128"/>
              </a:defRPr>
            </a:lvl6pPr>
            <a:lvl7pPr marL="914400" algn="l" defTabSz="833438" rtl="0" fontAlgn="base" hangingPunct="0">
              <a:spcBef>
                <a:spcPct val="0"/>
              </a:spcBef>
              <a:spcAft>
                <a:spcPct val="0"/>
              </a:spcAft>
              <a:defRPr kumimoji="1" sz="2400">
                <a:solidFill>
                  <a:schemeClr val="tx1"/>
                </a:solidFill>
                <a:latin typeface="ＨＧｺﾞｼｯｸE-PRO" pitchFamily="50" charset="-128"/>
                <a:ea typeface="ＨＧｺﾞｼｯｸE-PRO" pitchFamily="50" charset="-128"/>
              </a:defRPr>
            </a:lvl7pPr>
            <a:lvl8pPr marL="1371600" algn="l" defTabSz="833438" rtl="0" fontAlgn="base" hangingPunct="0">
              <a:spcBef>
                <a:spcPct val="0"/>
              </a:spcBef>
              <a:spcAft>
                <a:spcPct val="0"/>
              </a:spcAft>
              <a:defRPr kumimoji="1" sz="2400">
                <a:solidFill>
                  <a:schemeClr val="tx1"/>
                </a:solidFill>
                <a:latin typeface="ＨＧｺﾞｼｯｸE-PRO" pitchFamily="50" charset="-128"/>
                <a:ea typeface="ＨＧｺﾞｼｯｸE-PRO" pitchFamily="50" charset="-128"/>
              </a:defRPr>
            </a:lvl8pPr>
            <a:lvl9pPr marL="1828800" algn="l" defTabSz="833438" rtl="0" fontAlgn="base" hangingPunct="0">
              <a:spcBef>
                <a:spcPct val="0"/>
              </a:spcBef>
              <a:spcAft>
                <a:spcPct val="0"/>
              </a:spcAft>
              <a:defRPr kumimoji="1" sz="2400">
                <a:solidFill>
                  <a:schemeClr val="tx1"/>
                </a:solidFill>
                <a:latin typeface="ＨＧｺﾞｼｯｸE-PRO" pitchFamily="50" charset="-128"/>
                <a:ea typeface="ＨＧｺﾞｼｯｸE-PRO" pitchFamily="50" charset="-128"/>
              </a:defRPr>
            </a:lvl9pPr>
          </a:lstStyle>
          <a:p>
            <a:pPr>
              <a:defRPr/>
            </a:pPr>
            <a:r>
              <a:rPr lang="ja-JP" altLang="en-US" sz="3000" kern="0" dirty="0"/>
              <a:t>返還誓約書の作成方法</a:t>
            </a:r>
          </a:p>
        </p:txBody>
      </p:sp>
      <p:sp>
        <p:nvSpPr>
          <p:cNvPr id="9" name="角丸四角形 12"/>
          <p:cNvSpPr>
            <a:spLocks noChangeArrowheads="1"/>
          </p:cNvSpPr>
          <p:nvPr/>
        </p:nvSpPr>
        <p:spPr bwMode="auto">
          <a:xfrm>
            <a:off x="467543" y="3789040"/>
            <a:ext cx="8054379" cy="1808584"/>
          </a:xfrm>
          <a:prstGeom prst="roundRect">
            <a:avLst>
              <a:gd name="adj" fmla="val 16667"/>
            </a:avLst>
          </a:prstGeom>
          <a:noFill/>
          <a:ln w="57150" algn="ctr">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wrap="none"/>
          <a:lstStyle>
            <a:lvl1pPr eaLnBrk="0" hangingPunct="0">
              <a:spcBef>
                <a:spcPct val="20000"/>
              </a:spcBef>
              <a:spcAft>
                <a:spcPct val="30000"/>
              </a:spcAft>
              <a:buClr>
                <a:srgbClr val="006600"/>
              </a:buClr>
              <a:buFont typeface="Wingdings" pitchFamily="2" charset="2"/>
              <a:buChar char="n"/>
              <a:defRPr kumimoji="1" sz="1400">
                <a:solidFill>
                  <a:schemeClr val="tx1"/>
                </a:solidFill>
                <a:latin typeface="ＨＧｺﾞｼｯｸE-PRO"/>
                <a:ea typeface="ＨＧｺﾞｼｯｸE-PRO"/>
                <a:cs typeface="ＨＧｺﾞｼｯｸE-PRO"/>
              </a:defRPr>
            </a:lvl1pPr>
            <a:lvl2pPr marL="742950" indent="-285750" eaLnBrk="0" hangingPunct="0">
              <a:spcBef>
                <a:spcPct val="20000"/>
              </a:spcBef>
              <a:spcAft>
                <a:spcPct val="30000"/>
              </a:spcAft>
              <a:buClr>
                <a:schemeClr val="tx2"/>
              </a:buClr>
              <a:buSzPct val="90000"/>
              <a:buFont typeface="Wingdings" pitchFamily="2" charset="2"/>
              <a:buChar char="t"/>
              <a:defRPr kumimoji="1" sz="1200">
                <a:solidFill>
                  <a:schemeClr val="tx1"/>
                </a:solidFill>
                <a:latin typeface="ＭＳ Ｐゴシック" pitchFamily="50" charset="-128"/>
                <a:ea typeface="ＭＳ Ｐゴシック" pitchFamily="50" charset="-128"/>
                <a:cs typeface="ＨＧｺﾞｼｯｸE-PRO"/>
              </a:defRPr>
            </a:lvl2pPr>
            <a:lvl3pPr marL="1143000" indent="-228600" eaLnBrk="0" hangingPunct="0">
              <a:spcBef>
                <a:spcPct val="20000"/>
              </a:spcBef>
              <a:spcAft>
                <a:spcPct val="30000"/>
              </a:spcAft>
              <a:buClr>
                <a:schemeClr val="tx2"/>
              </a:buClr>
              <a:buSzPct val="90000"/>
              <a:buFont typeface="Wingdings" pitchFamily="2" charset="2"/>
              <a:buChar char=""/>
              <a:defRPr kumimoji="1" sz="1200">
                <a:solidFill>
                  <a:schemeClr val="tx1"/>
                </a:solidFill>
                <a:latin typeface="ＭＳ Ｐゴシック" pitchFamily="50" charset="-128"/>
                <a:ea typeface="ＭＳ Ｐゴシック" pitchFamily="50" charset="-128"/>
                <a:cs typeface="ＨＧｺﾞｼｯｸE-PRO"/>
              </a:defRPr>
            </a:lvl3pPr>
            <a:lvl4pPr marL="1600200" indent="-228600" eaLnBrk="0" hangingPunct="0">
              <a:spcBef>
                <a:spcPct val="20000"/>
              </a:spcBef>
              <a:buChar char="–"/>
              <a:defRPr kumimoji="1" sz="1200">
                <a:solidFill>
                  <a:schemeClr val="tx1"/>
                </a:solidFill>
                <a:latin typeface="ＭＳ Ｐゴシック" pitchFamily="50" charset="-128"/>
                <a:ea typeface="ＭＳ Ｐゴシック" pitchFamily="50" charset="-128"/>
                <a:cs typeface="ＨＧｺﾞｼｯｸE-PRO"/>
              </a:defRPr>
            </a:lvl4pPr>
            <a:lvl5pPr marL="2057400" indent="-228600" eaLnBrk="0" hangingPunct="0">
              <a:spcBef>
                <a:spcPct val="20000"/>
              </a:spcBef>
              <a:buChar char="»"/>
              <a:defRPr kumimoji="1" sz="1200">
                <a:solidFill>
                  <a:schemeClr val="tx1"/>
                </a:solidFill>
                <a:latin typeface="ＭＳ Ｐゴシック" pitchFamily="50" charset="-128"/>
                <a:ea typeface="ＭＳ Ｐゴシック" pitchFamily="50" charset="-128"/>
                <a:cs typeface="ＨＧｺﾞｼｯｸE-PRO"/>
              </a:defRPr>
            </a:lvl5pPr>
            <a:lvl6pPr marL="2514600" indent="-228600" eaLnBrk="0" fontAlgn="base" hangingPunct="0">
              <a:spcBef>
                <a:spcPct val="20000"/>
              </a:spcBef>
              <a:spcAft>
                <a:spcPct val="0"/>
              </a:spcAft>
              <a:buChar char="»"/>
              <a:defRPr kumimoji="1" sz="1200">
                <a:solidFill>
                  <a:schemeClr val="tx1"/>
                </a:solidFill>
                <a:latin typeface="ＭＳ Ｐゴシック" pitchFamily="50" charset="-128"/>
                <a:ea typeface="ＭＳ Ｐゴシック" pitchFamily="50" charset="-128"/>
                <a:cs typeface="ＨＧｺﾞｼｯｸE-PRO"/>
              </a:defRPr>
            </a:lvl6pPr>
            <a:lvl7pPr marL="2971800" indent="-228600" eaLnBrk="0" fontAlgn="base" hangingPunct="0">
              <a:spcBef>
                <a:spcPct val="20000"/>
              </a:spcBef>
              <a:spcAft>
                <a:spcPct val="0"/>
              </a:spcAft>
              <a:buChar char="»"/>
              <a:defRPr kumimoji="1" sz="1200">
                <a:solidFill>
                  <a:schemeClr val="tx1"/>
                </a:solidFill>
                <a:latin typeface="ＭＳ Ｐゴシック" pitchFamily="50" charset="-128"/>
                <a:ea typeface="ＭＳ Ｐゴシック" pitchFamily="50" charset="-128"/>
                <a:cs typeface="ＨＧｺﾞｼｯｸE-PRO"/>
              </a:defRPr>
            </a:lvl7pPr>
            <a:lvl8pPr marL="3429000" indent="-228600" eaLnBrk="0" fontAlgn="base" hangingPunct="0">
              <a:spcBef>
                <a:spcPct val="20000"/>
              </a:spcBef>
              <a:spcAft>
                <a:spcPct val="0"/>
              </a:spcAft>
              <a:buChar char="»"/>
              <a:defRPr kumimoji="1" sz="1200">
                <a:solidFill>
                  <a:schemeClr val="tx1"/>
                </a:solidFill>
                <a:latin typeface="ＭＳ Ｐゴシック" pitchFamily="50" charset="-128"/>
                <a:ea typeface="ＭＳ Ｐゴシック" pitchFamily="50" charset="-128"/>
                <a:cs typeface="ＨＧｺﾞｼｯｸE-PRO"/>
              </a:defRPr>
            </a:lvl8pPr>
            <a:lvl9pPr marL="3886200" indent="-228600" eaLnBrk="0" fontAlgn="base" hangingPunct="0">
              <a:spcBef>
                <a:spcPct val="20000"/>
              </a:spcBef>
              <a:spcAft>
                <a:spcPct val="0"/>
              </a:spcAft>
              <a:buChar char="»"/>
              <a:defRPr kumimoji="1" sz="1200">
                <a:solidFill>
                  <a:schemeClr val="tx1"/>
                </a:solidFill>
                <a:latin typeface="ＭＳ Ｐゴシック" pitchFamily="50" charset="-128"/>
                <a:ea typeface="ＭＳ Ｐゴシック" pitchFamily="50" charset="-128"/>
                <a:cs typeface="ＨＧｺﾞｼｯｸE-PRO"/>
              </a:defRPr>
            </a:lvl9pPr>
          </a:lstStyle>
          <a:p>
            <a:pPr eaLnBrk="1" hangingPunct="1">
              <a:spcBef>
                <a:spcPct val="0"/>
              </a:spcBef>
              <a:spcAft>
                <a:spcPct val="0"/>
              </a:spcAft>
              <a:buClrTx/>
              <a:buFontTx/>
              <a:buNone/>
            </a:pPr>
            <a:endParaRPr lang="ja-JP" altLang="en-US" sz="1000" b="1">
              <a:latin typeface="Times New Roman" pitchFamily="18" charset="0"/>
              <a:ea typeface="ＭＳ Ｐゴシック" pitchFamily="50" charset="-128"/>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コンテンツ プレースホルダー 2"/>
          <p:cNvSpPr txBox="1">
            <a:spLocks/>
          </p:cNvSpPr>
          <p:nvPr/>
        </p:nvSpPr>
        <p:spPr bwMode="auto">
          <a:xfrm>
            <a:off x="547688" y="1779588"/>
            <a:ext cx="7886700" cy="1144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457200" eaLnBrk="0" hangingPunct="0">
              <a:spcBef>
                <a:spcPct val="20000"/>
              </a:spcBef>
              <a:spcAft>
                <a:spcPct val="30000"/>
              </a:spcAft>
              <a:buClr>
                <a:srgbClr val="006600"/>
              </a:buClr>
              <a:buFont typeface="Wingdings" pitchFamily="2" charset="2"/>
              <a:buChar char="n"/>
              <a:defRPr kumimoji="1" sz="1400">
                <a:solidFill>
                  <a:schemeClr val="tx1"/>
                </a:solidFill>
                <a:latin typeface="ＨＧｺﾞｼｯｸE-PRO"/>
                <a:ea typeface="ＨＧｺﾞｼｯｸE-PRO"/>
                <a:cs typeface="ＨＧｺﾞｼｯｸE-PRO"/>
              </a:defRPr>
            </a:lvl1pPr>
            <a:lvl2pPr marL="742950" indent="-285750" defTabSz="457200" eaLnBrk="0" hangingPunct="0">
              <a:spcBef>
                <a:spcPct val="20000"/>
              </a:spcBef>
              <a:spcAft>
                <a:spcPct val="30000"/>
              </a:spcAft>
              <a:buClr>
                <a:schemeClr val="tx2"/>
              </a:buClr>
              <a:buSzPct val="90000"/>
              <a:buFont typeface="Wingdings" pitchFamily="2" charset="2"/>
              <a:buChar char="t"/>
              <a:defRPr kumimoji="1" sz="1200">
                <a:solidFill>
                  <a:schemeClr val="tx1"/>
                </a:solidFill>
                <a:latin typeface="ＭＳ Ｐゴシック" pitchFamily="50" charset="-128"/>
                <a:ea typeface="ＭＳ Ｐゴシック" pitchFamily="50" charset="-128"/>
                <a:cs typeface="ＨＧｺﾞｼｯｸE-PRO"/>
              </a:defRPr>
            </a:lvl2pPr>
            <a:lvl3pPr marL="1143000" indent="-228600" defTabSz="457200" eaLnBrk="0" hangingPunct="0">
              <a:spcBef>
                <a:spcPct val="20000"/>
              </a:spcBef>
              <a:spcAft>
                <a:spcPct val="30000"/>
              </a:spcAft>
              <a:buClr>
                <a:schemeClr val="tx2"/>
              </a:buClr>
              <a:buSzPct val="90000"/>
              <a:buFont typeface="Wingdings" pitchFamily="2" charset="2"/>
              <a:buChar char=""/>
              <a:defRPr kumimoji="1" sz="1200">
                <a:solidFill>
                  <a:schemeClr val="tx1"/>
                </a:solidFill>
                <a:latin typeface="ＭＳ Ｐゴシック" pitchFamily="50" charset="-128"/>
                <a:ea typeface="ＭＳ Ｐゴシック" pitchFamily="50" charset="-128"/>
                <a:cs typeface="ＨＧｺﾞｼｯｸE-PRO"/>
              </a:defRPr>
            </a:lvl3pPr>
            <a:lvl4pPr marL="1600200" indent="-228600" defTabSz="457200" eaLnBrk="0" hangingPunct="0">
              <a:spcBef>
                <a:spcPct val="20000"/>
              </a:spcBef>
              <a:buChar char="–"/>
              <a:defRPr kumimoji="1" sz="1200">
                <a:solidFill>
                  <a:schemeClr val="tx1"/>
                </a:solidFill>
                <a:latin typeface="ＭＳ Ｐゴシック" pitchFamily="50" charset="-128"/>
                <a:ea typeface="ＭＳ Ｐゴシック" pitchFamily="50" charset="-128"/>
                <a:cs typeface="ＨＧｺﾞｼｯｸE-PRO"/>
              </a:defRPr>
            </a:lvl4pPr>
            <a:lvl5pPr marL="2057400" indent="-228600" defTabSz="457200" eaLnBrk="0" hangingPunct="0">
              <a:spcBef>
                <a:spcPct val="20000"/>
              </a:spcBef>
              <a:buChar char="»"/>
              <a:defRPr kumimoji="1" sz="1200">
                <a:solidFill>
                  <a:schemeClr val="tx1"/>
                </a:solidFill>
                <a:latin typeface="ＭＳ Ｐゴシック" pitchFamily="50" charset="-128"/>
                <a:ea typeface="ＭＳ Ｐゴシック" pitchFamily="50" charset="-128"/>
                <a:cs typeface="ＨＧｺﾞｼｯｸE-PRO"/>
              </a:defRPr>
            </a:lvl5pPr>
            <a:lvl6pPr marL="2514600" indent="-228600" defTabSz="457200" eaLnBrk="0" fontAlgn="base" hangingPunct="0">
              <a:spcBef>
                <a:spcPct val="20000"/>
              </a:spcBef>
              <a:spcAft>
                <a:spcPct val="0"/>
              </a:spcAft>
              <a:buChar char="»"/>
              <a:defRPr kumimoji="1" sz="1200">
                <a:solidFill>
                  <a:schemeClr val="tx1"/>
                </a:solidFill>
                <a:latin typeface="ＭＳ Ｐゴシック" pitchFamily="50" charset="-128"/>
                <a:ea typeface="ＭＳ Ｐゴシック" pitchFamily="50" charset="-128"/>
                <a:cs typeface="ＨＧｺﾞｼｯｸE-PRO"/>
              </a:defRPr>
            </a:lvl6pPr>
            <a:lvl7pPr marL="2971800" indent="-228600" defTabSz="457200" eaLnBrk="0" fontAlgn="base" hangingPunct="0">
              <a:spcBef>
                <a:spcPct val="20000"/>
              </a:spcBef>
              <a:spcAft>
                <a:spcPct val="0"/>
              </a:spcAft>
              <a:buChar char="»"/>
              <a:defRPr kumimoji="1" sz="1200">
                <a:solidFill>
                  <a:schemeClr val="tx1"/>
                </a:solidFill>
                <a:latin typeface="ＭＳ Ｐゴシック" pitchFamily="50" charset="-128"/>
                <a:ea typeface="ＭＳ Ｐゴシック" pitchFamily="50" charset="-128"/>
                <a:cs typeface="ＨＧｺﾞｼｯｸE-PRO"/>
              </a:defRPr>
            </a:lvl7pPr>
            <a:lvl8pPr marL="3429000" indent="-228600" defTabSz="457200" eaLnBrk="0" fontAlgn="base" hangingPunct="0">
              <a:spcBef>
                <a:spcPct val="20000"/>
              </a:spcBef>
              <a:spcAft>
                <a:spcPct val="0"/>
              </a:spcAft>
              <a:buChar char="»"/>
              <a:defRPr kumimoji="1" sz="1200">
                <a:solidFill>
                  <a:schemeClr val="tx1"/>
                </a:solidFill>
                <a:latin typeface="ＭＳ Ｐゴシック" pitchFamily="50" charset="-128"/>
                <a:ea typeface="ＭＳ Ｐゴシック" pitchFamily="50" charset="-128"/>
                <a:cs typeface="ＨＧｺﾞｼｯｸE-PRO"/>
              </a:defRPr>
            </a:lvl8pPr>
            <a:lvl9pPr marL="3886200" indent="-228600" defTabSz="457200" eaLnBrk="0" fontAlgn="base" hangingPunct="0">
              <a:spcBef>
                <a:spcPct val="20000"/>
              </a:spcBef>
              <a:spcAft>
                <a:spcPct val="0"/>
              </a:spcAft>
              <a:buChar char="»"/>
              <a:defRPr kumimoji="1" sz="1200">
                <a:solidFill>
                  <a:schemeClr val="tx1"/>
                </a:solidFill>
                <a:latin typeface="ＭＳ Ｐゴシック" pitchFamily="50" charset="-128"/>
                <a:ea typeface="ＭＳ Ｐゴシック" pitchFamily="50" charset="-128"/>
                <a:cs typeface="ＨＧｺﾞｼｯｸE-PRO"/>
              </a:defRPr>
            </a:lvl9pPr>
          </a:lstStyle>
          <a:p>
            <a:pPr eaLnBrk="1" hangingPunct="1">
              <a:spcBef>
                <a:spcPts val="1000"/>
              </a:spcBef>
              <a:spcAft>
                <a:spcPct val="0"/>
              </a:spcAft>
              <a:buClr>
                <a:srgbClr val="FF0000"/>
              </a:buClr>
              <a:buSzPct val="80000"/>
              <a:buFont typeface="Wingdings" pitchFamily="2" charset="2"/>
              <a:buNone/>
            </a:pPr>
            <a:r>
              <a:rPr lang="ja-JP" altLang="en-US" sz="2000" dirty="0">
                <a:solidFill>
                  <a:srgbClr val="404040"/>
                </a:solidFill>
                <a:latin typeface="Trebuchet MS" pitchFamily="34" charset="0"/>
                <a:ea typeface="メイリオ" pitchFamily="50" charset="-128"/>
                <a:cs typeface="メイリオ" pitchFamily="50" charset="-128"/>
              </a:rPr>
              <a:t>４種類あります。</a:t>
            </a:r>
            <a:endParaRPr lang="en-US" altLang="ja-JP" sz="2000" dirty="0">
              <a:solidFill>
                <a:srgbClr val="404040"/>
              </a:solidFill>
              <a:latin typeface="Trebuchet MS" pitchFamily="34" charset="0"/>
              <a:ea typeface="メイリオ" pitchFamily="50" charset="-128"/>
              <a:cs typeface="メイリオ" pitchFamily="50" charset="-128"/>
            </a:endParaRPr>
          </a:p>
          <a:p>
            <a:pPr eaLnBrk="1" hangingPunct="1">
              <a:spcBef>
                <a:spcPts val="1000"/>
              </a:spcBef>
              <a:spcAft>
                <a:spcPct val="0"/>
              </a:spcAft>
              <a:buClr>
                <a:srgbClr val="FF0000"/>
              </a:buClr>
              <a:buSzPct val="80000"/>
              <a:buFont typeface="Wingdings" pitchFamily="2" charset="2"/>
              <a:buNone/>
            </a:pPr>
            <a:r>
              <a:rPr lang="ja-JP" altLang="en-US" sz="2000" dirty="0">
                <a:solidFill>
                  <a:srgbClr val="404040"/>
                </a:solidFill>
                <a:latin typeface="Trebuchet MS" pitchFamily="34" charset="0"/>
                <a:ea typeface="メイリオ" pitchFamily="50" charset="-128"/>
                <a:cs typeface="メイリオ" pitchFamily="50" charset="-128"/>
              </a:rPr>
              <a:t>「貸与奨学生のしおり」の該当ページを確認し、作成してください。</a:t>
            </a:r>
            <a:endParaRPr lang="en-US" altLang="ja-JP" sz="2000" dirty="0">
              <a:solidFill>
                <a:srgbClr val="404040"/>
              </a:solidFill>
              <a:latin typeface="Trebuchet MS" pitchFamily="34" charset="0"/>
              <a:ea typeface="メイリオ" pitchFamily="50" charset="-128"/>
              <a:cs typeface="メイリオ" pitchFamily="50" charset="-128"/>
            </a:endParaRPr>
          </a:p>
        </p:txBody>
      </p:sp>
      <p:sp>
        <p:nvSpPr>
          <p:cNvPr id="7" name="タイトル 3"/>
          <p:cNvSpPr txBox="1">
            <a:spLocks/>
          </p:cNvSpPr>
          <p:nvPr/>
        </p:nvSpPr>
        <p:spPr bwMode="auto">
          <a:xfrm>
            <a:off x="141288" y="981075"/>
            <a:ext cx="8751192" cy="576263"/>
          </a:xfrm>
          <a:prstGeom prst="rect">
            <a:avLst/>
          </a:prstGeom>
          <a:solidFill>
            <a:srgbClr val="FFFF99"/>
          </a:solidFill>
          <a:ln>
            <a:noFill/>
          </a:ln>
          <a:extLst>
            <a:ext uri="{91240B29-F687-4F45-9708-019B960494DF}">
              <a14:hiddenLine xmlns:a14="http://schemas.microsoft.com/office/drawing/2010/main" w="9525">
                <a:solidFill>
                  <a:srgbClr val="000000"/>
                </a:solidFill>
                <a:miter lim="800000"/>
                <a:headEnd/>
                <a:tailEnd/>
              </a14:hiddenLine>
            </a:ext>
          </a:extLst>
        </p:spPr>
        <p:txBody>
          <a:bodyPr lIns="84138" tIns="42862" rIns="84138" bIns="42862" anchor="ctr"/>
          <a:lstStyle>
            <a:lvl1pPr algn="l" defTabSz="833438" rtl="0" eaLnBrk="0" fontAlgn="base" hangingPunct="0">
              <a:spcBef>
                <a:spcPct val="0"/>
              </a:spcBef>
              <a:spcAft>
                <a:spcPct val="0"/>
              </a:spcAft>
              <a:defRPr kumimoji="1" sz="4400" b="0" cap="none">
                <a:solidFill>
                  <a:schemeClr val="tx1"/>
                </a:solidFill>
                <a:latin typeface="+mj-lt"/>
                <a:ea typeface="+mj-ea"/>
                <a:cs typeface="+mj-cs"/>
              </a:defRPr>
            </a:lvl1pPr>
            <a:lvl2pPr algn="l" defTabSz="833438" rtl="0" eaLnBrk="0" fontAlgn="base" hangingPunct="0">
              <a:spcBef>
                <a:spcPct val="0"/>
              </a:spcBef>
              <a:spcAft>
                <a:spcPct val="0"/>
              </a:spcAft>
              <a:defRPr kumimoji="1" sz="2400">
                <a:solidFill>
                  <a:schemeClr val="tx1"/>
                </a:solidFill>
                <a:latin typeface="ＨＧｺﾞｼｯｸE-PRO" pitchFamily="50" charset="-128"/>
                <a:ea typeface="ＨＧｺﾞｼｯｸE-PRO" pitchFamily="50" charset="-128"/>
              </a:defRPr>
            </a:lvl2pPr>
            <a:lvl3pPr algn="l" defTabSz="833438" rtl="0" eaLnBrk="0" fontAlgn="base" hangingPunct="0">
              <a:spcBef>
                <a:spcPct val="0"/>
              </a:spcBef>
              <a:spcAft>
                <a:spcPct val="0"/>
              </a:spcAft>
              <a:defRPr kumimoji="1" sz="2400">
                <a:solidFill>
                  <a:schemeClr val="tx1"/>
                </a:solidFill>
                <a:latin typeface="ＨＧｺﾞｼｯｸE-PRO" pitchFamily="50" charset="-128"/>
                <a:ea typeface="ＨＧｺﾞｼｯｸE-PRO" pitchFamily="50" charset="-128"/>
              </a:defRPr>
            </a:lvl3pPr>
            <a:lvl4pPr algn="l" defTabSz="833438" rtl="0" eaLnBrk="0" fontAlgn="base" hangingPunct="0">
              <a:spcBef>
                <a:spcPct val="0"/>
              </a:spcBef>
              <a:spcAft>
                <a:spcPct val="0"/>
              </a:spcAft>
              <a:defRPr kumimoji="1" sz="2400">
                <a:solidFill>
                  <a:schemeClr val="tx1"/>
                </a:solidFill>
                <a:latin typeface="ＨＧｺﾞｼｯｸE-PRO" pitchFamily="50" charset="-128"/>
                <a:ea typeface="ＨＧｺﾞｼｯｸE-PRO" pitchFamily="50" charset="-128"/>
              </a:defRPr>
            </a:lvl4pPr>
            <a:lvl5pPr algn="l" defTabSz="833438" rtl="0" eaLnBrk="0" fontAlgn="base" hangingPunct="0">
              <a:spcBef>
                <a:spcPct val="0"/>
              </a:spcBef>
              <a:spcAft>
                <a:spcPct val="0"/>
              </a:spcAft>
              <a:defRPr kumimoji="1" sz="2400">
                <a:solidFill>
                  <a:schemeClr val="tx1"/>
                </a:solidFill>
                <a:latin typeface="ＨＧｺﾞｼｯｸE-PRO" pitchFamily="50" charset="-128"/>
                <a:ea typeface="ＨＧｺﾞｼｯｸE-PRO" pitchFamily="50" charset="-128"/>
              </a:defRPr>
            </a:lvl5pPr>
            <a:lvl6pPr marL="457200" algn="l" defTabSz="833438" rtl="0" fontAlgn="base" hangingPunct="0">
              <a:spcBef>
                <a:spcPct val="0"/>
              </a:spcBef>
              <a:spcAft>
                <a:spcPct val="0"/>
              </a:spcAft>
              <a:defRPr kumimoji="1" sz="2400">
                <a:solidFill>
                  <a:schemeClr val="tx1"/>
                </a:solidFill>
                <a:latin typeface="ＨＧｺﾞｼｯｸE-PRO" pitchFamily="50" charset="-128"/>
                <a:ea typeface="ＨＧｺﾞｼｯｸE-PRO" pitchFamily="50" charset="-128"/>
              </a:defRPr>
            </a:lvl6pPr>
            <a:lvl7pPr marL="914400" algn="l" defTabSz="833438" rtl="0" fontAlgn="base" hangingPunct="0">
              <a:spcBef>
                <a:spcPct val="0"/>
              </a:spcBef>
              <a:spcAft>
                <a:spcPct val="0"/>
              </a:spcAft>
              <a:defRPr kumimoji="1" sz="2400">
                <a:solidFill>
                  <a:schemeClr val="tx1"/>
                </a:solidFill>
                <a:latin typeface="ＨＧｺﾞｼｯｸE-PRO" pitchFamily="50" charset="-128"/>
                <a:ea typeface="ＨＧｺﾞｼｯｸE-PRO" pitchFamily="50" charset="-128"/>
              </a:defRPr>
            </a:lvl7pPr>
            <a:lvl8pPr marL="1371600" algn="l" defTabSz="833438" rtl="0" fontAlgn="base" hangingPunct="0">
              <a:spcBef>
                <a:spcPct val="0"/>
              </a:spcBef>
              <a:spcAft>
                <a:spcPct val="0"/>
              </a:spcAft>
              <a:defRPr kumimoji="1" sz="2400">
                <a:solidFill>
                  <a:schemeClr val="tx1"/>
                </a:solidFill>
                <a:latin typeface="ＨＧｺﾞｼｯｸE-PRO" pitchFamily="50" charset="-128"/>
                <a:ea typeface="ＨＧｺﾞｼｯｸE-PRO" pitchFamily="50" charset="-128"/>
              </a:defRPr>
            </a:lvl8pPr>
            <a:lvl9pPr marL="1828800" algn="l" defTabSz="833438" rtl="0" fontAlgn="base" hangingPunct="0">
              <a:spcBef>
                <a:spcPct val="0"/>
              </a:spcBef>
              <a:spcAft>
                <a:spcPct val="0"/>
              </a:spcAft>
              <a:defRPr kumimoji="1" sz="2400">
                <a:solidFill>
                  <a:schemeClr val="tx1"/>
                </a:solidFill>
                <a:latin typeface="ＨＧｺﾞｼｯｸE-PRO" pitchFamily="50" charset="-128"/>
                <a:ea typeface="ＨＧｺﾞｼｯｸE-PRO" pitchFamily="50" charset="-128"/>
              </a:defRPr>
            </a:lvl9pPr>
          </a:lstStyle>
          <a:p>
            <a:pPr>
              <a:defRPr/>
            </a:pPr>
            <a:r>
              <a:rPr lang="ja-JP" altLang="en-US" sz="2500" kern="0" dirty="0">
                <a:latin typeface="メイリオ" panose="020B0604030504040204" pitchFamily="50" charset="-128"/>
                <a:ea typeface="メイリオ" panose="020B0604030504040204" pitchFamily="50" charset="-128"/>
                <a:cs typeface="メイリオ" panose="020B0604030504040204" pitchFamily="50" charset="-128"/>
              </a:rPr>
              <a:t>１．返還誓約書の種類</a:t>
            </a:r>
          </a:p>
        </p:txBody>
      </p:sp>
      <p:sp>
        <p:nvSpPr>
          <p:cNvPr id="9" name="タイトル 1"/>
          <p:cNvSpPr txBox="1">
            <a:spLocks/>
          </p:cNvSpPr>
          <p:nvPr/>
        </p:nvSpPr>
        <p:spPr bwMode="auto">
          <a:xfrm>
            <a:off x="34925" y="115888"/>
            <a:ext cx="7386638"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l" defTabSz="833438" rtl="0" eaLnBrk="0" fontAlgn="base" hangingPunct="0">
              <a:spcBef>
                <a:spcPct val="0"/>
              </a:spcBef>
              <a:spcAft>
                <a:spcPct val="0"/>
              </a:spcAft>
              <a:defRPr kumimoji="1" sz="2400">
                <a:solidFill>
                  <a:schemeClr val="tx1"/>
                </a:solidFill>
                <a:latin typeface="+mj-lt"/>
                <a:ea typeface="+mj-ea"/>
                <a:cs typeface="+mj-cs"/>
              </a:defRPr>
            </a:lvl1pPr>
            <a:lvl2pPr algn="l" defTabSz="833438" rtl="0" eaLnBrk="0" fontAlgn="base" hangingPunct="0">
              <a:spcBef>
                <a:spcPct val="0"/>
              </a:spcBef>
              <a:spcAft>
                <a:spcPct val="0"/>
              </a:spcAft>
              <a:defRPr kumimoji="1" sz="2400">
                <a:solidFill>
                  <a:schemeClr val="tx1"/>
                </a:solidFill>
                <a:latin typeface="ＨＧｺﾞｼｯｸE-PRO" pitchFamily="50" charset="-128"/>
                <a:ea typeface="ＨＧｺﾞｼｯｸE-PRO" pitchFamily="50" charset="-128"/>
              </a:defRPr>
            </a:lvl2pPr>
            <a:lvl3pPr algn="l" defTabSz="833438" rtl="0" eaLnBrk="0" fontAlgn="base" hangingPunct="0">
              <a:spcBef>
                <a:spcPct val="0"/>
              </a:spcBef>
              <a:spcAft>
                <a:spcPct val="0"/>
              </a:spcAft>
              <a:defRPr kumimoji="1" sz="2400">
                <a:solidFill>
                  <a:schemeClr val="tx1"/>
                </a:solidFill>
                <a:latin typeface="ＨＧｺﾞｼｯｸE-PRO" pitchFamily="50" charset="-128"/>
                <a:ea typeface="ＨＧｺﾞｼｯｸE-PRO" pitchFamily="50" charset="-128"/>
              </a:defRPr>
            </a:lvl3pPr>
            <a:lvl4pPr algn="l" defTabSz="833438" rtl="0" eaLnBrk="0" fontAlgn="base" hangingPunct="0">
              <a:spcBef>
                <a:spcPct val="0"/>
              </a:spcBef>
              <a:spcAft>
                <a:spcPct val="0"/>
              </a:spcAft>
              <a:defRPr kumimoji="1" sz="2400">
                <a:solidFill>
                  <a:schemeClr val="tx1"/>
                </a:solidFill>
                <a:latin typeface="ＨＧｺﾞｼｯｸE-PRO" pitchFamily="50" charset="-128"/>
                <a:ea typeface="ＨＧｺﾞｼｯｸE-PRO" pitchFamily="50" charset="-128"/>
              </a:defRPr>
            </a:lvl4pPr>
            <a:lvl5pPr algn="l" defTabSz="833438" rtl="0" eaLnBrk="0" fontAlgn="base" hangingPunct="0">
              <a:spcBef>
                <a:spcPct val="0"/>
              </a:spcBef>
              <a:spcAft>
                <a:spcPct val="0"/>
              </a:spcAft>
              <a:defRPr kumimoji="1" sz="2400">
                <a:solidFill>
                  <a:schemeClr val="tx1"/>
                </a:solidFill>
                <a:latin typeface="ＨＧｺﾞｼｯｸE-PRO" pitchFamily="50" charset="-128"/>
                <a:ea typeface="ＨＧｺﾞｼｯｸE-PRO" pitchFamily="50" charset="-128"/>
              </a:defRPr>
            </a:lvl5pPr>
            <a:lvl6pPr marL="457200" algn="l" defTabSz="833438" rtl="0" fontAlgn="base" hangingPunct="0">
              <a:spcBef>
                <a:spcPct val="0"/>
              </a:spcBef>
              <a:spcAft>
                <a:spcPct val="0"/>
              </a:spcAft>
              <a:defRPr kumimoji="1" sz="2400">
                <a:solidFill>
                  <a:schemeClr val="tx1"/>
                </a:solidFill>
                <a:latin typeface="ＨＧｺﾞｼｯｸE-PRO" pitchFamily="50" charset="-128"/>
                <a:ea typeface="ＨＧｺﾞｼｯｸE-PRO" pitchFamily="50" charset="-128"/>
              </a:defRPr>
            </a:lvl6pPr>
            <a:lvl7pPr marL="914400" algn="l" defTabSz="833438" rtl="0" fontAlgn="base" hangingPunct="0">
              <a:spcBef>
                <a:spcPct val="0"/>
              </a:spcBef>
              <a:spcAft>
                <a:spcPct val="0"/>
              </a:spcAft>
              <a:defRPr kumimoji="1" sz="2400">
                <a:solidFill>
                  <a:schemeClr val="tx1"/>
                </a:solidFill>
                <a:latin typeface="ＨＧｺﾞｼｯｸE-PRO" pitchFamily="50" charset="-128"/>
                <a:ea typeface="ＨＧｺﾞｼｯｸE-PRO" pitchFamily="50" charset="-128"/>
              </a:defRPr>
            </a:lvl7pPr>
            <a:lvl8pPr marL="1371600" algn="l" defTabSz="833438" rtl="0" fontAlgn="base" hangingPunct="0">
              <a:spcBef>
                <a:spcPct val="0"/>
              </a:spcBef>
              <a:spcAft>
                <a:spcPct val="0"/>
              </a:spcAft>
              <a:defRPr kumimoji="1" sz="2400">
                <a:solidFill>
                  <a:schemeClr val="tx1"/>
                </a:solidFill>
                <a:latin typeface="ＨＧｺﾞｼｯｸE-PRO" pitchFamily="50" charset="-128"/>
                <a:ea typeface="ＨＧｺﾞｼｯｸE-PRO" pitchFamily="50" charset="-128"/>
              </a:defRPr>
            </a:lvl8pPr>
            <a:lvl9pPr marL="1828800" algn="l" defTabSz="833438" rtl="0" fontAlgn="base" hangingPunct="0">
              <a:spcBef>
                <a:spcPct val="0"/>
              </a:spcBef>
              <a:spcAft>
                <a:spcPct val="0"/>
              </a:spcAft>
              <a:defRPr kumimoji="1" sz="2400">
                <a:solidFill>
                  <a:schemeClr val="tx1"/>
                </a:solidFill>
                <a:latin typeface="ＨＧｺﾞｼｯｸE-PRO" pitchFamily="50" charset="-128"/>
                <a:ea typeface="ＨＧｺﾞｼｯｸE-PRO" pitchFamily="50" charset="-128"/>
              </a:defRPr>
            </a:lvl9pPr>
          </a:lstStyle>
          <a:p>
            <a:pPr>
              <a:defRPr/>
            </a:pPr>
            <a:r>
              <a:rPr lang="ja-JP" altLang="en-US" sz="3000" kern="0" dirty="0"/>
              <a:t>返還誓約書の作成方法</a:t>
            </a:r>
          </a:p>
        </p:txBody>
      </p:sp>
      <p:graphicFrame>
        <p:nvGraphicFramePr>
          <p:cNvPr id="2" name="表 1"/>
          <p:cNvGraphicFramePr>
            <a:graphicFrameLocks noGrp="1"/>
          </p:cNvGraphicFramePr>
          <p:nvPr>
            <p:extLst>
              <p:ext uri="{D42A27DB-BD31-4B8C-83A1-F6EECF244321}">
                <p14:modId xmlns:p14="http://schemas.microsoft.com/office/powerpoint/2010/main" val="370579619"/>
              </p:ext>
            </p:extLst>
          </p:nvPr>
        </p:nvGraphicFramePr>
        <p:xfrm>
          <a:off x="547687" y="2928938"/>
          <a:ext cx="8056761" cy="3436573"/>
        </p:xfrm>
        <a:graphic>
          <a:graphicData uri="http://schemas.openxmlformats.org/drawingml/2006/table">
            <a:tbl>
              <a:tblPr firstRow="1" bandRow="1">
                <a:tableStyleId>{5C22544A-7EE6-4342-B048-85BDC9FD1C3A}</a:tableStyleId>
              </a:tblPr>
              <a:tblGrid>
                <a:gridCol w="4524339">
                  <a:extLst>
                    <a:ext uri="{9D8B030D-6E8A-4147-A177-3AD203B41FA5}">
                      <a16:colId xmlns:a16="http://schemas.microsoft.com/office/drawing/2014/main" val="20000"/>
                    </a:ext>
                  </a:extLst>
                </a:gridCol>
                <a:gridCol w="3532422">
                  <a:extLst>
                    <a:ext uri="{9D8B030D-6E8A-4147-A177-3AD203B41FA5}">
                      <a16:colId xmlns:a16="http://schemas.microsoft.com/office/drawing/2014/main" val="20001"/>
                    </a:ext>
                  </a:extLst>
                </a:gridCol>
              </a:tblGrid>
              <a:tr h="488240">
                <a:tc>
                  <a:txBody>
                    <a:bodyPr/>
                    <a:lstStyle/>
                    <a:p>
                      <a:r>
                        <a:rPr kumimoji="1" lang="ja-JP" altLang="en-US" sz="1800" b="0" dirty="0">
                          <a:solidFill>
                            <a:schemeClr val="tx1"/>
                          </a:solidFill>
                        </a:rPr>
                        <a:t>返還誓約書の種類</a:t>
                      </a:r>
                    </a:p>
                  </a:txBody>
                  <a:tcPr marL="91446" marR="91446" marT="45699" marB="45699" anchor="ctr"/>
                </a:tc>
                <a:tc>
                  <a:txBody>
                    <a:bodyPr/>
                    <a:lstStyle/>
                    <a:p>
                      <a:r>
                        <a:rPr kumimoji="1" lang="ja-JP" altLang="en-US" sz="1800" b="0" dirty="0">
                          <a:solidFill>
                            <a:schemeClr val="tx1"/>
                          </a:solidFill>
                        </a:rPr>
                        <a:t>「奨学生のしおり」のページ</a:t>
                      </a:r>
                    </a:p>
                  </a:txBody>
                  <a:tcPr marL="91446" marR="91446" marT="45699" marB="45699" anchor="ctr"/>
                </a:tc>
                <a:extLst>
                  <a:ext uri="{0D108BD9-81ED-4DB2-BD59-A6C34878D82A}">
                    <a16:rowId xmlns:a16="http://schemas.microsoft.com/office/drawing/2014/main" val="10000"/>
                  </a:ext>
                </a:extLst>
              </a:tr>
              <a:tr h="488240">
                <a:tc>
                  <a:txBody>
                    <a:bodyPr/>
                    <a:lstStyle/>
                    <a:p>
                      <a:r>
                        <a:rPr lang="ja-JP" altLang="en-US" sz="1800" b="0" dirty="0">
                          <a:solidFill>
                            <a:schemeClr val="tx1"/>
                          </a:solidFill>
                          <a:latin typeface="Trebuchet MS" pitchFamily="34" charset="0"/>
                          <a:ea typeface="メイリオ" pitchFamily="50" charset="-128"/>
                          <a:cs typeface="メイリオ" pitchFamily="50" charset="-128"/>
                        </a:rPr>
                        <a:t>第一種奨学金　機関保証</a:t>
                      </a:r>
                      <a:endParaRPr kumimoji="1" lang="ja-JP" altLang="en-US" sz="1800" b="0" dirty="0">
                        <a:solidFill>
                          <a:schemeClr val="tx1"/>
                        </a:solidFill>
                      </a:endParaRPr>
                    </a:p>
                  </a:txBody>
                  <a:tcPr marL="91446" marR="91446" marT="45699" marB="45699" anchor="ctr"/>
                </a:tc>
                <a:tc>
                  <a:txBody>
                    <a:bodyPr/>
                    <a:lstStyle/>
                    <a:p>
                      <a:pPr eaLnBrk="1" hangingPunct="1">
                        <a:spcBef>
                          <a:spcPts val="1000"/>
                        </a:spcBef>
                        <a:spcAft>
                          <a:spcPct val="0"/>
                        </a:spcAft>
                        <a:buClr>
                          <a:srgbClr val="FF0000"/>
                        </a:buClr>
                        <a:buSzPct val="80000"/>
                        <a:buFont typeface="Wingdings" pitchFamily="2" charset="2"/>
                        <a:buNone/>
                      </a:pPr>
                      <a:r>
                        <a:rPr lang="ja-JP" altLang="en-US" sz="1800" b="0" dirty="0">
                          <a:solidFill>
                            <a:schemeClr val="tx1"/>
                          </a:solidFill>
                          <a:latin typeface="Trebuchet MS" pitchFamily="34" charset="0"/>
                          <a:ea typeface="メイリオ" pitchFamily="50" charset="-128"/>
                          <a:cs typeface="メイリオ" pitchFamily="50" charset="-128"/>
                        </a:rPr>
                        <a:t>３４～３５ページ</a:t>
                      </a:r>
                      <a:endParaRPr lang="en-US" altLang="ja-JP" sz="1800" b="0" dirty="0">
                        <a:solidFill>
                          <a:schemeClr val="tx1"/>
                        </a:solidFill>
                        <a:latin typeface="Trebuchet MS" pitchFamily="34" charset="0"/>
                        <a:ea typeface="メイリオ" pitchFamily="50" charset="-128"/>
                        <a:cs typeface="メイリオ" pitchFamily="50" charset="-128"/>
                      </a:endParaRPr>
                    </a:p>
                  </a:txBody>
                  <a:tcPr marL="91446" marR="91446" marT="45699" marB="45699" anchor="ctr"/>
                </a:tc>
                <a:extLst>
                  <a:ext uri="{0D108BD9-81ED-4DB2-BD59-A6C34878D82A}">
                    <a16:rowId xmlns:a16="http://schemas.microsoft.com/office/drawing/2014/main" val="10001"/>
                  </a:ext>
                </a:extLst>
              </a:tr>
              <a:tr h="488240">
                <a:tc>
                  <a:txBody>
                    <a:bodyPr/>
                    <a:lstStyle/>
                    <a:p>
                      <a:r>
                        <a:rPr lang="ja-JP" altLang="en-US" sz="1800" b="0" dirty="0">
                          <a:solidFill>
                            <a:schemeClr val="tx1"/>
                          </a:solidFill>
                          <a:latin typeface="Trebuchet MS" pitchFamily="34" charset="0"/>
                          <a:ea typeface="メイリオ" pitchFamily="50" charset="-128"/>
                          <a:cs typeface="メイリオ" pitchFamily="50" charset="-128"/>
                        </a:rPr>
                        <a:t>第二種奨学金　機関保証</a:t>
                      </a:r>
                      <a:endParaRPr kumimoji="1" lang="ja-JP" altLang="en-US" sz="1800" b="0" dirty="0">
                        <a:solidFill>
                          <a:schemeClr val="tx1"/>
                        </a:solidFill>
                      </a:endParaRPr>
                    </a:p>
                  </a:txBody>
                  <a:tcPr marL="91446" marR="91446" marT="45699" marB="45699" anchor="ctr"/>
                </a:tc>
                <a:tc>
                  <a:txBody>
                    <a:bodyPr/>
                    <a:lstStyle/>
                    <a:p>
                      <a:r>
                        <a:rPr lang="ja-JP" altLang="en-US" sz="1800" b="0" dirty="0">
                          <a:solidFill>
                            <a:schemeClr val="tx1"/>
                          </a:solidFill>
                          <a:latin typeface="Trebuchet MS" pitchFamily="34" charset="0"/>
                          <a:ea typeface="メイリオ" pitchFamily="50" charset="-128"/>
                          <a:cs typeface="メイリオ" pitchFamily="50" charset="-128"/>
                        </a:rPr>
                        <a:t>３６～３７ページ</a:t>
                      </a:r>
                      <a:endParaRPr kumimoji="1" lang="ja-JP" altLang="en-US" sz="1800" b="0" dirty="0">
                        <a:solidFill>
                          <a:schemeClr val="tx1"/>
                        </a:solidFill>
                      </a:endParaRPr>
                    </a:p>
                  </a:txBody>
                  <a:tcPr marL="91446" marR="91446" marT="45699" marB="45699" anchor="ctr"/>
                </a:tc>
                <a:extLst>
                  <a:ext uri="{0D108BD9-81ED-4DB2-BD59-A6C34878D82A}">
                    <a16:rowId xmlns:a16="http://schemas.microsoft.com/office/drawing/2014/main" val="10002"/>
                  </a:ext>
                </a:extLst>
              </a:tr>
              <a:tr h="488240">
                <a:tc>
                  <a:txBody>
                    <a:bodyPr/>
                    <a:lstStyle/>
                    <a:p>
                      <a:r>
                        <a:rPr lang="ja-JP" altLang="en-US" sz="1800" b="0" dirty="0">
                          <a:solidFill>
                            <a:schemeClr val="tx1"/>
                          </a:solidFill>
                          <a:latin typeface="Trebuchet MS" pitchFamily="34" charset="0"/>
                          <a:ea typeface="メイリオ" pitchFamily="50" charset="-128"/>
                          <a:cs typeface="メイリオ" pitchFamily="50" charset="-128"/>
                        </a:rPr>
                        <a:t>第一種奨学金　人的保証</a:t>
                      </a:r>
                      <a:endParaRPr kumimoji="1" lang="ja-JP" altLang="en-US" sz="1800" b="0" dirty="0">
                        <a:solidFill>
                          <a:schemeClr val="tx1"/>
                        </a:solidFill>
                      </a:endParaRPr>
                    </a:p>
                  </a:txBody>
                  <a:tcPr marL="91446" marR="91446" marT="45699" marB="45699" anchor="ctr"/>
                </a:tc>
                <a:tc>
                  <a:txBody>
                    <a:bodyPr/>
                    <a:lstStyle/>
                    <a:p>
                      <a:r>
                        <a:rPr lang="ja-JP" altLang="en-US" sz="1800" b="0" dirty="0">
                          <a:solidFill>
                            <a:schemeClr val="tx1"/>
                          </a:solidFill>
                          <a:latin typeface="Trebuchet MS" pitchFamily="34" charset="0"/>
                          <a:ea typeface="メイリオ" pitchFamily="50" charset="-128"/>
                          <a:cs typeface="メイリオ" pitchFamily="50" charset="-128"/>
                        </a:rPr>
                        <a:t>３８～３９ページ</a:t>
                      </a:r>
                      <a:endParaRPr kumimoji="1" lang="ja-JP" altLang="en-US" sz="1800" b="0" dirty="0">
                        <a:solidFill>
                          <a:schemeClr val="tx1"/>
                        </a:solidFill>
                      </a:endParaRPr>
                    </a:p>
                  </a:txBody>
                  <a:tcPr marL="91446" marR="91446" marT="45699" marB="45699" anchor="ctr"/>
                </a:tc>
                <a:extLst>
                  <a:ext uri="{0D108BD9-81ED-4DB2-BD59-A6C34878D82A}">
                    <a16:rowId xmlns:a16="http://schemas.microsoft.com/office/drawing/2014/main" val="10003"/>
                  </a:ext>
                </a:extLst>
              </a:tr>
              <a:tr h="507133">
                <a:tc>
                  <a:txBody>
                    <a:bodyPr/>
                    <a:lstStyle/>
                    <a:p>
                      <a:r>
                        <a:rPr lang="ja-JP" altLang="en-US" sz="1800" b="0" dirty="0">
                          <a:solidFill>
                            <a:schemeClr val="tx1"/>
                          </a:solidFill>
                          <a:latin typeface="Trebuchet MS" pitchFamily="34" charset="0"/>
                          <a:ea typeface="メイリオ" pitchFamily="50" charset="-128"/>
                          <a:cs typeface="メイリオ" pitchFamily="50" charset="-128"/>
                        </a:rPr>
                        <a:t>第二種奨学金　人的保証</a:t>
                      </a:r>
                      <a:endParaRPr kumimoji="1" lang="ja-JP" altLang="en-US" sz="1800" b="0" dirty="0">
                        <a:solidFill>
                          <a:schemeClr val="tx1"/>
                        </a:solidFill>
                      </a:endParaRPr>
                    </a:p>
                  </a:txBody>
                  <a:tcPr marL="91446" marR="91446" marT="45699" marB="45699"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ja-JP" altLang="en-US" sz="1800" b="0" dirty="0">
                          <a:solidFill>
                            <a:schemeClr val="tx1"/>
                          </a:solidFill>
                          <a:latin typeface="Trebuchet MS" pitchFamily="34" charset="0"/>
                          <a:ea typeface="メイリオ" pitchFamily="50" charset="-128"/>
                          <a:cs typeface="メイリオ" pitchFamily="50" charset="-128"/>
                        </a:rPr>
                        <a:t>４０～４１ページ</a:t>
                      </a:r>
                      <a:endParaRPr lang="en-US" altLang="ja-JP" sz="1800" b="0" dirty="0">
                        <a:solidFill>
                          <a:schemeClr val="tx1"/>
                        </a:solidFill>
                        <a:latin typeface="Trebuchet MS" pitchFamily="34" charset="0"/>
                        <a:ea typeface="メイリオ" pitchFamily="50" charset="-128"/>
                        <a:cs typeface="メイリオ" pitchFamily="50" charset="-128"/>
                      </a:endParaRPr>
                    </a:p>
                  </a:txBody>
                  <a:tcPr marL="91446" marR="91446" marT="45699" marB="45699" anchor="ctr"/>
                </a:tc>
                <a:extLst>
                  <a:ext uri="{0D108BD9-81ED-4DB2-BD59-A6C34878D82A}">
                    <a16:rowId xmlns:a16="http://schemas.microsoft.com/office/drawing/2014/main" val="10004"/>
                  </a:ext>
                </a:extLst>
              </a:tr>
              <a:tr h="488240">
                <a:tc>
                  <a:txBody>
                    <a:bodyPr/>
                    <a:lstStyle/>
                    <a:p>
                      <a:endParaRPr kumimoji="1" lang="ja-JP" altLang="en-US" sz="1800" b="0" dirty="0">
                        <a:solidFill>
                          <a:schemeClr val="tx1"/>
                        </a:solidFill>
                      </a:endParaRPr>
                    </a:p>
                  </a:txBody>
                  <a:tcPr marL="91446" marR="91446" marT="45699" marB="45699" anchor="ctr">
                    <a:noFill/>
                  </a:tcPr>
                </a:tc>
                <a:tc>
                  <a:txBody>
                    <a:bodyPr/>
                    <a:lstStyle/>
                    <a:p>
                      <a:endParaRPr kumimoji="1" lang="ja-JP" altLang="en-US" sz="1800" b="0" dirty="0">
                        <a:solidFill>
                          <a:schemeClr val="tx1"/>
                        </a:solidFill>
                      </a:endParaRPr>
                    </a:p>
                  </a:txBody>
                  <a:tcPr marL="91446" marR="91446" marT="45699" marB="45699" anchor="ctr">
                    <a:noFill/>
                  </a:tcPr>
                </a:tc>
                <a:extLst>
                  <a:ext uri="{0D108BD9-81ED-4DB2-BD59-A6C34878D82A}">
                    <a16:rowId xmlns:a16="http://schemas.microsoft.com/office/drawing/2014/main" val="10005"/>
                  </a:ext>
                </a:extLst>
              </a:tr>
              <a:tr h="488240">
                <a:tc>
                  <a:txBody>
                    <a:bodyPr/>
                    <a:lstStyle/>
                    <a:p>
                      <a:r>
                        <a:rPr lang="ja-JP" altLang="en-US" sz="1800" b="0" dirty="0">
                          <a:solidFill>
                            <a:schemeClr val="tx1"/>
                          </a:solidFill>
                          <a:latin typeface="Trebuchet MS" pitchFamily="34" charset="0"/>
                          <a:ea typeface="メイリオ" pitchFamily="50" charset="-128"/>
                          <a:cs typeface="メイリオ" pitchFamily="50" charset="-128"/>
                        </a:rPr>
                        <a:t>保証依頼書</a:t>
                      </a:r>
                      <a:r>
                        <a:rPr lang="en-US" altLang="ja-JP" sz="1800" b="0" dirty="0">
                          <a:solidFill>
                            <a:schemeClr val="tx1"/>
                          </a:solidFill>
                          <a:latin typeface="Trebuchet MS" pitchFamily="34" charset="0"/>
                          <a:ea typeface="メイリオ" pitchFamily="50" charset="-128"/>
                          <a:cs typeface="メイリオ" pitchFamily="50" charset="-128"/>
                        </a:rPr>
                        <a:t>【</a:t>
                      </a:r>
                      <a:r>
                        <a:rPr lang="ja-JP" altLang="en-US" sz="1800" b="0" dirty="0">
                          <a:solidFill>
                            <a:schemeClr val="tx1"/>
                          </a:solidFill>
                          <a:latin typeface="Trebuchet MS" pitchFamily="34" charset="0"/>
                          <a:ea typeface="メイリオ" pitchFamily="50" charset="-128"/>
                          <a:cs typeface="メイリオ" pitchFamily="50" charset="-128"/>
                        </a:rPr>
                        <a:t>機関保証選択者のみ</a:t>
                      </a:r>
                      <a:r>
                        <a:rPr lang="en-US" altLang="ja-JP" sz="1800" b="0" dirty="0">
                          <a:solidFill>
                            <a:schemeClr val="tx1"/>
                          </a:solidFill>
                          <a:latin typeface="Trebuchet MS" pitchFamily="34" charset="0"/>
                          <a:ea typeface="メイリオ" pitchFamily="50" charset="-128"/>
                          <a:cs typeface="メイリオ" pitchFamily="50" charset="-128"/>
                        </a:rPr>
                        <a:t>】</a:t>
                      </a:r>
                      <a:endParaRPr kumimoji="1" lang="ja-JP" altLang="en-US" sz="1800" b="0" dirty="0">
                        <a:solidFill>
                          <a:schemeClr val="tx1"/>
                        </a:solidFill>
                      </a:endParaRPr>
                    </a:p>
                  </a:txBody>
                  <a:tcPr marL="91446" marR="91446" marT="45699" marB="45699" anchor="ctr"/>
                </a:tc>
                <a:tc>
                  <a:txBody>
                    <a:bodyPr/>
                    <a:lstStyle/>
                    <a:p>
                      <a:r>
                        <a:rPr lang="ja-JP" altLang="en-US" sz="1800" b="0" dirty="0">
                          <a:solidFill>
                            <a:schemeClr val="tx1"/>
                          </a:solidFill>
                          <a:latin typeface="Trebuchet MS" pitchFamily="34" charset="0"/>
                          <a:ea typeface="メイリオ" pitchFamily="50" charset="-128"/>
                          <a:cs typeface="メイリオ" pitchFamily="50" charset="-128"/>
                        </a:rPr>
                        <a:t>３０～３１ページ</a:t>
                      </a:r>
                      <a:endParaRPr kumimoji="1" lang="ja-JP" altLang="en-US" sz="1800" b="0" dirty="0">
                        <a:solidFill>
                          <a:schemeClr val="tx1"/>
                        </a:solidFill>
                      </a:endParaRPr>
                    </a:p>
                  </a:txBody>
                  <a:tcPr marL="91446" marR="91446" marT="45699" marB="45699" anchor="ctr"/>
                </a:tc>
                <a:extLst>
                  <a:ext uri="{0D108BD9-81ED-4DB2-BD59-A6C34878D82A}">
                    <a16:rowId xmlns:a16="http://schemas.microsoft.com/office/drawing/2014/main" val="10006"/>
                  </a:ext>
                </a:extLst>
              </a:tr>
            </a:tbl>
          </a:graphicData>
        </a:graphic>
      </p:graphicFrame>
      <p:sp>
        <p:nvSpPr>
          <p:cNvPr id="27651" name="Text Box 44"/>
          <p:cNvSpPr txBox="1">
            <a:spLocks noChangeArrowheads="1"/>
          </p:cNvSpPr>
          <p:nvPr/>
        </p:nvSpPr>
        <p:spPr bwMode="auto">
          <a:xfrm>
            <a:off x="7698258" y="1023119"/>
            <a:ext cx="1338238" cy="461665"/>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spcBef>
                <a:spcPct val="20000"/>
              </a:spcBef>
              <a:spcAft>
                <a:spcPct val="30000"/>
              </a:spcAft>
              <a:buClr>
                <a:srgbClr val="006600"/>
              </a:buClr>
              <a:buFont typeface="Wingdings" pitchFamily="2" charset="2"/>
              <a:buChar char="n"/>
              <a:defRPr kumimoji="1" sz="1400">
                <a:solidFill>
                  <a:schemeClr val="tx1"/>
                </a:solidFill>
                <a:latin typeface="ＨＧｺﾞｼｯｸE-PRO"/>
                <a:ea typeface="ＨＧｺﾞｼｯｸE-PRO"/>
                <a:cs typeface="ＨＧｺﾞｼｯｸE-PRO"/>
              </a:defRPr>
            </a:lvl1pPr>
            <a:lvl2pPr marL="742950" indent="-285750" eaLnBrk="0" hangingPunct="0">
              <a:spcBef>
                <a:spcPct val="20000"/>
              </a:spcBef>
              <a:spcAft>
                <a:spcPct val="30000"/>
              </a:spcAft>
              <a:buClr>
                <a:schemeClr val="tx2"/>
              </a:buClr>
              <a:buSzPct val="90000"/>
              <a:buFont typeface="Wingdings" pitchFamily="2" charset="2"/>
              <a:buChar char="t"/>
              <a:defRPr kumimoji="1" sz="1200">
                <a:solidFill>
                  <a:schemeClr val="tx1"/>
                </a:solidFill>
                <a:latin typeface="ＭＳ Ｐゴシック" pitchFamily="50" charset="-128"/>
                <a:ea typeface="ＭＳ Ｐゴシック" pitchFamily="50" charset="-128"/>
                <a:cs typeface="ＨＧｺﾞｼｯｸE-PRO"/>
              </a:defRPr>
            </a:lvl2pPr>
            <a:lvl3pPr marL="1143000" indent="-228600" eaLnBrk="0" hangingPunct="0">
              <a:spcBef>
                <a:spcPct val="20000"/>
              </a:spcBef>
              <a:spcAft>
                <a:spcPct val="30000"/>
              </a:spcAft>
              <a:buClr>
                <a:schemeClr val="tx2"/>
              </a:buClr>
              <a:buSzPct val="90000"/>
              <a:buFont typeface="Wingdings" pitchFamily="2" charset="2"/>
              <a:buChar char=""/>
              <a:defRPr kumimoji="1" sz="1200">
                <a:solidFill>
                  <a:schemeClr val="tx1"/>
                </a:solidFill>
                <a:latin typeface="ＭＳ Ｐゴシック" pitchFamily="50" charset="-128"/>
                <a:ea typeface="ＭＳ Ｐゴシック" pitchFamily="50" charset="-128"/>
                <a:cs typeface="ＨＧｺﾞｼｯｸE-PRO"/>
              </a:defRPr>
            </a:lvl3pPr>
            <a:lvl4pPr marL="1600200" indent="-228600" eaLnBrk="0" hangingPunct="0">
              <a:spcBef>
                <a:spcPct val="20000"/>
              </a:spcBef>
              <a:buChar char="–"/>
              <a:defRPr kumimoji="1" sz="1200">
                <a:solidFill>
                  <a:schemeClr val="tx1"/>
                </a:solidFill>
                <a:latin typeface="ＭＳ Ｐゴシック" pitchFamily="50" charset="-128"/>
                <a:ea typeface="ＭＳ Ｐゴシック" pitchFamily="50" charset="-128"/>
                <a:cs typeface="ＨＧｺﾞｼｯｸE-PRO"/>
              </a:defRPr>
            </a:lvl4pPr>
            <a:lvl5pPr marL="2057400" indent="-228600" eaLnBrk="0" hangingPunct="0">
              <a:spcBef>
                <a:spcPct val="20000"/>
              </a:spcBef>
              <a:buChar char="»"/>
              <a:defRPr kumimoji="1" sz="1200">
                <a:solidFill>
                  <a:schemeClr val="tx1"/>
                </a:solidFill>
                <a:latin typeface="ＭＳ Ｐゴシック" pitchFamily="50" charset="-128"/>
                <a:ea typeface="ＭＳ Ｐゴシック" pitchFamily="50" charset="-128"/>
                <a:cs typeface="ＨＧｺﾞｼｯｸE-PRO"/>
              </a:defRPr>
            </a:lvl5pPr>
            <a:lvl6pPr marL="2514600" indent="-228600" eaLnBrk="0" fontAlgn="base" hangingPunct="0">
              <a:spcBef>
                <a:spcPct val="20000"/>
              </a:spcBef>
              <a:spcAft>
                <a:spcPct val="0"/>
              </a:spcAft>
              <a:buChar char="»"/>
              <a:defRPr kumimoji="1" sz="1200">
                <a:solidFill>
                  <a:schemeClr val="tx1"/>
                </a:solidFill>
                <a:latin typeface="ＭＳ Ｐゴシック" pitchFamily="50" charset="-128"/>
                <a:ea typeface="ＭＳ Ｐゴシック" pitchFamily="50" charset="-128"/>
                <a:cs typeface="ＨＧｺﾞｼｯｸE-PRO"/>
              </a:defRPr>
            </a:lvl6pPr>
            <a:lvl7pPr marL="2971800" indent="-228600" eaLnBrk="0" fontAlgn="base" hangingPunct="0">
              <a:spcBef>
                <a:spcPct val="20000"/>
              </a:spcBef>
              <a:spcAft>
                <a:spcPct val="0"/>
              </a:spcAft>
              <a:buChar char="»"/>
              <a:defRPr kumimoji="1" sz="1200">
                <a:solidFill>
                  <a:schemeClr val="tx1"/>
                </a:solidFill>
                <a:latin typeface="ＭＳ Ｐゴシック" pitchFamily="50" charset="-128"/>
                <a:ea typeface="ＭＳ Ｐゴシック" pitchFamily="50" charset="-128"/>
                <a:cs typeface="ＨＧｺﾞｼｯｸE-PRO"/>
              </a:defRPr>
            </a:lvl7pPr>
            <a:lvl8pPr marL="3429000" indent="-228600" eaLnBrk="0" fontAlgn="base" hangingPunct="0">
              <a:spcBef>
                <a:spcPct val="20000"/>
              </a:spcBef>
              <a:spcAft>
                <a:spcPct val="0"/>
              </a:spcAft>
              <a:buChar char="»"/>
              <a:defRPr kumimoji="1" sz="1200">
                <a:solidFill>
                  <a:schemeClr val="tx1"/>
                </a:solidFill>
                <a:latin typeface="ＭＳ Ｐゴシック" pitchFamily="50" charset="-128"/>
                <a:ea typeface="ＭＳ Ｐゴシック" pitchFamily="50" charset="-128"/>
                <a:cs typeface="ＨＧｺﾞｼｯｸE-PRO"/>
              </a:defRPr>
            </a:lvl8pPr>
            <a:lvl9pPr marL="3886200" indent="-228600" eaLnBrk="0" fontAlgn="base" hangingPunct="0">
              <a:spcBef>
                <a:spcPct val="20000"/>
              </a:spcBef>
              <a:spcAft>
                <a:spcPct val="0"/>
              </a:spcAft>
              <a:buChar char="»"/>
              <a:defRPr kumimoji="1" sz="1200">
                <a:solidFill>
                  <a:schemeClr val="tx1"/>
                </a:solidFill>
                <a:latin typeface="ＭＳ Ｐゴシック" pitchFamily="50" charset="-128"/>
                <a:ea typeface="ＭＳ Ｐゴシック" pitchFamily="50" charset="-128"/>
                <a:cs typeface="ＨＧｺﾞｼｯｸE-PRO"/>
              </a:defRPr>
            </a:lvl9pPr>
          </a:lstStyle>
          <a:p>
            <a:pPr eaLnBrk="1" hangingPunct="1">
              <a:spcBef>
                <a:spcPct val="50000"/>
              </a:spcBef>
              <a:spcAft>
                <a:spcPct val="0"/>
              </a:spcAft>
              <a:buClrTx/>
              <a:buFontTx/>
              <a:buNone/>
            </a:pPr>
            <a:r>
              <a:rPr lang="ja-JP" altLang="en-US" sz="1200" b="1" dirty="0"/>
              <a:t>奨学生のしおり　第二部　２</a:t>
            </a:r>
            <a:endParaRPr lang="en-US" altLang="ja-JP" sz="1200" b="1" dirty="0"/>
          </a:p>
        </p:txBody>
      </p:sp>
      <p:pic>
        <p:nvPicPr>
          <p:cNvPr id="27652" name="Picture 43" descr="MC900397865[1]"/>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261696" y="1052984"/>
            <a:ext cx="393700" cy="40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タイトル 3"/>
          <p:cNvSpPr txBox="1">
            <a:spLocks/>
          </p:cNvSpPr>
          <p:nvPr/>
        </p:nvSpPr>
        <p:spPr bwMode="auto">
          <a:xfrm>
            <a:off x="141288" y="908050"/>
            <a:ext cx="8137525" cy="576263"/>
          </a:xfrm>
          <a:prstGeom prst="rect">
            <a:avLst/>
          </a:prstGeom>
          <a:solidFill>
            <a:srgbClr val="FFFF99"/>
          </a:solidFill>
          <a:ln>
            <a:noFill/>
          </a:ln>
          <a:extLst>
            <a:ext uri="{91240B29-F687-4F45-9708-019B960494DF}">
              <a14:hiddenLine xmlns:a14="http://schemas.microsoft.com/office/drawing/2010/main" w="9525">
                <a:solidFill>
                  <a:srgbClr val="000000"/>
                </a:solidFill>
                <a:miter lim="800000"/>
                <a:headEnd/>
                <a:tailEnd/>
              </a14:hiddenLine>
            </a:ext>
          </a:extLst>
        </p:spPr>
        <p:txBody>
          <a:bodyPr lIns="84138" tIns="42862" rIns="84138" bIns="42862" anchor="ctr"/>
          <a:lstStyle>
            <a:lvl1pPr algn="l" defTabSz="833438" rtl="0" eaLnBrk="0" fontAlgn="base" hangingPunct="0">
              <a:spcBef>
                <a:spcPct val="0"/>
              </a:spcBef>
              <a:spcAft>
                <a:spcPct val="0"/>
              </a:spcAft>
              <a:defRPr kumimoji="1" sz="4400" b="0" cap="none">
                <a:solidFill>
                  <a:schemeClr val="tx1"/>
                </a:solidFill>
                <a:latin typeface="+mj-lt"/>
                <a:ea typeface="+mj-ea"/>
                <a:cs typeface="+mj-cs"/>
              </a:defRPr>
            </a:lvl1pPr>
            <a:lvl2pPr algn="l" defTabSz="833438" rtl="0" eaLnBrk="0" fontAlgn="base" hangingPunct="0">
              <a:spcBef>
                <a:spcPct val="0"/>
              </a:spcBef>
              <a:spcAft>
                <a:spcPct val="0"/>
              </a:spcAft>
              <a:defRPr kumimoji="1" sz="2400">
                <a:solidFill>
                  <a:schemeClr val="tx1"/>
                </a:solidFill>
                <a:latin typeface="ＨＧｺﾞｼｯｸE-PRO" pitchFamily="50" charset="-128"/>
                <a:ea typeface="ＨＧｺﾞｼｯｸE-PRO" pitchFamily="50" charset="-128"/>
              </a:defRPr>
            </a:lvl2pPr>
            <a:lvl3pPr algn="l" defTabSz="833438" rtl="0" eaLnBrk="0" fontAlgn="base" hangingPunct="0">
              <a:spcBef>
                <a:spcPct val="0"/>
              </a:spcBef>
              <a:spcAft>
                <a:spcPct val="0"/>
              </a:spcAft>
              <a:defRPr kumimoji="1" sz="2400">
                <a:solidFill>
                  <a:schemeClr val="tx1"/>
                </a:solidFill>
                <a:latin typeface="ＨＧｺﾞｼｯｸE-PRO" pitchFamily="50" charset="-128"/>
                <a:ea typeface="ＨＧｺﾞｼｯｸE-PRO" pitchFamily="50" charset="-128"/>
              </a:defRPr>
            </a:lvl3pPr>
            <a:lvl4pPr algn="l" defTabSz="833438" rtl="0" eaLnBrk="0" fontAlgn="base" hangingPunct="0">
              <a:spcBef>
                <a:spcPct val="0"/>
              </a:spcBef>
              <a:spcAft>
                <a:spcPct val="0"/>
              </a:spcAft>
              <a:defRPr kumimoji="1" sz="2400">
                <a:solidFill>
                  <a:schemeClr val="tx1"/>
                </a:solidFill>
                <a:latin typeface="ＨＧｺﾞｼｯｸE-PRO" pitchFamily="50" charset="-128"/>
                <a:ea typeface="ＨＧｺﾞｼｯｸE-PRO" pitchFamily="50" charset="-128"/>
              </a:defRPr>
            </a:lvl4pPr>
            <a:lvl5pPr algn="l" defTabSz="833438" rtl="0" eaLnBrk="0" fontAlgn="base" hangingPunct="0">
              <a:spcBef>
                <a:spcPct val="0"/>
              </a:spcBef>
              <a:spcAft>
                <a:spcPct val="0"/>
              </a:spcAft>
              <a:defRPr kumimoji="1" sz="2400">
                <a:solidFill>
                  <a:schemeClr val="tx1"/>
                </a:solidFill>
                <a:latin typeface="ＨＧｺﾞｼｯｸE-PRO" pitchFamily="50" charset="-128"/>
                <a:ea typeface="ＨＧｺﾞｼｯｸE-PRO" pitchFamily="50" charset="-128"/>
              </a:defRPr>
            </a:lvl5pPr>
            <a:lvl6pPr marL="457200" algn="l" defTabSz="833438" rtl="0" fontAlgn="base" hangingPunct="0">
              <a:spcBef>
                <a:spcPct val="0"/>
              </a:spcBef>
              <a:spcAft>
                <a:spcPct val="0"/>
              </a:spcAft>
              <a:defRPr kumimoji="1" sz="2400">
                <a:solidFill>
                  <a:schemeClr val="tx1"/>
                </a:solidFill>
                <a:latin typeface="ＨＧｺﾞｼｯｸE-PRO" pitchFamily="50" charset="-128"/>
                <a:ea typeface="ＨＧｺﾞｼｯｸE-PRO" pitchFamily="50" charset="-128"/>
              </a:defRPr>
            </a:lvl6pPr>
            <a:lvl7pPr marL="914400" algn="l" defTabSz="833438" rtl="0" fontAlgn="base" hangingPunct="0">
              <a:spcBef>
                <a:spcPct val="0"/>
              </a:spcBef>
              <a:spcAft>
                <a:spcPct val="0"/>
              </a:spcAft>
              <a:defRPr kumimoji="1" sz="2400">
                <a:solidFill>
                  <a:schemeClr val="tx1"/>
                </a:solidFill>
                <a:latin typeface="ＨＧｺﾞｼｯｸE-PRO" pitchFamily="50" charset="-128"/>
                <a:ea typeface="ＨＧｺﾞｼｯｸE-PRO" pitchFamily="50" charset="-128"/>
              </a:defRPr>
            </a:lvl7pPr>
            <a:lvl8pPr marL="1371600" algn="l" defTabSz="833438" rtl="0" fontAlgn="base" hangingPunct="0">
              <a:spcBef>
                <a:spcPct val="0"/>
              </a:spcBef>
              <a:spcAft>
                <a:spcPct val="0"/>
              </a:spcAft>
              <a:defRPr kumimoji="1" sz="2400">
                <a:solidFill>
                  <a:schemeClr val="tx1"/>
                </a:solidFill>
                <a:latin typeface="ＨＧｺﾞｼｯｸE-PRO" pitchFamily="50" charset="-128"/>
                <a:ea typeface="ＨＧｺﾞｼｯｸE-PRO" pitchFamily="50" charset="-128"/>
              </a:defRPr>
            </a:lvl8pPr>
            <a:lvl9pPr marL="1828800" algn="l" defTabSz="833438" rtl="0" fontAlgn="base" hangingPunct="0">
              <a:spcBef>
                <a:spcPct val="0"/>
              </a:spcBef>
              <a:spcAft>
                <a:spcPct val="0"/>
              </a:spcAft>
              <a:defRPr kumimoji="1" sz="2400">
                <a:solidFill>
                  <a:schemeClr val="tx1"/>
                </a:solidFill>
                <a:latin typeface="ＨＧｺﾞｼｯｸE-PRO" pitchFamily="50" charset="-128"/>
                <a:ea typeface="ＨＧｺﾞｼｯｸE-PRO" pitchFamily="50" charset="-128"/>
              </a:defRPr>
            </a:lvl9pPr>
          </a:lstStyle>
          <a:p>
            <a:pPr>
              <a:defRPr/>
            </a:pPr>
            <a:r>
              <a:rPr lang="ja-JP" altLang="en-US" sz="2500" kern="0" dirty="0">
                <a:latin typeface="メイリオ" panose="020B0604030504040204" pitchFamily="50" charset="-128"/>
                <a:ea typeface="メイリオ" panose="020B0604030504040204" pitchFamily="50" charset="-128"/>
                <a:cs typeface="メイリオ" panose="020B0604030504040204" pitchFamily="50" charset="-128"/>
              </a:rPr>
              <a:t>２．保証制度の種類</a:t>
            </a:r>
          </a:p>
        </p:txBody>
      </p:sp>
      <p:sp>
        <p:nvSpPr>
          <p:cNvPr id="28677" name="テキスト ボックス 1"/>
          <p:cNvSpPr txBox="1">
            <a:spLocks noChangeArrowheads="1"/>
          </p:cNvSpPr>
          <p:nvPr/>
        </p:nvSpPr>
        <p:spPr bwMode="auto">
          <a:xfrm>
            <a:off x="1347788" y="5668739"/>
            <a:ext cx="7544692" cy="7720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285750" indent="-285750" eaLnBrk="0" hangingPunct="0">
              <a:defRPr kumimoji="1">
                <a:solidFill>
                  <a:schemeClr val="tx1"/>
                </a:solidFill>
                <a:latin typeface="ＨＧｺﾞｼｯｸE-PRO"/>
                <a:ea typeface="ＭＳ Ｐゴシック" pitchFamily="50" charset="-128"/>
              </a:defRPr>
            </a:lvl1pPr>
            <a:lvl2pPr marL="742950" indent="-285750" eaLnBrk="0" hangingPunct="0">
              <a:defRPr kumimoji="1">
                <a:solidFill>
                  <a:schemeClr val="tx1"/>
                </a:solidFill>
                <a:latin typeface="ＨＧｺﾞｼｯｸE-PRO"/>
                <a:ea typeface="ＭＳ Ｐゴシック" pitchFamily="50" charset="-128"/>
              </a:defRPr>
            </a:lvl2pPr>
            <a:lvl3pPr marL="1143000" indent="-228600" eaLnBrk="0" hangingPunct="0">
              <a:defRPr kumimoji="1">
                <a:solidFill>
                  <a:schemeClr val="tx1"/>
                </a:solidFill>
                <a:latin typeface="ＨＧｺﾞｼｯｸE-PRO"/>
                <a:ea typeface="ＭＳ Ｐゴシック" pitchFamily="50" charset="-128"/>
              </a:defRPr>
            </a:lvl3pPr>
            <a:lvl4pPr marL="1600200" indent="-228600" eaLnBrk="0" hangingPunct="0">
              <a:defRPr kumimoji="1">
                <a:solidFill>
                  <a:schemeClr val="tx1"/>
                </a:solidFill>
                <a:latin typeface="ＨＧｺﾞｼｯｸE-PRO"/>
                <a:ea typeface="ＭＳ Ｐゴシック" pitchFamily="50" charset="-128"/>
              </a:defRPr>
            </a:lvl4pPr>
            <a:lvl5pPr marL="2057400" indent="-228600" eaLnBrk="0" hangingPunct="0">
              <a:defRPr kumimoji="1">
                <a:solidFill>
                  <a:schemeClr val="tx1"/>
                </a:solidFill>
                <a:latin typeface="ＨＧｺﾞｼｯｸE-PRO"/>
                <a:ea typeface="ＭＳ Ｐゴシック" pitchFamily="50" charset="-128"/>
              </a:defRPr>
            </a:lvl5pPr>
            <a:lvl6pPr marL="2514600" indent="-228600" eaLnBrk="0" fontAlgn="base" hangingPunct="0">
              <a:spcBef>
                <a:spcPct val="0"/>
              </a:spcBef>
              <a:spcAft>
                <a:spcPct val="0"/>
              </a:spcAft>
              <a:defRPr kumimoji="1">
                <a:solidFill>
                  <a:schemeClr val="tx1"/>
                </a:solidFill>
                <a:latin typeface="ＨＧｺﾞｼｯｸE-PRO"/>
                <a:ea typeface="ＭＳ Ｐゴシック" pitchFamily="50" charset="-128"/>
              </a:defRPr>
            </a:lvl6pPr>
            <a:lvl7pPr marL="2971800" indent="-228600" eaLnBrk="0" fontAlgn="base" hangingPunct="0">
              <a:spcBef>
                <a:spcPct val="0"/>
              </a:spcBef>
              <a:spcAft>
                <a:spcPct val="0"/>
              </a:spcAft>
              <a:defRPr kumimoji="1">
                <a:solidFill>
                  <a:schemeClr val="tx1"/>
                </a:solidFill>
                <a:latin typeface="ＨＧｺﾞｼｯｸE-PRO"/>
                <a:ea typeface="ＭＳ Ｐゴシック" pitchFamily="50" charset="-128"/>
              </a:defRPr>
            </a:lvl7pPr>
            <a:lvl8pPr marL="3429000" indent="-228600" eaLnBrk="0" fontAlgn="base" hangingPunct="0">
              <a:spcBef>
                <a:spcPct val="0"/>
              </a:spcBef>
              <a:spcAft>
                <a:spcPct val="0"/>
              </a:spcAft>
              <a:defRPr kumimoji="1">
                <a:solidFill>
                  <a:schemeClr val="tx1"/>
                </a:solidFill>
                <a:latin typeface="ＨＧｺﾞｼｯｸE-PRO"/>
                <a:ea typeface="ＭＳ Ｐゴシック" pitchFamily="50" charset="-128"/>
              </a:defRPr>
            </a:lvl8pPr>
            <a:lvl9pPr marL="3886200" indent="-228600" eaLnBrk="0" fontAlgn="base" hangingPunct="0">
              <a:spcBef>
                <a:spcPct val="0"/>
              </a:spcBef>
              <a:spcAft>
                <a:spcPct val="0"/>
              </a:spcAft>
              <a:defRPr kumimoji="1">
                <a:solidFill>
                  <a:schemeClr val="tx1"/>
                </a:solidFill>
                <a:latin typeface="ＨＧｺﾞｼｯｸE-PRO"/>
                <a:ea typeface="ＭＳ Ｐゴシック" pitchFamily="50" charset="-128"/>
              </a:defRPr>
            </a:lvl9pPr>
          </a:lstStyle>
          <a:p>
            <a:pPr eaLnBrk="1" hangingPunct="1">
              <a:lnSpc>
                <a:spcPts val="1100"/>
              </a:lnSpc>
              <a:spcBef>
                <a:spcPts val="1000"/>
              </a:spcBef>
              <a:buClr>
                <a:srgbClr val="FC0128"/>
              </a:buClr>
              <a:buSzPct val="80000"/>
              <a:buFont typeface="Wingdings" pitchFamily="2" charset="2"/>
              <a:buChar char="l"/>
            </a:pPr>
            <a:r>
              <a:rPr lang="ja-JP" altLang="en-US" sz="1200" dirty="0">
                <a:solidFill>
                  <a:srgbClr val="404040"/>
                </a:solidFill>
                <a:latin typeface="メイリオ" pitchFamily="50" charset="-128"/>
                <a:ea typeface="メイリオ" pitchFamily="50" charset="-128"/>
                <a:cs typeface="メイリオ" pitchFamily="50" charset="-128"/>
              </a:rPr>
              <a:t>「連帯保証人」とは、奨学金の返還について本人と同等の責任を負います。</a:t>
            </a:r>
            <a:endParaRPr lang="en-US" altLang="ja-JP" sz="1200" dirty="0">
              <a:solidFill>
                <a:srgbClr val="404040"/>
              </a:solidFill>
              <a:latin typeface="メイリオ" pitchFamily="50" charset="-128"/>
              <a:ea typeface="メイリオ" pitchFamily="50" charset="-128"/>
              <a:cs typeface="メイリオ" pitchFamily="50" charset="-128"/>
            </a:endParaRPr>
          </a:p>
          <a:p>
            <a:pPr eaLnBrk="1" hangingPunct="1">
              <a:lnSpc>
                <a:spcPts val="1100"/>
              </a:lnSpc>
              <a:spcBef>
                <a:spcPts val="1000"/>
              </a:spcBef>
              <a:buClr>
                <a:srgbClr val="FC0128"/>
              </a:buClr>
              <a:buSzPct val="80000"/>
              <a:buFont typeface="Wingdings" pitchFamily="2" charset="2"/>
              <a:buChar char="l"/>
            </a:pPr>
            <a:r>
              <a:rPr lang="ja-JP" altLang="en-US" sz="1200" dirty="0">
                <a:solidFill>
                  <a:srgbClr val="404040"/>
                </a:solidFill>
                <a:latin typeface="メイリオ" pitchFamily="50" charset="-128"/>
                <a:ea typeface="メイリオ" pitchFamily="50" charset="-128"/>
                <a:cs typeface="メイリオ" pitchFamily="50" charset="-128"/>
              </a:rPr>
              <a:t>「保証人」とは、あなたや連帯保証人が返還できなくなったとき、あなたに代わって返還する人です。</a:t>
            </a:r>
            <a:endParaRPr lang="en-US" altLang="ja-JP" sz="1200" dirty="0">
              <a:solidFill>
                <a:srgbClr val="404040"/>
              </a:solidFill>
              <a:latin typeface="メイリオ" pitchFamily="50" charset="-128"/>
              <a:ea typeface="メイリオ" pitchFamily="50" charset="-128"/>
              <a:cs typeface="メイリオ" pitchFamily="50" charset="-128"/>
            </a:endParaRPr>
          </a:p>
          <a:p>
            <a:pPr marL="0" indent="0" eaLnBrk="1" hangingPunct="1">
              <a:lnSpc>
                <a:spcPts val="1100"/>
              </a:lnSpc>
              <a:spcBef>
                <a:spcPts val="1000"/>
              </a:spcBef>
              <a:buClr>
                <a:srgbClr val="FC0128"/>
              </a:buClr>
              <a:buSzPct val="80000"/>
            </a:pPr>
            <a:r>
              <a:rPr lang="en-US" altLang="ja-JP" sz="1200" dirty="0">
                <a:solidFill>
                  <a:srgbClr val="404040"/>
                </a:solidFill>
                <a:latin typeface="メイリオ" pitchFamily="50" charset="-128"/>
                <a:ea typeface="メイリオ" pitchFamily="50" charset="-128"/>
                <a:cs typeface="メイリオ" pitchFamily="50" charset="-128"/>
              </a:rPr>
              <a:t>※</a:t>
            </a:r>
            <a:r>
              <a:rPr lang="ja-JP" altLang="en-US" sz="1200" dirty="0">
                <a:solidFill>
                  <a:srgbClr val="404040"/>
                </a:solidFill>
                <a:latin typeface="メイリオ" pitchFamily="50" charset="-128"/>
                <a:ea typeface="メイリオ" pitchFamily="50" charset="-128"/>
                <a:cs typeface="メイリオ" pitchFamily="50" charset="-128"/>
              </a:rPr>
              <a:t>保証人には、申し出により認められる「分別の利益」等の権利があります（連帯保証人にはありません）。</a:t>
            </a:r>
          </a:p>
        </p:txBody>
      </p:sp>
      <p:sp>
        <p:nvSpPr>
          <p:cNvPr id="7" name="タイトル 1"/>
          <p:cNvSpPr txBox="1">
            <a:spLocks/>
          </p:cNvSpPr>
          <p:nvPr/>
        </p:nvSpPr>
        <p:spPr bwMode="auto">
          <a:xfrm>
            <a:off x="34925" y="115888"/>
            <a:ext cx="7386638"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l" defTabSz="833438" rtl="0" eaLnBrk="0" fontAlgn="base" hangingPunct="0">
              <a:spcBef>
                <a:spcPct val="0"/>
              </a:spcBef>
              <a:spcAft>
                <a:spcPct val="0"/>
              </a:spcAft>
              <a:defRPr kumimoji="1" sz="2400">
                <a:solidFill>
                  <a:schemeClr val="tx1"/>
                </a:solidFill>
                <a:latin typeface="+mj-lt"/>
                <a:ea typeface="+mj-ea"/>
                <a:cs typeface="+mj-cs"/>
              </a:defRPr>
            </a:lvl1pPr>
            <a:lvl2pPr algn="l" defTabSz="833438" rtl="0" eaLnBrk="0" fontAlgn="base" hangingPunct="0">
              <a:spcBef>
                <a:spcPct val="0"/>
              </a:spcBef>
              <a:spcAft>
                <a:spcPct val="0"/>
              </a:spcAft>
              <a:defRPr kumimoji="1" sz="2400">
                <a:solidFill>
                  <a:schemeClr val="tx1"/>
                </a:solidFill>
                <a:latin typeface="ＨＧｺﾞｼｯｸE-PRO" pitchFamily="50" charset="-128"/>
                <a:ea typeface="ＨＧｺﾞｼｯｸE-PRO" pitchFamily="50" charset="-128"/>
              </a:defRPr>
            </a:lvl2pPr>
            <a:lvl3pPr algn="l" defTabSz="833438" rtl="0" eaLnBrk="0" fontAlgn="base" hangingPunct="0">
              <a:spcBef>
                <a:spcPct val="0"/>
              </a:spcBef>
              <a:spcAft>
                <a:spcPct val="0"/>
              </a:spcAft>
              <a:defRPr kumimoji="1" sz="2400">
                <a:solidFill>
                  <a:schemeClr val="tx1"/>
                </a:solidFill>
                <a:latin typeface="ＨＧｺﾞｼｯｸE-PRO" pitchFamily="50" charset="-128"/>
                <a:ea typeface="ＨＧｺﾞｼｯｸE-PRO" pitchFamily="50" charset="-128"/>
              </a:defRPr>
            </a:lvl3pPr>
            <a:lvl4pPr algn="l" defTabSz="833438" rtl="0" eaLnBrk="0" fontAlgn="base" hangingPunct="0">
              <a:spcBef>
                <a:spcPct val="0"/>
              </a:spcBef>
              <a:spcAft>
                <a:spcPct val="0"/>
              </a:spcAft>
              <a:defRPr kumimoji="1" sz="2400">
                <a:solidFill>
                  <a:schemeClr val="tx1"/>
                </a:solidFill>
                <a:latin typeface="ＨＧｺﾞｼｯｸE-PRO" pitchFamily="50" charset="-128"/>
                <a:ea typeface="ＨＧｺﾞｼｯｸE-PRO" pitchFamily="50" charset="-128"/>
              </a:defRPr>
            </a:lvl4pPr>
            <a:lvl5pPr algn="l" defTabSz="833438" rtl="0" eaLnBrk="0" fontAlgn="base" hangingPunct="0">
              <a:spcBef>
                <a:spcPct val="0"/>
              </a:spcBef>
              <a:spcAft>
                <a:spcPct val="0"/>
              </a:spcAft>
              <a:defRPr kumimoji="1" sz="2400">
                <a:solidFill>
                  <a:schemeClr val="tx1"/>
                </a:solidFill>
                <a:latin typeface="ＨＧｺﾞｼｯｸE-PRO" pitchFamily="50" charset="-128"/>
                <a:ea typeface="ＨＧｺﾞｼｯｸE-PRO" pitchFamily="50" charset="-128"/>
              </a:defRPr>
            </a:lvl5pPr>
            <a:lvl6pPr marL="457200" algn="l" defTabSz="833438" rtl="0" fontAlgn="base" hangingPunct="0">
              <a:spcBef>
                <a:spcPct val="0"/>
              </a:spcBef>
              <a:spcAft>
                <a:spcPct val="0"/>
              </a:spcAft>
              <a:defRPr kumimoji="1" sz="2400">
                <a:solidFill>
                  <a:schemeClr val="tx1"/>
                </a:solidFill>
                <a:latin typeface="ＨＧｺﾞｼｯｸE-PRO" pitchFamily="50" charset="-128"/>
                <a:ea typeface="ＨＧｺﾞｼｯｸE-PRO" pitchFamily="50" charset="-128"/>
              </a:defRPr>
            </a:lvl6pPr>
            <a:lvl7pPr marL="914400" algn="l" defTabSz="833438" rtl="0" fontAlgn="base" hangingPunct="0">
              <a:spcBef>
                <a:spcPct val="0"/>
              </a:spcBef>
              <a:spcAft>
                <a:spcPct val="0"/>
              </a:spcAft>
              <a:defRPr kumimoji="1" sz="2400">
                <a:solidFill>
                  <a:schemeClr val="tx1"/>
                </a:solidFill>
                <a:latin typeface="ＨＧｺﾞｼｯｸE-PRO" pitchFamily="50" charset="-128"/>
                <a:ea typeface="ＨＧｺﾞｼｯｸE-PRO" pitchFamily="50" charset="-128"/>
              </a:defRPr>
            </a:lvl7pPr>
            <a:lvl8pPr marL="1371600" algn="l" defTabSz="833438" rtl="0" fontAlgn="base" hangingPunct="0">
              <a:spcBef>
                <a:spcPct val="0"/>
              </a:spcBef>
              <a:spcAft>
                <a:spcPct val="0"/>
              </a:spcAft>
              <a:defRPr kumimoji="1" sz="2400">
                <a:solidFill>
                  <a:schemeClr val="tx1"/>
                </a:solidFill>
                <a:latin typeface="ＨＧｺﾞｼｯｸE-PRO" pitchFamily="50" charset="-128"/>
                <a:ea typeface="ＨＧｺﾞｼｯｸE-PRO" pitchFamily="50" charset="-128"/>
              </a:defRPr>
            </a:lvl8pPr>
            <a:lvl9pPr marL="1828800" algn="l" defTabSz="833438" rtl="0" fontAlgn="base" hangingPunct="0">
              <a:spcBef>
                <a:spcPct val="0"/>
              </a:spcBef>
              <a:spcAft>
                <a:spcPct val="0"/>
              </a:spcAft>
              <a:defRPr kumimoji="1" sz="2400">
                <a:solidFill>
                  <a:schemeClr val="tx1"/>
                </a:solidFill>
                <a:latin typeface="ＨＧｺﾞｼｯｸE-PRO" pitchFamily="50" charset="-128"/>
                <a:ea typeface="ＨＧｺﾞｼｯｸE-PRO" pitchFamily="50" charset="-128"/>
              </a:defRPr>
            </a:lvl9pPr>
          </a:lstStyle>
          <a:p>
            <a:pPr>
              <a:defRPr/>
            </a:pPr>
            <a:r>
              <a:rPr lang="ja-JP" altLang="en-US" sz="3000" kern="0" dirty="0"/>
              <a:t>返還誓約書の作成方法</a:t>
            </a:r>
          </a:p>
        </p:txBody>
      </p:sp>
      <p:sp>
        <p:nvSpPr>
          <p:cNvPr id="28679" name="コンテンツ プレースホルダー 2"/>
          <p:cNvSpPr txBox="1">
            <a:spLocks/>
          </p:cNvSpPr>
          <p:nvPr/>
        </p:nvSpPr>
        <p:spPr bwMode="auto">
          <a:xfrm>
            <a:off x="374650" y="2229297"/>
            <a:ext cx="7885113" cy="906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457200" eaLnBrk="0" hangingPunct="0">
              <a:spcBef>
                <a:spcPct val="20000"/>
              </a:spcBef>
              <a:spcAft>
                <a:spcPct val="30000"/>
              </a:spcAft>
              <a:buClr>
                <a:srgbClr val="006600"/>
              </a:buClr>
              <a:buFont typeface="Wingdings" pitchFamily="2" charset="2"/>
              <a:buChar char="n"/>
              <a:defRPr kumimoji="1" sz="1400">
                <a:solidFill>
                  <a:schemeClr val="tx1"/>
                </a:solidFill>
                <a:latin typeface="ＨＧｺﾞｼｯｸE-PRO"/>
                <a:ea typeface="ＨＧｺﾞｼｯｸE-PRO"/>
                <a:cs typeface="ＨＧｺﾞｼｯｸE-PRO"/>
              </a:defRPr>
            </a:lvl1pPr>
            <a:lvl2pPr marL="742950" indent="-285750" defTabSz="457200" eaLnBrk="0" hangingPunct="0">
              <a:spcBef>
                <a:spcPct val="20000"/>
              </a:spcBef>
              <a:spcAft>
                <a:spcPct val="30000"/>
              </a:spcAft>
              <a:buClr>
                <a:schemeClr val="tx2"/>
              </a:buClr>
              <a:buSzPct val="90000"/>
              <a:buFont typeface="Wingdings" pitchFamily="2" charset="2"/>
              <a:buChar char="t"/>
              <a:defRPr kumimoji="1" sz="1200">
                <a:solidFill>
                  <a:schemeClr val="tx1"/>
                </a:solidFill>
                <a:latin typeface="ＭＳ Ｐゴシック" pitchFamily="50" charset="-128"/>
                <a:ea typeface="ＭＳ Ｐゴシック" pitchFamily="50" charset="-128"/>
                <a:cs typeface="ＨＧｺﾞｼｯｸE-PRO"/>
              </a:defRPr>
            </a:lvl2pPr>
            <a:lvl3pPr marL="1143000" indent="-228600" defTabSz="457200" eaLnBrk="0" hangingPunct="0">
              <a:spcBef>
                <a:spcPct val="20000"/>
              </a:spcBef>
              <a:spcAft>
                <a:spcPct val="30000"/>
              </a:spcAft>
              <a:buClr>
                <a:schemeClr val="tx2"/>
              </a:buClr>
              <a:buSzPct val="90000"/>
              <a:buFont typeface="Wingdings" pitchFamily="2" charset="2"/>
              <a:buChar char=""/>
              <a:defRPr kumimoji="1" sz="1200">
                <a:solidFill>
                  <a:schemeClr val="tx1"/>
                </a:solidFill>
                <a:latin typeface="ＭＳ Ｐゴシック" pitchFamily="50" charset="-128"/>
                <a:ea typeface="ＭＳ Ｐゴシック" pitchFamily="50" charset="-128"/>
                <a:cs typeface="ＨＧｺﾞｼｯｸE-PRO"/>
              </a:defRPr>
            </a:lvl3pPr>
            <a:lvl4pPr marL="1600200" indent="-228600" defTabSz="457200" eaLnBrk="0" hangingPunct="0">
              <a:spcBef>
                <a:spcPct val="20000"/>
              </a:spcBef>
              <a:buChar char="–"/>
              <a:defRPr kumimoji="1" sz="1200">
                <a:solidFill>
                  <a:schemeClr val="tx1"/>
                </a:solidFill>
                <a:latin typeface="ＭＳ Ｐゴシック" pitchFamily="50" charset="-128"/>
                <a:ea typeface="ＭＳ Ｐゴシック" pitchFamily="50" charset="-128"/>
                <a:cs typeface="ＨＧｺﾞｼｯｸE-PRO"/>
              </a:defRPr>
            </a:lvl4pPr>
            <a:lvl5pPr marL="2057400" indent="-228600" defTabSz="457200" eaLnBrk="0" hangingPunct="0">
              <a:spcBef>
                <a:spcPct val="20000"/>
              </a:spcBef>
              <a:buChar char="»"/>
              <a:defRPr kumimoji="1" sz="1200">
                <a:solidFill>
                  <a:schemeClr val="tx1"/>
                </a:solidFill>
                <a:latin typeface="ＭＳ Ｐゴシック" pitchFamily="50" charset="-128"/>
                <a:ea typeface="ＭＳ Ｐゴシック" pitchFamily="50" charset="-128"/>
                <a:cs typeface="ＨＧｺﾞｼｯｸE-PRO"/>
              </a:defRPr>
            </a:lvl5pPr>
            <a:lvl6pPr marL="2514600" indent="-228600" defTabSz="457200" eaLnBrk="0" fontAlgn="base" hangingPunct="0">
              <a:spcBef>
                <a:spcPct val="20000"/>
              </a:spcBef>
              <a:spcAft>
                <a:spcPct val="0"/>
              </a:spcAft>
              <a:buChar char="»"/>
              <a:defRPr kumimoji="1" sz="1200">
                <a:solidFill>
                  <a:schemeClr val="tx1"/>
                </a:solidFill>
                <a:latin typeface="ＭＳ Ｐゴシック" pitchFamily="50" charset="-128"/>
                <a:ea typeface="ＭＳ Ｐゴシック" pitchFamily="50" charset="-128"/>
                <a:cs typeface="ＨＧｺﾞｼｯｸE-PRO"/>
              </a:defRPr>
            </a:lvl6pPr>
            <a:lvl7pPr marL="2971800" indent="-228600" defTabSz="457200" eaLnBrk="0" fontAlgn="base" hangingPunct="0">
              <a:spcBef>
                <a:spcPct val="20000"/>
              </a:spcBef>
              <a:spcAft>
                <a:spcPct val="0"/>
              </a:spcAft>
              <a:buChar char="»"/>
              <a:defRPr kumimoji="1" sz="1200">
                <a:solidFill>
                  <a:schemeClr val="tx1"/>
                </a:solidFill>
                <a:latin typeface="ＭＳ Ｐゴシック" pitchFamily="50" charset="-128"/>
                <a:ea typeface="ＭＳ Ｐゴシック" pitchFamily="50" charset="-128"/>
                <a:cs typeface="ＨＧｺﾞｼｯｸE-PRO"/>
              </a:defRPr>
            </a:lvl7pPr>
            <a:lvl8pPr marL="3429000" indent="-228600" defTabSz="457200" eaLnBrk="0" fontAlgn="base" hangingPunct="0">
              <a:spcBef>
                <a:spcPct val="20000"/>
              </a:spcBef>
              <a:spcAft>
                <a:spcPct val="0"/>
              </a:spcAft>
              <a:buChar char="»"/>
              <a:defRPr kumimoji="1" sz="1200">
                <a:solidFill>
                  <a:schemeClr val="tx1"/>
                </a:solidFill>
                <a:latin typeface="ＭＳ Ｐゴシック" pitchFamily="50" charset="-128"/>
                <a:ea typeface="ＭＳ Ｐゴシック" pitchFamily="50" charset="-128"/>
                <a:cs typeface="ＨＧｺﾞｼｯｸE-PRO"/>
              </a:defRPr>
            </a:lvl8pPr>
            <a:lvl9pPr marL="3886200" indent="-228600" defTabSz="457200" eaLnBrk="0" fontAlgn="base" hangingPunct="0">
              <a:spcBef>
                <a:spcPct val="20000"/>
              </a:spcBef>
              <a:spcAft>
                <a:spcPct val="0"/>
              </a:spcAft>
              <a:buChar char="»"/>
              <a:defRPr kumimoji="1" sz="1200">
                <a:solidFill>
                  <a:schemeClr val="tx1"/>
                </a:solidFill>
                <a:latin typeface="ＭＳ Ｐゴシック" pitchFamily="50" charset="-128"/>
                <a:ea typeface="ＭＳ Ｐゴシック" pitchFamily="50" charset="-128"/>
                <a:cs typeface="ＨＧｺﾞｼｯｸE-PRO"/>
              </a:defRPr>
            </a:lvl9pPr>
          </a:lstStyle>
          <a:p>
            <a:pPr eaLnBrk="1" hangingPunct="1">
              <a:spcBef>
                <a:spcPts val="1000"/>
              </a:spcBef>
              <a:spcAft>
                <a:spcPct val="0"/>
              </a:spcAft>
              <a:buClr>
                <a:srgbClr val="FF0000"/>
              </a:buClr>
              <a:buSzPct val="80000"/>
              <a:buFont typeface="Wingdings" pitchFamily="2" charset="2"/>
              <a:buNone/>
            </a:pPr>
            <a:r>
              <a:rPr lang="ja-JP" altLang="en-US" sz="1800" dirty="0">
                <a:solidFill>
                  <a:srgbClr val="404040"/>
                </a:solidFill>
                <a:latin typeface="Trebuchet MS" pitchFamily="34" charset="0"/>
                <a:ea typeface="メイリオ" pitchFamily="50" charset="-128"/>
                <a:cs typeface="メイリオ" pitchFamily="50" charset="-128"/>
              </a:rPr>
              <a:t>　一定の保証料を支払うことで、保証機関から保証を受けます。</a:t>
            </a:r>
            <a:endParaRPr lang="en-US" altLang="ja-JP" sz="1800" dirty="0">
              <a:solidFill>
                <a:srgbClr val="404040"/>
              </a:solidFill>
              <a:latin typeface="Trebuchet MS" pitchFamily="34" charset="0"/>
              <a:ea typeface="メイリオ" pitchFamily="50" charset="-128"/>
              <a:cs typeface="メイリオ" pitchFamily="50" charset="-128"/>
            </a:endParaRPr>
          </a:p>
          <a:p>
            <a:pPr eaLnBrk="1" hangingPunct="1">
              <a:spcBef>
                <a:spcPts val="1000"/>
              </a:spcBef>
              <a:spcAft>
                <a:spcPct val="0"/>
              </a:spcAft>
              <a:buClr>
                <a:srgbClr val="FF0000"/>
              </a:buClr>
              <a:buSzPct val="80000"/>
              <a:buFont typeface="Wingdings" pitchFamily="2" charset="2"/>
              <a:buNone/>
            </a:pPr>
            <a:r>
              <a:rPr lang="ja-JP" altLang="en-US" sz="1800" dirty="0">
                <a:solidFill>
                  <a:srgbClr val="404040"/>
                </a:solidFill>
                <a:latin typeface="Trebuchet MS" pitchFamily="34" charset="0"/>
                <a:ea typeface="メイリオ" pitchFamily="50" charset="-128"/>
                <a:cs typeface="メイリオ" pitchFamily="50" charset="-128"/>
              </a:rPr>
              <a:t>　保証料は、毎月の奨学金から差し引かれます。</a:t>
            </a:r>
            <a:endParaRPr lang="en-US" altLang="ja-JP" sz="1800" dirty="0">
              <a:solidFill>
                <a:srgbClr val="404040"/>
              </a:solidFill>
              <a:latin typeface="Trebuchet MS" pitchFamily="34" charset="0"/>
              <a:ea typeface="メイリオ" pitchFamily="50" charset="-128"/>
              <a:cs typeface="メイリオ" pitchFamily="50" charset="-128"/>
            </a:endParaRPr>
          </a:p>
        </p:txBody>
      </p:sp>
      <p:pic>
        <p:nvPicPr>
          <p:cNvPr id="28680" name="Picture 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37350" y="5669880"/>
            <a:ext cx="558800" cy="28268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8681" name="テキスト ボックス 12"/>
          <p:cNvSpPr txBox="1">
            <a:spLocks noChangeArrowheads="1"/>
          </p:cNvSpPr>
          <p:nvPr/>
        </p:nvSpPr>
        <p:spPr bwMode="auto">
          <a:xfrm>
            <a:off x="683568" y="5880559"/>
            <a:ext cx="845870"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spcAft>
                <a:spcPct val="30000"/>
              </a:spcAft>
              <a:buClr>
                <a:srgbClr val="006600"/>
              </a:buClr>
              <a:buFont typeface="Wingdings" pitchFamily="2" charset="2"/>
              <a:buChar char="n"/>
              <a:defRPr kumimoji="1" sz="1400">
                <a:solidFill>
                  <a:schemeClr val="tx1"/>
                </a:solidFill>
                <a:latin typeface="ＨＧｺﾞｼｯｸE-PRO"/>
                <a:ea typeface="ＨＧｺﾞｼｯｸE-PRO"/>
                <a:cs typeface="ＨＧｺﾞｼｯｸE-PRO"/>
              </a:defRPr>
            </a:lvl1pPr>
            <a:lvl2pPr marL="742950" indent="-285750" eaLnBrk="0" hangingPunct="0">
              <a:spcBef>
                <a:spcPct val="20000"/>
              </a:spcBef>
              <a:spcAft>
                <a:spcPct val="30000"/>
              </a:spcAft>
              <a:buClr>
                <a:schemeClr val="tx2"/>
              </a:buClr>
              <a:buSzPct val="90000"/>
              <a:buFont typeface="Wingdings" pitchFamily="2" charset="2"/>
              <a:buChar char="t"/>
              <a:defRPr kumimoji="1" sz="1200">
                <a:solidFill>
                  <a:schemeClr val="tx1"/>
                </a:solidFill>
                <a:latin typeface="ＭＳ Ｐゴシック" pitchFamily="50" charset="-128"/>
                <a:ea typeface="ＭＳ Ｐゴシック" pitchFamily="50" charset="-128"/>
                <a:cs typeface="ＨＧｺﾞｼｯｸE-PRO"/>
              </a:defRPr>
            </a:lvl2pPr>
            <a:lvl3pPr marL="1143000" indent="-228600" eaLnBrk="0" hangingPunct="0">
              <a:spcBef>
                <a:spcPct val="20000"/>
              </a:spcBef>
              <a:spcAft>
                <a:spcPct val="30000"/>
              </a:spcAft>
              <a:buClr>
                <a:schemeClr val="tx2"/>
              </a:buClr>
              <a:buSzPct val="90000"/>
              <a:buFont typeface="Wingdings" pitchFamily="2" charset="2"/>
              <a:buChar char=""/>
              <a:defRPr kumimoji="1" sz="1200">
                <a:solidFill>
                  <a:schemeClr val="tx1"/>
                </a:solidFill>
                <a:latin typeface="ＭＳ Ｐゴシック" pitchFamily="50" charset="-128"/>
                <a:ea typeface="ＭＳ Ｐゴシック" pitchFamily="50" charset="-128"/>
                <a:cs typeface="ＨＧｺﾞｼｯｸE-PRO"/>
              </a:defRPr>
            </a:lvl3pPr>
            <a:lvl4pPr marL="1600200" indent="-228600" eaLnBrk="0" hangingPunct="0">
              <a:spcBef>
                <a:spcPct val="20000"/>
              </a:spcBef>
              <a:buChar char="–"/>
              <a:defRPr kumimoji="1" sz="1200">
                <a:solidFill>
                  <a:schemeClr val="tx1"/>
                </a:solidFill>
                <a:latin typeface="ＭＳ Ｐゴシック" pitchFamily="50" charset="-128"/>
                <a:ea typeface="ＭＳ Ｐゴシック" pitchFamily="50" charset="-128"/>
                <a:cs typeface="ＨＧｺﾞｼｯｸE-PRO"/>
              </a:defRPr>
            </a:lvl4pPr>
            <a:lvl5pPr marL="2057400" indent="-228600" eaLnBrk="0" hangingPunct="0">
              <a:spcBef>
                <a:spcPct val="20000"/>
              </a:spcBef>
              <a:buChar char="»"/>
              <a:defRPr kumimoji="1" sz="1200">
                <a:solidFill>
                  <a:schemeClr val="tx1"/>
                </a:solidFill>
                <a:latin typeface="ＭＳ Ｐゴシック" pitchFamily="50" charset="-128"/>
                <a:ea typeface="ＭＳ Ｐゴシック" pitchFamily="50" charset="-128"/>
                <a:cs typeface="ＨＧｺﾞｼｯｸE-PRO"/>
              </a:defRPr>
            </a:lvl5pPr>
            <a:lvl6pPr marL="2514600" indent="-228600" eaLnBrk="0" fontAlgn="base" hangingPunct="0">
              <a:spcBef>
                <a:spcPct val="20000"/>
              </a:spcBef>
              <a:spcAft>
                <a:spcPct val="0"/>
              </a:spcAft>
              <a:buChar char="»"/>
              <a:defRPr kumimoji="1" sz="1200">
                <a:solidFill>
                  <a:schemeClr val="tx1"/>
                </a:solidFill>
                <a:latin typeface="ＭＳ Ｐゴシック" pitchFamily="50" charset="-128"/>
                <a:ea typeface="ＭＳ Ｐゴシック" pitchFamily="50" charset="-128"/>
                <a:cs typeface="ＨＧｺﾞｼｯｸE-PRO"/>
              </a:defRPr>
            </a:lvl6pPr>
            <a:lvl7pPr marL="2971800" indent="-228600" eaLnBrk="0" fontAlgn="base" hangingPunct="0">
              <a:spcBef>
                <a:spcPct val="20000"/>
              </a:spcBef>
              <a:spcAft>
                <a:spcPct val="0"/>
              </a:spcAft>
              <a:buChar char="»"/>
              <a:defRPr kumimoji="1" sz="1200">
                <a:solidFill>
                  <a:schemeClr val="tx1"/>
                </a:solidFill>
                <a:latin typeface="ＭＳ Ｐゴシック" pitchFamily="50" charset="-128"/>
                <a:ea typeface="ＭＳ Ｐゴシック" pitchFamily="50" charset="-128"/>
                <a:cs typeface="ＨＧｺﾞｼｯｸE-PRO"/>
              </a:defRPr>
            </a:lvl7pPr>
            <a:lvl8pPr marL="3429000" indent="-228600" eaLnBrk="0" fontAlgn="base" hangingPunct="0">
              <a:spcBef>
                <a:spcPct val="20000"/>
              </a:spcBef>
              <a:spcAft>
                <a:spcPct val="0"/>
              </a:spcAft>
              <a:buChar char="»"/>
              <a:defRPr kumimoji="1" sz="1200">
                <a:solidFill>
                  <a:schemeClr val="tx1"/>
                </a:solidFill>
                <a:latin typeface="ＭＳ Ｐゴシック" pitchFamily="50" charset="-128"/>
                <a:ea typeface="ＭＳ Ｐゴシック" pitchFamily="50" charset="-128"/>
                <a:cs typeface="ＨＧｺﾞｼｯｸE-PRO"/>
              </a:defRPr>
            </a:lvl8pPr>
            <a:lvl9pPr marL="3886200" indent="-228600" eaLnBrk="0" fontAlgn="base" hangingPunct="0">
              <a:spcBef>
                <a:spcPct val="20000"/>
              </a:spcBef>
              <a:spcAft>
                <a:spcPct val="0"/>
              </a:spcAft>
              <a:buChar char="»"/>
              <a:defRPr kumimoji="1" sz="1200">
                <a:solidFill>
                  <a:schemeClr val="tx1"/>
                </a:solidFill>
                <a:latin typeface="ＭＳ Ｐゴシック" pitchFamily="50" charset="-128"/>
                <a:ea typeface="ＭＳ Ｐゴシック" pitchFamily="50" charset="-128"/>
                <a:cs typeface="ＨＧｺﾞｼｯｸE-PRO"/>
              </a:defRPr>
            </a:lvl9pPr>
          </a:lstStyle>
          <a:p>
            <a:pPr eaLnBrk="1" hangingPunct="1">
              <a:spcBef>
                <a:spcPct val="0"/>
              </a:spcBef>
              <a:spcAft>
                <a:spcPct val="0"/>
              </a:spcAft>
              <a:buClrTx/>
              <a:buFontTx/>
              <a:buNone/>
            </a:pPr>
            <a:r>
              <a:rPr lang="ja-JP" altLang="en-US" sz="1000" dirty="0">
                <a:ea typeface="ＭＳ Ｐゴシック" pitchFamily="50" charset="-128"/>
              </a:rPr>
              <a:t>用語説明</a:t>
            </a:r>
          </a:p>
        </p:txBody>
      </p:sp>
      <p:sp>
        <p:nvSpPr>
          <p:cNvPr id="28682" name="角丸四角形 6"/>
          <p:cNvSpPr>
            <a:spLocks noChangeArrowheads="1"/>
          </p:cNvSpPr>
          <p:nvPr/>
        </p:nvSpPr>
        <p:spPr bwMode="auto">
          <a:xfrm>
            <a:off x="141288" y="1562547"/>
            <a:ext cx="8462962" cy="471488"/>
          </a:xfrm>
          <a:prstGeom prst="roundRect">
            <a:avLst>
              <a:gd name="adj" fmla="val 16667"/>
            </a:avLst>
          </a:prstGeom>
          <a:solidFill>
            <a:schemeClr val="bg1">
              <a:lumMod val="85000"/>
            </a:schemeClr>
          </a:solidFill>
          <a:ln>
            <a:noFill/>
          </a:ln>
        </p:spPr>
        <p:txBody>
          <a:bodyPr wrap="none"/>
          <a:lstStyle>
            <a:lvl1pPr eaLnBrk="0" hangingPunct="0">
              <a:spcBef>
                <a:spcPct val="20000"/>
              </a:spcBef>
              <a:spcAft>
                <a:spcPct val="30000"/>
              </a:spcAft>
              <a:buClr>
                <a:srgbClr val="006600"/>
              </a:buClr>
              <a:buFont typeface="Wingdings" pitchFamily="2" charset="2"/>
              <a:buChar char="n"/>
              <a:defRPr kumimoji="1" sz="1400">
                <a:solidFill>
                  <a:schemeClr val="tx1"/>
                </a:solidFill>
                <a:latin typeface="ＨＧｺﾞｼｯｸE-PRO"/>
                <a:ea typeface="ＨＧｺﾞｼｯｸE-PRO"/>
                <a:cs typeface="ＨＧｺﾞｼｯｸE-PRO"/>
              </a:defRPr>
            </a:lvl1pPr>
            <a:lvl2pPr marL="742950" indent="-285750" eaLnBrk="0" hangingPunct="0">
              <a:spcBef>
                <a:spcPct val="20000"/>
              </a:spcBef>
              <a:spcAft>
                <a:spcPct val="30000"/>
              </a:spcAft>
              <a:buClr>
                <a:schemeClr val="tx2"/>
              </a:buClr>
              <a:buSzPct val="90000"/>
              <a:buFont typeface="Wingdings" pitchFamily="2" charset="2"/>
              <a:buChar char="t"/>
              <a:defRPr kumimoji="1" sz="1200">
                <a:solidFill>
                  <a:schemeClr val="tx1"/>
                </a:solidFill>
                <a:latin typeface="ＭＳ Ｐゴシック" pitchFamily="50" charset="-128"/>
                <a:ea typeface="ＭＳ Ｐゴシック" pitchFamily="50" charset="-128"/>
                <a:cs typeface="ＨＧｺﾞｼｯｸE-PRO"/>
              </a:defRPr>
            </a:lvl2pPr>
            <a:lvl3pPr marL="1143000" indent="-228600" eaLnBrk="0" hangingPunct="0">
              <a:spcBef>
                <a:spcPct val="20000"/>
              </a:spcBef>
              <a:spcAft>
                <a:spcPct val="30000"/>
              </a:spcAft>
              <a:buClr>
                <a:schemeClr val="tx2"/>
              </a:buClr>
              <a:buSzPct val="90000"/>
              <a:buFont typeface="Wingdings" pitchFamily="2" charset="2"/>
              <a:buChar char=""/>
              <a:defRPr kumimoji="1" sz="1200">
                <a:solidFill>
                  <a:schemeClr val="tx1"/>
                </a:solidFill>
                <a:latin typeface="ＭＳ Ｐゴシック" pitchFamily="50" charset="-128"/>
                <a:ea typeface="ＭＳ Ｐゴシック" pitchFamily="50" charset="-128"/>
                <a:cs typeface="ＨＧｺﾞｼｯｸE-PRO"/>
              </a:defRPr>
            </a:lvl3pPr>
            <a:lvl4pPr marL="1600200" indent="-228600" eaLnBrk="0" hangingPunct="0">
              <a:spcBef>
                <a:spcPct val="20000"/>
              </a:spcBef>
              <a:buChar char="–"/>
              <a:defRPr kumimoji="1" sz="1200">
                <a:solidFill>
                  <a:schemeClr val="tx1"/>
                </a:solidFill>
                <a:latin typeface="ＭＳ Ｐゴシック" pitchFamily="50" charset="-128"/>
                <a:ea typeface="ＭＳ Ｐゴシック" pitchFamily="50" charset="-128"/>
                <a:cs typeface="ＨＧｺﾞｼｯｸE-PRO"/>
              </a:defRPr>
            </a:lvl4pPr>
            <a:lvl5pPr marL="2057400" indent="-228600" eaLnBrk="0" hangingPunct="0">
              <a:spcBef>
                <a:spcPct val="20000"/>
              </a:spcBef>
              <a:buChar char="»"/>
              <a:defRPr kumimoji="1" sz="1200">
                <a:solidFill>
                  <a:schemeClr val="tx1"/>
                </a:solidFill>
                <a:latin typeface="ＭＳ Ｐゴシック" pitchFamily="50" charset="-128"/>
                <a:ea typeface="ＭＳ Ｐゴシック" pitchFamily="50" charset="-128"/>
                <a:cs typeface="ＨＧｺﾞｼｯｸE-PRO"/>
              </a:defRPr>
            </a:lvl5pPr>
            <a:lvl6pPr marL="2514600" indent="-228600" eaLnBrk="0" fontAlgn="base" hangingPunct="0">
              <a:spcBef>
                <a:spcPct val="20000"/>
              </a:spcBef>
              <a:spcAft>
                <a:spcPct val="0"/>
              </a:spcAft>
              <a:buChar char="»"/>
              <a:defRPr kumimoji="1" sz="1200">
                <a:solidFill>
                  <a:schemeClr val="tx1"/>
                </a:solidFill>
                <a:latin typeface="ＭＳ Ｐゴシック" pitchFamily="50" charset="-128"/>
                <a:ea typeface="ＭＳ Ｐゴシック" pitchFamily="50" charset="-128"/>
                <a:cs typeface="ＨＧｺﾞｼｯｸE-PRO"/>
              </a:defRPr>
            </a:lvl6pPr>
            <a:lvl7pPr marL="2971800" indent="-228600" eaLnBrk="0" fontAlgn="base" hangingPunct="0">
              <a:spcBef>
                <a:spcPct val="20000"/>
              </a:spcBef>
              <a:spcAft>
                <a:spcPct val="0"/>
              </a:spcAft>
              <a:buChar char="»"/>
              <a:defRPr kumimoji="1" sz="1200">
                <a:solidFill>
                  <a:schemeClr val="tx1"/>
                </a:solidFill>
                <a:latin typeface="ＭＳ Ｐゴシック" pitchFamily="50" charset="-128"/>
                <a:ea typeface="ＭＳ Ｐゴシック" pitchFamily="50" charset="-128"/>
                <a:cs typeface="ＨＧｺﾞｼｯｸE-PRO"/>
              </a:defRPr>
            </a:lvl7pPr>
            <a:lvl8pPr marL="3429000" indent="-228600" eaLnBrk="0" fontAlgn="base" hangingPunct="0">
              <a:spcBef>
                <a:spcPct val="20000"/>
              </a:spcBef>
              <a:spcAft>
                <a:spcPct val="0"/>
              </a:spcAft>
              <a:buChar char="»"/>
              <a:defRPr kumimoji="1" sz="1200">
                <a:solidFill>
                  <a:schemeClr val="tx1"/>
                </a:solidFill>
                <a:latin typeface="ＭＳ Ｐゴシック" pitchFamily="50" charset="-128"/>
                <a:ea typeface="ＭＳ Ｐゴシック" pitchFamily="50" charset="-128"/>
                <a:cs typeface="ＨＧｺﾞｼｯｸE-PRO"/>
              </a:defRPr>
            </a:lvl8pPr>
            <a:lvl9pPr marL="3886200" indent="-228600" eaLnBrk="0" fontAlgn="base" hangingPunct="0">
              <a:spcBef>
                <a:spcPct val="20000"/>
              </a:spcBef>
              <a:spcAft>
                <a:spcPct val="0"/>
              </a:spcAft>
              <a:buChar char="»"/>
              <a:defRPr kumimoji="1" sz="1200">
                <a:solidFill>
                  <a:schemeClr val="tx1"/>
                </a:solidFill>
                <a:latin typeface="ＭＳ Ｐゴシック" pitchFamily="50" charset="-128"/>
                <a:ea typeface="ＭＳ Ｐゴシック" pitchFamily="50" charset="-128"/>
                <a:cs typeface="ＨＧｺﾞｼｯｸE-PRO"/>
              </a:defRPr>
            </a:lvl9pPr>
          </a:lstStyle>
          <a:p>
            <a:pPr eaLnBrk="1" hangingPunct="1">
              <a:spcBef>
                <a:spcPct val="0"/>
              </a:spcBef>
              <a:spcAft>
                <a:spcPct val="0"/>
              </a:spcAft>
              <a:buClrTx/>
              <a:buFontTx/>
              <a:buNone/>
            </a:pPr>
            <a:endParaRPr lang="ja-JP" altLang="en-US" sz="1000" b="1">
              <a:latin typeface="Times New Roman" pitchFamily="18" charset="0"/>
              <a:ea typeface="ＭＳ Ｐゴシック" pitchFamily="50" charset="-128"/>
            </a:endParaRPr>
          </a:p>
        </p:txBody>
      </p:sp>
      <p:sp>
        <p:nvSpPr>
          <p:cNvPr id="28683" name="テキスト ボックス 8"/>
          <p:cNvSpPr txBox="1">
            <a:spLocks noChangeArrowheads="1"/>
          </p:cNvSpPr>
          <p:nvPr/>
        </p:nvSpPr>
        <p:spPr bwMode="auto">
          <a:xfrm>
            <a:off x="468313" y="1633985"/>
            <a:ext cx="7567612"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spcAft>
                <a:spcPct val="30000"/>
              </a:spcAft>
              <a:buClr>
                <a:srgbClr val="006600"/>
              </a:buClr>
              <a:buFont typeface="Wingdings" pitchFamily="2" charset="2"/>
              <a:buChar char="n"/>
              <a:defRPr kumimoji="1" sz="1400">
                <a:solidFill>
                  <a:schemeClr val="tx1"/>
                </a:solidFill>
                <a:latin typeface="ＨＧｺﾞｼｯｸE-PRO"/>
                <a:ea typeface="ＨＧｺﾞｼｯｸE-PRO"/>
                <a:cs typeface="ＨＧｺﾞｼｯｸE-PRO"/>
              </a:defRPr>
            </a:lvl1pPr>
            <a:lvl2pPr marL="742950" indent="-285750" eaLnBrk="0" hangingPunct="0">
              <a:spcBef>
                <a:spcPct val="20000"/>
              </a:spcBef>
              <a:spcAft>
                <a:spcPct val="30000"/>
              </a:spcAft>
              <a:buClr>
                <a:schemeClr val="tx2"/>
              </a:buClr>
              <a:buSzPct val="90000"/>
              <a:buFont typeface="Wingdings" pitchFamily="2" charset="2"/>
              <a:buChar char="t"/>
              <a:defRPr kumimoji="1" sz="1200">
                <a:solidFill>
                  <a:schemeClr val="tx1"/>
                </a:solidFill>
                <a:latin typeface="ＭＳ Ｐゴシック" pitchFamily="50" charset="-128"/>
                <a:ea typeface="ＭＳ Ｐゴシック" pitchFamily="50" charset="-128"/>
                <a:cs typeface="ＨＧｺﾞｼｯｸE-PRO"/>
              </a:defRPr>
            </a:lvl2pPr>
            <a:lvl3pPr marL="1143000" indent="-228600" eaLnBrk="0" hangingPunct="0">
              <a:spcBef>
                <a:spcPct val="20000"/>
              </a:spcBef>
              <a:spcAft>
                <a:spcPct val="30000"/>
              </a:spcAft>
              <a:buClr>
                <a:schemeClr val="tx2"/>
              </a:buClr>
              <a:buSzPct val="90000"/>
              <a:buFont typeface="Wingdings" pitchFamily="2" charset="2"/>
              <a:buChar char=""/>
              <a:defRPr kumimoji="1" sz="1200">
                <a:solidFill>
                  <a:schemeClr val="tx1"/>
                </a:solidFill>
                <a:latin typeface="ＭＳ Ｐゴシック" pitchFamily="50" charset="-128"/>
                <a:ea typeface="ＭＳ Ｐゴシック" pitchFamily="50" charset="-128"/>
                <a:cs typeface="ＨＧｺﾞｼｯｸE-PRO"/>
              </a:defRPr>
            </a:lvl3pPr>
            <a:lvl4pPr marL="1600200" indent="-228600" eaLnBrk="0" hangingPunct="0">
              <a:spcBef>
                <a:spcPct val="20000"/>
              </a:spcBef>
              <a:buChar char="–"/>
              <a:defRPr kumimoji="1" sz="1200">
                <a:solidFill>
                  <a:schemeClr val="tx1"/>
                </a:solidFill>
                <a:latin typeface="ＭＳ Ｐゴシック" pitchFamily="50" charset="-128"/>
                <a:ea typeface="ＭＳ Ｐゴシック" pitchFamily="50" charset="-128"/>
                <a:cs typeface="ＨＧｺﾞｼｯｸE-PRO"/>
              </a:defRPr>
            </a:lvl4pPr>
            <a:lvl5pPr marL="2057400" indent="-228600" eaLnBrk="0" hangingPunct="0">
              <a:spcBef>
                <a:spcPct val="20000"/>
              </a:spcBef>
              <a:buChar char="»"/>
              <a:defRPr kumimoji="1" sz="1200">
                <a:solidFill>
                  <a:schemeClr val="tx1"/>
                </a:solidFill>
                <a:latin typeface="ＭＳ Ｐゴシック" pitchFamily="50" charset="-128"/>
                <a:ea typeface="ＭＳ Ｐゴシック" pitchFamily="50" charset="-128"/>
                <a:cs typeface="ＨＧｺﾞｼｯｸE-PRO"/>
              </a:defRPr>
            </a:lvl5pPr>
            <a:lvl6pPr marL="2514600" indent="-228600" eaLnBrk="0" fontAlgn="base" hangingPunct="0">
              <a:spcBef>
                <a:spcPct val="20000"/>
              </a:spcBef>
              <a:spcAft>
                <a:spcPct val="0"/>
              </a:spcAft>
              <a:buChar char="»"/>
              <a:defRPr kumimoji="1" sz="1200">
                <a:solidFill>
                  <a:schemeClr val="tx1"/>
                </a:solidFill>
                <a:latin typeface="ＭＳ Ｐゴシック" pitchFamily="50" charset="-128"/>
                <a:ea typeface="ＭＳ Ｐゴシック" pitchFamily="50" charset="-128"/>
                <a:cs typeface="ＨＧｺﾞｼｯｸE-PRO"/>
              </a:defRPr>
            </a:lvl6pPr>
            <a:lvl7pPr marL="2971800" indent="-228600" eaLnBrk="0" fontAlgn="base" hangingPunct="0">
              <a:spcBef>
                <a:spcPct val="20000"/>
              </a:spcBef>
              <a:spcAft>
                <a:spcPct val="0"/>
              </a:spcAft>
              <a:buChar char="»"/>
              <a:defRPr kumimoji="1" sz="1200">
                <a:solidFill>
                  <a:schemeClr val="tx1"/>
                </a:solidFill>
                <a:latin typeface="ＭＳ Ｐゴシック" pitchFamily="50" charset="-128"/>
                <a:ea typeface="ＭＳ Ｐゴシック" pitchFamily="50" charset="-128"/>
                <a:cs typeface="ＨＧｺﾞｼｯｸE-PRO"/>
              </a:defRPr>
            </a:lvl7pPr>
            <a:lvl8pPr marL="3429000" indent="-228600" eaLnBrk="0" fontAlgn="base" hangingPunct="0">
              <a:spcBef>
                <a:spcPct val="20000"/>
              </a:spcBef>
              <a:spcAft>
                <a:spcPct val="0"/>
              </a:spcAft>
              <a:buChar char="»"/>
              <a:defRPr kumimoji="1" sz="1200">
                <a:solidFill>
                  <a:schemeClr val="tx1"/>
                </a:solidFill>
                <a:latin typeface="ＭＳ Ｐゴシック" pitchFamily="50" charset="-128"/>
                <a:ea typeface="ＭＳ Ｐゴシック" pitchFamily="50" charset="-128"/>
                <a:cs typeface="ＨＧｺﾞｼｯｸE-PRO"/>
              </a:defRPr>
            </a:lvl8pPr>
            <a:lvl9pPr marL="3886200" indent="-228600" eaLnBrk="0" fontAlgn="base" hangingPunct="0">
              <a:spcBef>
                <a:spcPct val="20000"/>
              </a:spcBef>
              <a:spcAft>
                <a:spcPct val="0"/>
              </a:spcAft>
              <a:buChar char="»"/>
              <a:defRPr kumimoji="1" sz="1200">
                <a:solidFill>
                  <a:schemeClr val="tx1"/>
                </a:solidFill>
                <a:latin typeface="ＭＳ Ｐゴシック" pitchFamily="50" charset="-128"/>
                <a:ea typeface="ＭＳ Ｐゴシック" pitchFamily="50" charset="-128"/>
                <a:cs typeface="ＨＧｺﾞｼｯｸE-PRO"/>
              </a:defRPr>
            </a:lvl9pPr>
          </a:lstStyle>
          <a:p>
            <a:pPr eaLnBrk="1" hangingPunct="1">
              <a:spcBef>
                <a:spcPts val="1000"/>
              </a:spcBef>
              <a:spcAft>
                <a:spcPct val="0"/>
              </a:spcAft>
              <a:buClr>
                <a:srgbClr val="FF0000"/>
              </a:buClr>
              <a:buSzPct val="80000"/>
              <a:buFontTx/>
              <a:buNone/>
            </a:pPr>
            <a:r>
              <a:rPr lang="ja-JP" altLang="en-US" sz="2000" dirty="0">
                <a:solidFill>
                  <a:srgbClr val="404040"/>
                </a:solidFill>
                <a:latin typeface="Trebuchet MS" pitchFamily="34" charset="0"/>
                <a:ea typeface="メイリオ" pitchFamily="50" charset="-128"/>
                <a:cs typeface="メイリオ" pitchFamily="50" charset="-128"/>
              </a:rPr>
              <a:t>①機関保証</a:t>
            </a:r>
            <a:endParaRPr lang="en-US" altLang="ja-JP" sz="2000" dirty="0">
              <a:solidFill>
                <a:srgbClr val="404040"/>
              </a:solidFill>
              <a:latin typeface="Trebuchet MS" pitchFamily="34" charset="0"/>
              <a:ea typeface="メイリオ" pitchFamily="50" charset="-128"/>
              <a:cs typeface="メイリオ" pitchFamily="50" charset="-128"/>
            </a:endParaRPr>
          </a:p>
        </p:txBody>
      </p:sp>
      <p:sp>
        <p:nvSpPr>
          <p:cNvPr id="28687" name="角丸四角形 10"/>
          <p:cNvSpPr>
            <a:spLocks noChangeArrowheads="1"/>
          </p:cNvSpPr>
          <p:nvPr/>
        </p:nvSpPr>
        <p:spPr bwMode="auto">
          <a:xfrm>
            <a:off x="561138" y="3106019"/>
            <a:ext cx="8018462" cy="254000"/>
          </a:xfrm>
          <a:prstGeom prst="roundRect">
            <a:avLst>
              <a:gd name="adj" fmla="val 50000"/>
            </a:avLst>
          </a:prstGeom>
          <a:solidFill>
            <a:srgbClr val="FFCCFF"/>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lstStyle>
            <a:lvl1pPr eaLnBrk="0" hangingPunct="0">
              <a:spcBef>
                <a:spcPct val="20000"/>
              </a:spcBef>
              <a:spcAft>
                <a:spcPct val="30000"/>
              </a:spcAft>
              <a:buClr>
                <a:srgbClr val="006600"/>
              </a:buClr>
              <a:buFont typeface="Wingdings" pitchFamily="2" charset="2"/>
              <a:buChar char="n"/>
              <a:defRPr kumimoji="1" sz="1400">
                <a:solidFill>
                  <a:schemeClr val="tx1"/>
                </a:solidFill>
                <a:latin typeface="ＨＧｺﾞｼｯｸE-PRO"/>
                <a:ea typeface="ＨＧｺﾞｼｯｸE-PRO"/>
                <a:cs typeface="ＨＧｺﾞｼｯｸE-PRO"/>
              </a:defRPr>
            </a:lvl1pPr>
            <a:lvl2pPr marL="742950" indent="-285750" eaLnBrk="0" hangingPunct="0">
              <a:spcBef>
                <a:spcPct val="20000"/>
              </a:spcBef>
              <a:spcAft>
                <a:spcPct val="30000"/>
              </a:spcAft>
              <a:buClr>
                <a:schemeClr val="tx2"/>
              </a:buClr>
              <a:buSzPct val="90000"/>
              <a:buFont typeface="Wingdings" pitchFamily="2" charset="2"/>
              <a:buChar char="t"/>
              <a:defRPr kumimoji="1" sz="1200">
                <a:solidFill>
                  <a:schemeClr val="tx1"/>
                </a:solidFill>
                <a:latin typeface="ＭＳ Ｐゴシック" pitchFamily="50" charset="-128"/>
                <a:ea typeface="ＭＳ Ｐゴシック" pitchFamily="50" charset="-128"/>
                <a:cs typeface="ＨＧｺﾞｼｯｸE-PRO"/>
              </a:defRPr>
            </a:lvl2pPr>
            <a:lvl3pPr marL="1143000" indent="-228600" eaLnBrk="0" hangingPunct="0">
              <a:spcBef>
                <a:spcPct val="20000"/>
              </a:spcBef>
              <a:spcAft>
                <a:spcPct val="30000"/>
              </a:spcAft>
              <a:buClr>
                <a:schemeClr val="tx2"/>
              </a:buClr>
              <a:buSzPct val="90000"/>
              <a:buFont typeface="Wingdings" pitchFamily="2" charset="2"/>
              <a:buChar char=""/>
              <a:defRPr kumimoji="1" sz="1200">
                <a:solidFill>
                  <a:schemeClr val="tx1"/>
                </a:solidFill>
                <a:latin typeface="ＭＳ Ｐゴシック" pitchFamily="50" charset="-128"/>
                <a:ea typeface="ＭＳ Ｐゴシック" pitchFamily="50" charset="-128"/>
                <a:cs typeface="ＨＧｺﾞｼｯｸE-PRO"/>
              </a:defRPr>
            </a:lvl3pPr>
            <a:lvl4pPr marL="1600200" indent="-228600" eaLnBrk="0" hangingPunct="0">
              <a:spcBef>
                <a:spcPct val="20000"/>
              </a:spcBef>
              <a:buChar char="–"/>
              <a:defRPr kumimoji="1" sz="1200">
                <a:solidFill>
                  <a:schemeClr val="tx1"/>
                </a:solidFill>
                <a:latin typeface="ＭＳ Ｐゴシック" pitchFamily="50" charset="-128"/>
                <a:ea typeface="ＭＳ Ｐゴシック" pitchFamily="50" charset="-128"/>
                <a:cs typeface="ＨＧｺﾞｼｯｸE-PRO"/>
              </a:defRPr>
            </a:lvl4pPr>
            <a:lvl5pPr marL="2057400" indent="-228600" eaLnBrk="0" hangingPunct="0">
              <a:spcBef>
                <a:spcPct val="20000"/>
              </a:spcBef>
              <a:buChar char="»"/>
              <a:defRPr kumimoji="1" sz="1200">
                <a:solidFill>
                  <a:schemeClr val="tx1"/>
                </a:solidFill>
                <a:latin typeface="ＭＳ Ｐゴシック" pitchFamily="50" charset="-128"/>
                <a:ea typeface="ＭＳ Ｐゴシック" pitchFamily="50" charset="-128"/>
                <a:cs typeface="ＨＧｺﾞｼｯｸE-PRO"/>
              </a:defRPr>
            </a:lvl5pPr>
            <a:lvl6pPr marL="2514600" indent="-228600" eaLnBrk="0" fontAlgn="base" hangingPunct="0">
              <a:spcBef>
                <a:spcPct val="20000"/>
              </a:spcBef>
              <a:spcAft>
                <a:spcPct val="0"/>
              </a:spcAft>
              <a:buChar char="»"/>
              <a:defRPr kumimoji="1" sz="1200">
                <a:solidFill>
                  <a:schemeClr val="tx1"/>
                </a:solidFill>
                <a:latin typeface="ＭＳ Ｐゴシック" pitchFamily="50" charset="-128"/>
                <a:ea typeface="ＭＳ Ｐゴシック" pitchFamily="50" charset="-128"/>
                <a:cs typeface="ＨＧｺﾞｼｯｸE-PRO"/>
              </a:defRPr>
            </a:lvl6pPr>
            <a:lvl7pPr marL="2971800" indent="-228600" eaLnBrk="0" fontAlgn="base" hangingPunct="0">
              <a:spcBef>
                <a:spcPct val="20000"/>
              </a:spcBef>
              <a:spcAft>
                <a:spcPct val="0"/>
              </a:spcAft>
              <a:buChar char="»"/>
              <a:defRPr kumimoji="1" sz="1200">
                <a:solidFill>
                  <a:schemeClr val="tx1"/>
                </a:solidFill>
                <a:latin typeface="ＭＳ Ｐゴシック" pitchFamily="50" charset="-128"/>
                <a:ea typeface="ＭＳ Ｐゴシック" pitchFamily="50" charset="-128"/>
                <a:cs typeface="ＨＧｺﾞｼｯｸE-PRO"/>
              </a:defRPr>
            </a:lvl7pPr>
            <a:lvl8pPr marL="3429000" indent="-228600" eaLnBrk="0" fontAlgn="base" hangingPunct="0">
              <a:spcBef>
                <a:spcPct val="20000"/>
              </a:spcBef>
              <a:spcAft>
                <a:spcPct val="0"/>
              </a:spcAft>
              <a:buChar char="»"/>
              <a:defRPr kumimoji="1" sz="1200">
                <a:solidFill>
                  <a:schemeClr val="tx1"/>
                </a:solidFill>
                <a:latin typeface="ＭＳ Ｐゴシック" pitchFamily="50" charset="-128"/>
                <a:ea typeface="ＭＳ Ｐゴシック" pitchFamily="50" charset="-128"/>
                <a:cs typeface="ＨＧｺﾞｼｯｸE-PRO"/>
              </a:defRPr>
            </a:lvl8pPr>
            <a:lvl9pPr marL="3886200" indent="-228600" eaLnBrk="0" fontAlgn="base" hangingPunct="0">
              <a:spcBef>
                <a:spcPct val="20000"/>
              </a:spcBef>
              <a:spcAft>
                <a:spcPct val="0"/>
              </a:spcAft>
              <a:buChar char="»"/>
              <a:defRPr kumimoji="1" sz="1200">
                <a:solidFill>
                  <a:schemeClr val="tx1"/>
                </a:solidFill>
                <a:latin typeface="ＭＳ Ｐゴシック" pitchFamily="50" charset="-128"/>
                <a:ea typeface="ＭＳ Ｐゴシック" pitchFamily="50" charset="-128"/>
                <a:cs typeface="ＨＧｺﾞｼｯｸE-PRO"/>
              </a:defRPr>
            </a:lvl9pPr>
          </a:lstStyle>
          <a:p>
            <a:pPr eaLnBrk="1" hangingPunct="1">
              <a:spcBef>
                <a:spcPct val="0"/>
              </a:spcBef>
              <a:spcAft>
                <a:spcPct val="0"/>
              </a:spcAft>
              <a:buClrTx/>
              <a:buFontTx/>
              <a:buNone/>
            </a:pPr>
            <a:endParaRPr lang="ja-JP" altLang="en-US" sz="1000" b="1">
              <a:latin typeface="Times New Roman" pitchFamily="18" charset="0"/>
              <a:ea typeface="ＭＳ Ｐゴシック" pitchFamily="50" charset="-128"/>
            </a:endParaRPr>
          </a:p>
        </p:txBody>
      </p:sp>
      <p:sp>
        <p:nvSpPr>
          <p:cNvPr id="28688" name="テキスト ボックス 14"/>
          <p:cNvSpPr txBox="1">
            <a:spLocks noChangeArrowheads="1"/>
          </p:cNvSpPr>
          <p:nvPr/>
        </p:nvSpPr>
        <p:spPr bwMode="auto">
          <a:xfrm>
            <a:off x="585788" y="3040510"/>
            <a:ext cx="7586662" cy="339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spcAft>
                <a:spcPct val="30000"/>
              </a:spcAft>
              <a:buClr>
                <a:srgbClr val="006600"/>
              </a:buClr>
              <a:buFont typeface="Wingdings" pitchFamily="2" charset="2"/>
              <a:buChar char="n"/>
              <a:defRPr kumimoji="1" sz="1400">
                <a:solidFill>
                  <a:schemeClr val="tx1"/>
                </a:solidFill>
                <a:latin typeface="ＨＧｺﾞｼｯｸE-PRO"/>
                <a:ea typeface="ＨＧｺﾞｼｯｸE-PRO"/>
                <a:cs typeface="ＨＧｺﾞｼｯｸE-PRO"/>
              </a:defRPr>
            </a:lvl1pPr>
            <a:lvl2pPr marL="742950" indent="-285750" eaLnBrk="0" hangingPunct="0">
              <a:spcBef>
                <a:spcPct val="20000"/>
              </a:spcBef>
              <a:spcAft>
                <a:spcPct val="30000"/>
              </a:spcAft>
              <a:buClr>
                <a:schemeClr val="tx2"/>
              </a:buClr>
              <a:buSzPct val="90000"/>
              <a:buFont typeface="Wingdings" pitchFamily="2" charset="2"/>
              <a:buChar char="t"/>
              <a:defRPr kumimoji="1" sz="1200">
                <a:solidFill>
                  <a:schemeClr val="tx1"/>
                </a:solidFill>
                <a:latin typeface="ＭＳ Ｐゴシック" pitchFamily="50" charset="-128"/>
                <a:ea typeface="ＭＳ Ｐゴシック" pitchFamily="50" charset="-128"/>
                <a:cs typeface="ＨＧｺﾞｼｯｸE-PRO"/>
              </a:defRPr>
            </a:lvl2pPr>
            <a:lvl3pPr marL="1143000" indent="-228600" eaLnBrk="0" hangingPunct="0">
              <a:spcBef>
                <a:spcPct val="20000"/>
              </a:spcBef>
              <a:spcAft>
                <a:spcPct val="30000"/>
              </a:spcAft>
              <a:buClr>
                <a:schemeClr val="tx2"/>
              </a:buClr>
              <a:buSzPct val="90000"/>
              <a:buFont typeface="Wingdings" pitchFamily="2" charset="2"/>
              <a:buChar char=""/>
              <a:defRPr kumimoji="1" sz="1200">
                <a:solidFill>
                  <a:schemeClr val="tx1"/>
                </a:solidFill>
                <a:latin typeface="ＭＳ Ｐゴシック" pitchFamily="50" charset="-128"/>
                <a:ea typeface="ＭＳ Ｐゴシック" pitchFamily="50" charset="-128"/>
                <a:cs typeface="ＨＧｺﾞｼｯｸE-PRO"/>
              </a:defRPr>
            </a:lvl3pPr>
            <a:lvl4pPr marL="1600200" indent="-228600" eaLnBrk="0" hangingPunct="0">
              <a:spcBef>
                <a:spcPct val="20000"/>
              </a:spcBef>
              <a:buChar char="–"/>
              <a:defRPr kumimoji="1" sz="1200">
                <a:solidFill>
                  <a:schemeClr val="tx1"/>
                </a:solidFill>
                <a:latin typeface="ＭＳ Ｐゴシック" pitchFamily="50" charset="-128"/>
                <a:ea typeface="ＭＳ Ｐゴシック" pitchFamily="50" charset="-128"/>
                <a:cs typeface="ＨＧｺﾞｼｯｸE-PRO"/>
              </a:defRPr>
            </a:lvl4pPr>
            <a:lvl5pPr marL="2057400" indent="-228600" eaLnBrk="0" hangingPunct="0">
              <a:spcBef>
                <a:spcPct val="20000"/>
              </a:spcBef>
              <a:buChar char="»"/>
              <a:defRPr kumimoji="1" sz="1200">
                <a:solidFill>
                  <a:schemeClr val="tx1"/>
                </a:solidFill>
                <a:latin typeface="ＭＳ Ｐゴシック" pitchFamily="50" charset="-128"/>
                <a:ea typeface="ＭＳ Ｐゴシック" pitchFamily="50" charset="-128"/>
                <a:cs typeface="ＨＧｺﾞｼｯｸE-PRO"/>
              </a:defRPr>
            </a:lvl5pPr>
            <a:lvl6pPr marL="2514600" indent="-228600" eaLnBrk="0" fontAlgn="base" hangingPunct="0">
              <a:spcBef>
                <a:spcPct val="20000"/>
              </a:spcBef>
              <a:spcAft>
                <a:spcPct val="0"/>
              </a:spcAft>
              <a:buChar char="»"/>
              <a:defRPr kumimoji="1" sz="1200">
                <a:solidFill>
                  <a:schemeClr val="tx1"/>
                </a:solidFill>
                <a:latin typeface="ＭＳ Ｐゴシック" pitchFamily="50" charset="-128"/>
                <a:ea typeface="ＭＳ Ｐゴシック" pitchFamily="50" charset="-128"/>
                <a:cs typeface="ＨＧｺﾞｼｯｸE-PRO"/>
              </a:defRPr>
            </a:lvl6pPr>
            <a:lvl7pPr marL="2971800" indent="-228600" eaLnBrk="0" fontAlgn="base" hangingPunct="0">
              <a:spcBef>
                <a:spcPct val="20000"/>
              </a:spcBef>
              <a:spcAft>
                <a:spcPct val="0"/>
              </a:spcAft>
              <a:buChar char="»"/>
              <a:defRPr kumimoji="1" sz="1200">
                <a:solidFill>
                  <a:schemeClr val="tx1"/>
                </a:solidFill>
                <a:latin typeface="ＭＳ Ｐゴシック" pitchFamily="50" charset="-128"/>
                <a:ea typeface="ＭＳ Ｐゴシック" pitchFamily="50" charset="-128"/>
                <a:cs typeface="ＨＧｺﾞｼｯｸE-PRO"/>
              </a:defRPr>
            </a:lvl7pPr>
            <a:lvl8pPr marL="3429000" indent="-228600" eaLnBrk="0" fontAlgn="base" hangingPunct="0">
              <a:spcBef>
                <a:spcPct val="20000"/>
              </a:spcBef>
              <a:spcAft>
                <a:spcPct val="0"/>
              </a:spcAft>
              <a:buChar char="»"/>
              <a:defRPr kumimoji="1" sz="1200">
                <a:solidFill>
                  <a:schemeClr val="tx1"/>
                </a:solidFill>
                <a:latin typeface="ＭＳ Ｐゴシック" pitchFamily="50" charset="-128"/>
                <a:ea typeface="ＭＳ Ｐゴシック" pitchFamily="50" charset="-128"/>
                <a:cs typeface="ＨＧｺﾞｼｯｸE-PRO"/>
              </a:defRPr>
            </a:lvl8pPr>
            <a:lvl9pPr marL="3886200" indent="-228600" eaLnBrk="0" fontAlgn="base" hangingPunct="0">
              <a:spcBef>
                <a:spcPct val="20000"/>
              </a:spcBef>
              <a:spcAft>
                <a:spcPct val="0"/>
              </a:spcAft>
              <a:buChar char="»"/>
              <a:defRPr kumimoji="1" sz="1200">
                <a:solidFill>
                  <a:schemeClr val="tx1"/>
                </a:solidFill>
                <a:latin typeface="ＭＳ Ｐゴシック" pitchFamily="50" charset="-128"/>
                <a:ea typeface="ＭＳ Ｐゴシック" pitchFamily="50" charset="-128"/>
                <a:cs typeface="ＨＧｺﾞｼｯｸE-PRO"/>
              </a:defRPr>
            </a:lvl9pPr>
          </a:lstStyle>
          <a:p>
            <a:pPr eaLnBrk="1" hangingPunct="1">
              <a:spcBef>
                <a:spcPct val="0"/>
              </a:spcBef>
              <a:spcAft>
                <a:spcPct val="0"/>
              </a:spcAft>
              <a:buClrTx/>
              <a:buFontTx/>
              <a:buNone/>
            </a:pPr>
            <a:r>
              <a:rPr lang="ja-JP" altLang="en-US" sz="1600" dirty="0">
                <a:solidFill>
                  <a:schemeClr val="accent1"/>
                </a:solidFill>
                <a:latin typeface="HGSｺﾞｼｯｸE" pitchFamily="50" charset="-128"/>
                <a:ea typeface="HGSｺﾞｼｯｸE" pitchFamily="50" charset="-128"/>
                <a:cs typeface="メイリオ" pitchFamily="50" charset="-128"/>
              </a:rPr>
              <a:t>保証料を支払っているから返還しなくて構わないというわけではありません。</a:t>
            </a:r>
          </a:p>
        </p:txBody>
      </p:sp>
      <p:sp>
        <p:nvSpPr>
          <p:cNvPr id="17" name="角丸四角形 10"/>
          <p:cNvSpPr>
            <a:spLocks noChangeArrowheads="1"/>
          </p:cNvSpPr>
          <p:nvPr/>
        </p:nvSpPr>
        <p:spPr bwMode="auto">
          <a:xfrm>
            <a:off x="561138" y="3445297"/>
            <a:ext cx="8018462" cy="254000"/>
          </a:xfrm>
          <a:prstGeom prst="roundRect">
            <a:avLst>
              <a:gd name="adj" fmla="val 50000"/>
            </a:avLst>
          </a:prstGeom>
          <a:solidFill>
            <a:srgbClr val="FFCCFF"/>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lstStyle>
            <a:lvl1pPr eaLnBrk="0" hangingPunct="0">
              <a:spcBef>
                <a:spcPct val="20000"/>
              </a:spcBef>
              <a:spcAft>
                <a:spcPct val="30000"/>
              </a:spcAft>
              <a:buClr>
                <a:srgbClr val="006600"/>
              </a:buClr>
              <a:buFont typeface="Wingdings" pitchFamily="2" charset="2"/>
              <a:buChar char="n"/>
              <a:defRPr kumimoji="1" sz="1400">
                <a:solidFill>
                  <a:schemeClr val="tx1"/>
                </a:solidFill>
                <a:latin typeface="ＨＧｺﾞｼｯｸE-PRO"/>
                <a:ea typeface="ＨＧｺﾞｼｯｸE-PRO"/>
                <a:cs typeface="ＨＧｺﾞｼｯｸE-PRO"/>
              </a:defRPr>
            </a:lvl1pPr>
            <a:lvl2pPr marL="742950" indent="-285750" eaLnBrk="0" hangingPunct="0">
              <a:spcBef>
                <a:spcPct val="20000"/>
              </a:spcBef>
              <a:spcAft>
                <a:spcPct val="30000"/>
              </a:spcAft>
              <a:buClr>
                <a:schemeClr val="tx2"/>
              </a:buClr>
              <a:buSzPct val="90000"/>
              <a:buFont typeface="Wingdings" pitchFamily="2" charset="2"/>
              <a:buChar char="t"/>
              <a:defRPr kumimoji="1" sz="1200">
                <a:solidFill>
                  <a:schemeClr val="tx1"/>
                </a:solidFill>
                <a:latin typeface="ＭＳ Ｐゴシック" pitchFamily="50" charset="-128"/>
                <a:ea typeface="ＭＳ Ｐゴシック" pitchFamily="50" charset="-128"/>
                <a:cs typeface="ＨＧｺﾞｼｯｸE-PRO"/>
              </a:defRPr>
            </a:lvl2pPr>
            <a:lvl3pPr marL="1143000" indent="-228600" eaLnBrk="0" hangingPunct="0">
              <a:spcBef>
                <a:spcPct val="20000"/>
              </a:spcBef>
              <a:spcAft>
                <a:spcPct val="30000"/>
              </a:spcAft>
              <a:buClr>
                <a:schemeClr val="tx2"/>
              </a:buClr>
              <a:buSzPct val="90000"/>
              <a:buFont typeface="Wingdings" pitchFamily="2" charset="2"/>
              <a:buChar char=""/>
              <a:defRPr kumimoji="1" sz="1200">
                <a:solidFill>
                  <a:schemeClr val="tx1"/>
                </a:solidFill>
                <a:latin typeface="ＭＳ Ｐゴシック" pitchFamily="50" charset="-128"/>
                <a:ea typeface="ＭＳ Ｐゴシック" pitchFamily="50" charset="-128"/>
                <a:cs typeface="ＨＧｺﾞｼｯｸE-PRO"/>
              </a:defRPr>
            </a:lvl3pPr>
            <a:lvl4pPr marL="1600200" indent="-228600" eaLnBrk="0" hangingPunct="0">
              <a:spcBef>
                <a:spcPct val="20000"/>
              </a:spcBef>
              <a:buChar char="–"/>
              <a:defRPr kumimoji="1" sz="1200">
                <a:solidFill>
                  <a:schemeClr val="tx1"/>
                </a:solidFill>
                <a:latin typeface="ＭＳ Ｐゴシック" pitchFamily="50" charset="-128"/>
                <a:ea typeface="ＭＳ Ｐゴシック" pitchFamily="50" charset="-128"/>
                <a:cs typeface="ＨＧｺﾞｼｯｸE-PRO"/>
              </a:defRPr>
            </a:lvl4pPr>
            <a:lvl5pPr marL="2057400" indent="-228600" eaLnBrk="0" hangingPunct="0">
              <a:spcBef>
                <a:spcPct val="20000"/>
              </a:spcBef>
              <a:buChar char="»"/>
              <a:defRPr kumimoji="1" sz="1200">
                <a:solidFill>
                  <a:schemeClr val="tx1"/>
                </a:solidFill>
                <a:latin typeface="ＭＳ Ｐゴシック" pitchFamily="50" charset="-128"/>
                <a:ea typeface="ＭＳ Ｐゴシック" pitchFamily="50" charset="-128"/>
                <a:cs typeface="ＨＧｺﾞｼｯｸE-PRO"/>
              </a:defRPr>
            </a:lvl5pPr>
            <a:lvl6pPr marL="2514600" indent="-228600" eaLnBrk="0" fontAlgn="base" hangingPunct="0">
              <a:spcBef>
                <a:spcPct val="20000"/>
              </a:spcBef>
              <a:spcAft>
                <a:spcPct val="0"/>
              </a:spcAft>
              <a:buChar char="»"/>
              <a:defRPr kumimoji="1" sz="1200">
                <a:solidFill>
                  <a:schemeClr val="tx1"/>
                </a:solidFill>
                <a:latin typeface="ＭＳ Ｐゴシック" pitchFamily="50" charset="-128"/>
                <a:ea typeface="ＭＳ Ｐゴシック" pitchFamily="50" charset="-128"/>
                <a:cs typeface="ＨＧｺﾞｼｯｸE-PRO"/>
              </a:defRPr>
            </a:lvl6pPr>
            <a:lvl7pPr marL="2971800" indent="-228600" eaLnBrk="0" fontAlgn="base" hangingPunct="0">
              <a:spcBef>
                <a:spcPct val="20000"/>
              </a:spcBef>
              <a:spcAft>
                <a:spcPct val="0"/>
              </a:spcAft>
              <a:buChar char="»"/>
              <a:defRPr kumimoji="1" sz="1200">
                <a:solidFill>
                  <a:schemeClr val="tx1"/>
                </a:solidFill>
                <a:latin typeface="ＭＳ Ｐゴシック" pitchFamily="50" charset="-128"/>
                <a:ea typeface="ＭＳ Ｐゴシック" pitchFamily="50" charset="-128"/>
                <a:cs typeface="ＨＧｺﾞｼｯｸE-PRO"/>
              </a:defRPr>
            </a:lvl7pPr>
            <a:lvl8pPr marL="3429000" indent="-228600" eaLnBrk="0" fontAlgn="base" hangingPunct="0">
              <a:spcBef>
                <a:spcPct val="20000"/>
              </a:spcBef>
              <a:spcAft>
                <a:spcPct val="0"/>
              </a:spcAft>
              <a:buChar char="»"/>
              <a:defRPr kumimoji="1" sz="1200">
                <a:solidFill>
                  <a:schemeClr val="tx1"/>
                </a:solidFill>
                <a:latin typeface="ＭＳ Ｐゴシック" pitchFamily="50" charset="-128"/>
                <a:ea typeface="ＭＳ Ｐゴシック" pitchFamily="50" charset="-128"/>
                <a:cs typeface="ＨＧｺﾞｼｯｸE-PRO"/>
              </a:defRPr>
            </a:lvl8pPr>
            <a:lvl9pPr marL="3886200" indent="-228600" eaLnBrk="0" fontAlgn="base" hangingPunct="0">
              <a:spcBef>
                <a:spcPct val="20000"/>
              </a:spcBef>
              <a:spcAft>
                <a:spcPct val="0"/>
              </a:spcAft>
              <a:buChar char="»"/>
              <a:defRPr kumimoji="1" sz="1200">
                <a:solidFill>
                  <a:schemeClr val="tx1"/>
                </a:solidFill>
                <a:latin typeface="ＭＳ Ｐゴシック" pitchFamily="50" charset="-128"/>
                <a:ea typeface="ＭＳ Ｐゴシック" pitchFamily="50" charset="-128"/>
                <a:cs typeface="ＨＧｺﾞｼｯｸE-PRO"/>
              </a:defRPr>
            </a:lvl9pPr>
          </a:lstStyle>
          <a:p>
            <a:pPr eaLnBrk="1" hangingPunct="1">
              <a:spcBef>
                <a:spcPct val="0"/>
              </a:spcBef>
              <a:spcAft>
                <a:spcPct val="0"/>
              </a:spcAft>
              <a:buClrTx/>
              <a:buFontTx/>
              <a:buNone/>
            </a:pPr>
            <a:endParaRPr lang="ja-JP" altLang="en-US" sz="1000" b="1">
              <a:latin typeface="Times New Roman" pitchFamily="18" charset="0"/>
              <a:ea typeface="ＭＳ Ｐゴシック" pitchFamily="50" charset="-128"/>
            </a:endParaRPr>
          </a:p>
        </p:txBody>
      </p:sp>
      <p:sp>
        <p:nvSpPr>
          <p:cNvPr id="18" name="テキスト ボックス 14"/>
          <p:cNvSpPr txBox="1">
            <a:spLocks noChangeArrowheads="1"/>
          </p:cNvSpPr>
          <p:nvPr/>
        </p:nvSpPr>
        <p:spPr bwMode="auto">
          <a:xfrm>
            <a:off x="585788" y="3379788"/>
            <a:ext cx="7586662" cy="339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spcAft>
                <a:spcPct val="30000"/>
              </a:spcAft>
              <a:buClr>
                <a:srgbClr val="006600"/>
              </a:buClr>
              <a:buFont typeface="Wingdings" pitchFamily="2" charset="2"/>
              <a:buChar char="n"/>
              <a:defRPr kumimoji="1" sz="1400">
                <a:solidFill>
                  <a:schemeClr val="tx1"/>
                </a:solidFill>
                <a:latin typeface="ＨＧｺﾞｼｯｸE-PRO"/>
                <a:ea typeface="ＨＧｺﾞｼｯｸE-PRO"/>
                <a:cs typeface="ＨＧｺﾞｼｯｸE-PRO"/>
              </a:defRPr>
            </a:lvl1pPr>
            <a:lvl2pPr marL="742950" indent="-285750" eaLnBrk="0" hangingPunct="0">
              <a:spcBef>
                <a:spcPct val="20000"/>
              </a:spcBef>
              <a:spcAft>
                <a:spcPct val="30000"/>
              </a:spcAft>
              <a:buClr>
                <a:schemeClr val="tx2"/>
              </a:buClr>
              <a:buSzPct val="90000"/>
              <a:buFont typeface="Wingdings" pitchFamily="2" charset="2"/>
              <a:buChar char="t"/>
              <a:defRPr kumimoji="1" sz="1200">
                <a:solidFill>
                  <a:schemeClr val="tx1"/>
                </a:solidFill>
                <a:latin typeface="ＭＳ Ｐゴシック" pitchFamily="50" charset="-128"/>
                <a:ea typeface="ＭＳ Ｐゴシック" pitchFamily="50" charset="-128"/>
                <a:cs typeface="ＨＧｺﾞｼｯｸE-PRO"/>
              </a:defRPr>
            </a:lvl2pPr>
            <a:lvl3pPr marL="1143000" indent="-228600" eaLnBrk="0" hangingPunct="0">
              <a:spcBef>
                <a:spcPct val="20000"/>
              </a:spcBef>
              <a:spcAft>
                <a:spcPct val="30000"/>
              </a:spcAft>
              <a:buClr>
                <a:schemeClr val="tx2"/>
              </a:buClr>
              <a:buSzPct val="90000"/>
              <a:buFont typeface="Wingdings" pitchFamily="2" charset="2"/>
              <a:buChar char=""/>
              <a:defRPr kumimoji="1" sz="1200">
                <a:solidFill>
                  <a:schemeClr val="tx1"/>
                </a:solidFill>
                <a:latin typeface="ＭＳ Ｐゴシック" pitchFamily="50" charset="-128"/>
                <a:ea typeface="ＭＳ Ｐゴシック" pitchFamily="50" charset="-128"/>
                <a:cs typeface="ＨＧｺﾞｼｯｸE-PRO"/>
              </a:defRPr>
            </a:lvl3pPr>
            <a:lvl4pPr marL="1600200" indent="-228600" eaLnBrk="0" hangingPunct="0">
              <a:spcBef>
                <a:spcPct val="20000"/>
              </a:spcBef>
              <a:buChar char="–"/>
              <a:defRPr kumimoji="1" sz="1200">
                <a:solidFill>
                  <a:schemeClr val="tx1"/>
                </a:solidFill>
                <a:latin typeface="ＭＳ Ｐゴシック" pitchFamily="50" charset="-128"/>
                <a:ea typeface="ＭＳ Ｐゴシック" pitchFamily="50" charset="-128"/>
                <a:cs typeface="ＨＧｺﾞｼｯｸE-PRO"/>
              </a:defRPr>
            </a:lvl4pPr>
            <a:lvl5pPr marL="2057400" indent="-228600" eaLnBrk="0" hangingPunct="0">
              <a:spcBef>
                <a:spcPct val="20000"/>
              </a:spcBef>
              <a:buChar char="»"/>
              <a:defRPr kumimoji="1" sz="1200">
                <a:solidFill>
                  <a:schemeClr val="tx1"/>
                </a:solidFill>
                <a:latin typeface="ＭＳ Ｐゴシック" pitchFamily="50" charset="-128"/>
                <a:ea typeface="ＭＳ Ｐゴシック" pitchFamily="50" charset="-128"/>
                <a:cs typeface="ＨＧｺﾞｼｯｸE-PRO"/>
              </a:defRPr>
            </a:lvl5pPr>
            <a:lvl6pPr marL="2514600" indent="-228600" eaLnBrk="0" fontAlgn="base" hangingPunct="0">
              <a:spcBef>
                <a:spcPct val="20000"/>
              </a:spcBef>
              <a:spcAft>
                <a:spcPct val="0"/>
              </a:spcAft>
              <a:buChar char="»"/>
              <a:defRPr kumimoji="1" sz="1200">
                <a:solidFill>
                  <a:schemeClr val="tx1"/>
                </a:solidFill>
                <a:latin typeface="ＭＳ Ｐゴシック" pitchFamily="50" charset="-128"/>
                <a:ea typeface="ＭＳ Ｐゴシック" pitchFamily="50" charset="-128"/>
                <a:cs typeface="ＨＧｺﾞｼｯｸE-PRO"/>
              </a:defRPr>
            </a:lvl6pPr>
            <a:lvl7pPr marL="2971800" indent="-228600" eaLnBrk="0" fontAlgn="base" hangingPunct="0">
              <a:spcBef>
                <a:spcPct val="20000"/>
              </a:spcBef>
              <a:spcAft>
                <a:spcPct val="0"/>
              </a:spcAft>
              <a:buChar char="»"/>
              <a:defRPr kumimoji="1" sz="1200">
                <a:solidFill>
                  <a:schemeClr val="tx1"/>
                </a:solidFill>
                <a:latin typeface="ＭＳ Ｐゴシック" pitchFamily="50" charset="-128"/>
                <a:ea typeface="ＭＳ Ｐゴシック" pitchFamily="50" charset="-128"/>
                <a:cs typeface="ＨＧｺﾞｼｯｸE-PRO"/>
              </a:defRPr>
            </a:lvl7pPr>
            <a:lvl8pPr marL="3429000" indent="-228600" eaLnBrk="0" fontAlgn="base" hangingPunct="0">
              <a:spcBef>
                <a:spcPct val="20000"/>
              </a:spcBef>
              <a:spcAft>
                <a:spcPct val="0"/>
              </a:spcAft>
              <a:buChar char="»"/>
              <a:defRPr kumimoji="1" sz="1200">
                <a:solidFill>
                  <a:schemeClr val="tx1"/>
                </a:solidFill>
                <a:latin typeface="ＭＳ Ｐゴシック" pitchFamily="50" charset="-128"/>
                <a:ea typeface="ＭＳ Ｐゴシック" pitchFamily="50" charset="-128"/>
                <a:cs typeface="ＨＧｺﾞｼｯｸE-PRO"/>
              </a:defRPr>
            </a:lvl8pPr>
            <a:lvl9pPr marL="3886200" indent="-228600" eaLnBrk="0" fontAlgn="base" hangingPunct="0">
              <a:spcBef>
                <a:spcPct val="20000"/>
              </a:spcBef>
              <a:spcAft>
                <a:spcPct val="0"/>
              </a:spcAft>
              <a:buChar char="»"/>
              <a:defRPr kumimoji="1" sz="1200">
                <a:solidFill>
                  <a:schemeClr val="tx1"/>
                </a:solidFill>
                <a:latin typeface="ＭＳ Ｐゴシック" pitchFamily="50" charset="-128"/>
                <a:ea typeface="ＭＳ Ｐゴシック" pitchFamily="50" charset="-128"/>
                <a:cs typeface="ＨＧｺﾞｼｯｸE-PRO"/>
              </a:defRPr>
            </a:lvl9pPr>
          </a:lstStyle>
          <a:p>
            <a:pPr eaLnBrk="1" hangingPunct="1">
              <a:spcBef>
                <a:spcPct val="0"/>
              </a:spcBef>
              <a:spcAft>
                <a:spcPct val="0"/>
              </a:spcAft>
              <a:buClrTx/>
              <a:buFontTx/>
              <a:buNone/>
            </a:pPr>
            <a:r>
              <a:rPr lang="ja-JP" altLang="en-US" sz="1600" dirty="0">
                <a:solidFill>
                  <a:schemeClr val="accent1"/>
                </a:solidFill>
                <a:latin typeface="HGSｺﾞｼｯｸE" pitchFamily="50" charset="-128"/>
                <a:ea typeface="HGSｺﾞｼｯｸE" pitchFamily="50" charset="-128"/>
                <a:cs typeface="メイリオ" pitchFamily="50" charset="-128"/>
              </a:rPr>
              <a:t>人的保証への変更はできません。</a:t>
            </a:r>
          </a:p>
        </p:txBody>
      </p:sp>
      <p:sp>
        <p:nvSpPr>
          <p:cNvPr id="19" name="角丸四角形 10"/>
          <p:cNvSpPr>
            <a:spLocks noChangeArrowheads="1"/>
          </p:cNvSpPr>
          <p:nvPr/>
        </p:nvSpPr>
        <p:spPr bwMode="auto">
          <a:xfrm>
            <a:off x="552252" y="4932055"/>
            <a:ext cx="8018462" cy="572601"/>
          </a:xfrm>
          <a:prstGeom prst="roundRect">
            <a:avLst>
              <a:gd name="adj" fmla="val 50000"/>
            </a:avLst>
          </a:prstGeom>
          <a:solidFill>
            <a:srgbClr val="FFCCFF"/>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lstStyle>
            <a:lvl1pPr eaLnBrk="0" hangingPunct="0">
              <a:spcBef>
                <a:spcPct val="20000"/>
              </a:spcBef>
              <a:spcAft>
                <a:spcPct val="30000"/>
              </a:spcAft>
              <a:buClr>
                <a:srgbClr val="006600"/>
              </a:buClr>
              <a:buFont typeface="Wingdings" pitchFamily="2" charset="2"/>
              <a:buChar char="n"/>
              <a:defRPr kumimoji="1" sz="1400">
                <a:solidFill>
                  <a:schemeClr val="tx1"/>
                </a:solidFill>
                <a:latin typeface="ＨＧｺﾞｼｯｸE-PRO"/>
                <a:ea typeface="ＨＧｺﾞｼｯｸE-PRO"/>
                <a:cs typeface="ＨＧｺﾞｼｯｸE-PRO"/>
              </a:defRPr>
            </a:lvl1pPr>
            <a:lvl2pPr marL="742950" indent="-285750" eaLnBrk="0" hangingPunct="0">
              <a:spcBef>
                <a:spcPct val="20000"/>
              </a:spcBef>
              <a:spcAft>
                <a:spcPct val="30000"/>
              </a:spcAft>
              <a:buClr>
                <a:schemeClr val="tx2"/>
              </a:buClr>
              <a:buSzPct val="90000"/>
              <a:buFont typeface="Wingdings" pitchFamily="2" charset="2"/>
              <a:buChar char="t"/>
              <a:defRPr kumimoji="1" sz="1200">
                <a:solidFill>
                  <a:schemeClr val="tx1"/>
                </a:solidFill>
                <a:latin typeface="ＭＳ Ｐゴシック" pitchFamily="50" charset="-128"/>
                <a:ea typeface="ＭＳ Ｐゴシック" pitchFamily="50" charset="-128"/>
                <a:cs typeface="ＨＧｺﾞｼｯｸE-PRO"/>
              </a:defRPr>
            </a:lvl2pPr>
            <a:lvl3pPr marL="1143000" indent="-228600" eaLnBrk="0" hangingPunct="0">
              <a:spcBef>
                <a:spcPct val="20000"/>
              </a:spcBef>
              <a:spcAft>
                <a:spcPct val="30000"/>
              </a:spcAft>
              <a:buClr>
                <a:schemeClr val="tx2"/>
              </a:buClr>
              <a:buSzPct val="90000"/>
              <a:buFont typeface="Wingdings" pitchFamily="2" charset="2"/>
              <a:buChar char=""/>
              <a:defRPr kumimoji="1" sz="1200">
                <a:solidFill>
                  <a:schemeClr val="tx1"/>
                </a:solidFill>
                <a:latin typeface="ＭＳ Ｐゴシック" pitchFamily="50" charset="-128"/>
                <a:ea typeface="ＭＳ Ｐゴシック" pitchFamily="50" charset="-128"/>
                <a:cs typeface="ＨＧｺﾞｼｯｸE-PRO"/>
              </a:defRPr>
            </a:lvl3pPr>
            <a:lvl4pPr marL="1600200" indent="-228600" eaLnBrk="0" hangingPunct="0">
              <a:spcBef>
                <a:spcPct val="20000"/>
              </a:spcBef>
              <a:buChar char="–"/>
              <a:defRPr kumimoji="1" sz="1200">
                <a:solidFill>
                  <a:schemeClr val="tx1"/>
                </a:solidFill>
                <a:latin typeface="ＭＳ Ｐゴシック" pitchFamily="50" charset="-128"/>
                <a:ea typeface="ＭＳ Ｐゴシック" pitchFamily="50" charset="-128"/>
                <a:cs typeface="ＨＧｺﾞｼｯｸE-PRO"/>
              </a:defRPr>
            </a:lvl4pPr>
            <a:lvl5pPr marL="2057400" indent="-228600" eaLnBrk="0" hangingPunct="0">
              <a:spcBef>
                <a:spcPct val="20000"/>
              </a:spcBef>
              <a:buChar char="»"/>
              <a:defRPr kumimoji="1" sz="1200">
                <a:solidFill>
                  <a:schemeClr val="tx1"/>
                </a:solidFill>
                <a:latin typeface="ＭＳ Ｐゴシック" pitchFamily="50" charset="-128"/>
                <a:ea typeface="ＭＳ Ｐゴシック" pitchFamily="50" charset="-128"/>
                <a:cs typeface="ＨＧｺﾞｼｯｸE-PRO"/>
              </a:defRPr>
            </a:lvl5pPr>
            <a:lvl6pPr marL="2514600" indent="-228600" eaLnBrk="0" fontAlgn="base" hangingPunct="0">
              <a:spcBef>
                <a:spcPct val="20000"/>
              </a:spcBef>
              <a:spcAft>
                <a:spcPct val="0"/>
              </a:spcAft>
              <a:buChar char="»"/>
              <a:defRPr kumimoji="1" sz="1200">
                <a:solidFill>
                  <a:schemeClr val="tx1"/>
                </a:solidFill>
                <a:latin typeface="ＭＳ Ｐゴシック" pitchFamily="50" charset="-128"/>
                <a:ea typeface="ＭＳ Ｐゴシック" pitchFamily="50" charset="-128"/>
                <a:cs typeface="ＨＧｺﾞｼｯｸE-PRO"/>
              </a:defRPr>
            </a:lvl6pPr>
            <a:lvl7pPr marL="2971800" indent="-228600" eaLnBrk="0" fontAlgn="base" hangingPunct="0">
              <a:spcBef>
                <a:spcPct val="20000"/>
              </a:spcBef>
              <a:spcAft>
                <a:spcPct val="0"/>
              </a:spcAft>
              <a:buChar char="»"/>
              <a:defRPr kumimoji="1" sz="1200">
                <a:solidFill>
                  <a:schemeClr val="tx1"/>
                </a:solidFill>
                <a:latin typeface="ＭＳ Ｐゴシック" pitchFamily="50" charset="-128"/>
                <a:ea typeface="ＭＳ Ｐゴシック" pitchFamily="50" charset="-128"/>
                <a:cs typeface="ＨＧｺﾞｼｯｸE-PRO"/>
              </a:defRPr>
            </a:lvl7pPr>
            <a:lvl8pPr marL="3429000" indent="-228600" eaLnBrk="0" fontAlgn="base" hangingPunct="0">
              <a:spcBef>
                <a:spcPct val="20000"/>
              </a:spcBef>
              <a:spcAft>
                <a:spcPct val="0"/>
              </a:spcAft>
              <a:buChar char="»"/>
              <a:defRPr kumimoji="1" sz="1200">
                <a:solidFill>
                  <a:schemeClr val="tx1"/>
                </a:solidFill>
                <a:latin typeface="ＭＳ Ｐゴシック" pitchFamily="50" charset="-128"/>
                <a:ea typeface="ＭＳ Ｐゴシック" pitchFamily="50" charset="-128"/>
                <a:cs typeface="ＨＧｺﾞｼｯｸE-PRO"/>
              </a:defRPr>
            </a:lvl8pPr>
            <a:lvl9pPr marL="3886200" indent="-228600" eaLnBrk="0" fontAlgn="base" hangingPunct="0">
              <a:spcBef>
                <a:spcPct val="20000"/>
              </a:spcBef>
              <a:spcAft>
                <a:spcPct val="0"/>
              </a:spcAft>
              <a:buChar char="»"/>
              <a:defRPr kumimoji="1" sz="1200">
                <a:solidFill>
                  <a:schemeClr val="tx1"/>
                </a:solidFill>
                <a:latin typeface="ＭＳ Ｐゴシック" pitchFamily="50" charset="-128"/>
                <a:ea typeface="ＭＳ Ｐゴシック" pitchFamily="50" charset="-128"/>
                <a:cs typeface="ＨＧｺﾞｼｯｸE-PRO"/>
              </a:defRPr>
            </a:lvl9pPr>
          </a:lstStyle>
          <a:p>
            <a:pPr eaLnBrk="1" hangingPunct="1">
              <a:spcBef>
                <a:spcPct val="0"/>
              </a:spcBef>
              <a:spcAft>
                <a:spcPct val="0"/>
              </a:spcAft>
              <a:buClrTx/>
              <a:buFontTx/>
              <a:buNone/>
            </a:pPr>
            <a:endParaRPr lang="ja-JP" altLang="en-US" sz="1000" b="1">
              <a:latin typeface="Times New Roman" pitchFamily="18" charset="0"/>
              <a:ea typeface="ＭＳ Ｐゴシック" pitchFamily="50" charset="-128"/>
            </a:endParaRPr>
          </a:p>
        </p:txBody>
      </p:sp>
      <p:grpSp>
        <p:nvGrpSpPr>
          <p:cNvPr id="2" name="グループ化 1"/>
          <p:cNvGrpSpPr/>
          <p:nvPr/>
        </p:nvGrpSpPr>
        <p:grpSpPr>
          <a:xfrm>
            <a:off x="147638" y="3899272"/>
            <a:ext cx="8462962" cy="1584548"/>
            <a:chOff x="1691680" y="175072"/>
            <a:chExt cx="8462962" cy="1584548"/>
          </a:xfrm>
        </p:grpSpPr>
        <p:sp>
          <p:nvSpPr>
            <p:cNvPr id="28684" name="角丸四角形 6"/>
            <p:cNvSpPr>
              <a:spLocks noChangeArrowheads="1"/>
            </p:cNvSpPr>
            <p:nvPr/>
          </p:nvSpPr>
          <p:spPr bwMode="auto">
            <a:xfrm>
              <a:off x="1691680" y="175072"/>
              <a:ext cx="8462962" cy="417513"/>
            </a:xfrm>
            <a:prstGeom prst="roundRect">
              <a:avLst>
                <a:gd name="adj" fmla="val 16667"/>
              </a:avLst>
            </a:prstGeom>
            <a:solidFill>
              <a:schemeClr val="bg1">
                <a:lumMod val="85000"/>
              </a:schemeClr>
            </a:solidFill>
            <a:ln>
              <a:noFill/>
            </a:ln>
          </p:spPr>
          <p:txBody>
            <a:bodyPr wrap="none"/>
            <a:lstStyle>
              <a:lvl1pPr eaLnBrk="0" hangingPunct="0">
                <a:spcBef>
                  <a:spcPct val="20000"/>
                </a:spcBef>
                <a:spcAft>
                  <a:spcPct val="30000"/>
                </a:spcAft>
                <a:buClr>
                  <a:srgbClr val="006600"/>
                </a:buClr>
                <a:buFont typeface="Wingdings" pitchFamily="2" charset="2"/>
                <a:buChar char="n"/>
                <a:defRPr kumimoji="1" sz="1400">
                  <a:solidFill>
                    <a:schemeClr val="tx1"/>
                  </a:solidFill>
                  <a:latin typeface="ＨＧｺﾞｼｯｸE-PRO"/>
                  <a:ea typeface="ＨＧｺﾞｼｯｸE-PRO"/>
                  <a:cs typeface="ＨＧｺﾞｼｯｸE-PRO"/>
                </a:defRPr>
              </a:lvl1pPr>
              <a:lvl2pPr marL="742950" indent="-285750" eaLnBrk="0" hangingPunct="0">
                <a:spcBef>
                  <a:spcPct val="20000"/>
                </a:spcBef>
                <a:spcAft>
                  <a:spcPct val="30000"/>
                </a:spcAft>
                <a:buClr>
                  <a:schemeClr val="tx2"/>
                </a:buClr>
                <a:buSzPct val="90000"/>
                <a:buFont typeface="Wingdings" pitchFamily="2" charset="2"/>
                <a:buChar char="t"/>
                <a:defRPr kumimoji="1" sz="1200">
                  <a:solidFill>
                    <a:schemeClr val="tx1"/>
                  </a:solidFill>
                  <a:latin typeface="ＭＳ Ｐゴシック" pitchFamily="50" charset="-128"/>
                  <a:ea typeface="ＭＳ Ｐゴシック" pitchFamily="50" charset="-128"/>
                  <a:cs typeface="ＨＧｺﾞｼｯｸE-PRO"/>
                </a:defRPr>
              </a:lvl2pPr>
              <a:lvl3pPr marL="1143000" indent="-228600" eaLnBrk="0" hangingPunct="0">
                <a:spcBef>
                  <a:spcPct val="20000"/>
                </a:spcBef>
                <a:spcAft>
                  <a:spcPct val="30000"/>
                </a:spcAft>
                <a:buClr>
                  <a:schemeClr val="tx2"/>
                </a:buClr>
                <a:buSzPct val="90000"/>
                <a:buFont typeface="Wingdings" pitchFamily="2" charset="2"/>
                <a:buChar char=""/>
                <a:defRPr kumimoji="1" sz="1200">
                  <a:solidFill>
                    <a:schemeClr val="tx1"/>
                  </a:solidFill>
                  <a:latin typeface="ＭＳ Ｐゴシック" pitchFamily="50" charset="-128"/>
                  <a:ea typeface="ＭＳ Ｐゴシック" pitchFamily="50" charset="-128"/>
                  <a:cs typeface="ＨＧｺﾞｼｯｸE-PRO"/>
                </a:defRPr>
              </a:lvl3pPr>
              <a:lvl4pPr marL="1600200" indent="-228600" eaLnBrk="0" hangingPunct="0">
                <a:spcBef>
                  <a:spcPct val="20000"/>
                </a:spcBef>
                <a:buChar char="–"/>
                <a:defRPr kumimoji="1" sz="1200">
                  <a:solidFill>
                    <a:schemeClr val="tx1"/>
                  </a:solidFill>
                  <a:latin typeface="ＭＳ Ｐゴシック" pitchFamily="50" charset="-128"/>
                  <a:ea typeface="ＭＳ Ｐゴシック" pitchFamily="50" charset="-128"/>
                  <a:cs typeface="ＨＧｺﾞｼｯｸE-PRO"/>
                </a:defRPr>
              </a:lvl4pPr>
              <a:lvl5pPr marL="2057400" indent="-228600" eaLnBrk="0" hangingPunct="0">
                <a:spcBef>
                  <a:spcPct val="20000"/>
                </a:spcBef>
                <a:buChar char="»"/>
                <a:defRPr kumimoji="1" sz="1200">
                  <a:solidFill>
                    <a:schemeClr val="tx1"/>
                  </a:solidFill>
                  <a:latin typeface="ＭＳ Ｐゴシック" pitchFamily="50" charset="-128"/>
                  <a:ea typeface="ＭＳ Ｐゴシック" pitchFamily="50" charset="-128"/>
                  <a:cs typeface="ＨＧｺﾞｼｯｸE-PRO"/>
                </a:defRPr>
              </a:lvl5pPr>
              <a:lvl6pPr marL="2514600" indent="-228600" eaLnBrk="0" fontAlgn="base" hangingPunct="0">
                <a:spcBef>
                  <a:spcPct val="20000"/>
                </a:spcBef>
                <a:spcAft>
                  <a:spcPct val="0"/>
                </a:spcAft>
                <a:buChar char="»"/>
                <a:defRPr kumimoji="1" sz="1200">
                  <a:solidFill>
                    <a:schemeClr val="tx1"/>
                  </a:solidFill>
                  <a:latin typeface="ＭＳ Ｐゴシック" pitchFamily="50" charset="-128"/>
                  <a:ea typeface="ＭＳ Ｐゴシック" pitchFamily="50" charset="-128"/>
                  <a:cs typeface="ＨＧｺﾞｼｯｸE-PRO"/>
                </a:defRPr>
              </a:lvl6pPr>
              <a:lvl7pPr marL="2971800" indent="-228600" eaLnBrk="0" fontAlgn="base" hangingPunct="0">
                <a:spcBef>
                  <a:spcPct val="20000"/>
                </a:spcBef>
                <a:spcAft>
                  <a:spcPct val="0"/>
                </a:spcAft>
                <a:buChar char="»"/>
                <a:defRPr kumimoji="1" sz="1200">
                  <a:solidFill>
                    <a:schemeClr val="tx1"/>
                  </a:solidFill>
                  <a:latin typeface="ＭＳ Ｐゴシック" pitchFamily="50" charset="-128"/>
                  <a:ea typeface="ＭＳ Ｐゴシック" pitchFamily="50" charset="-128"/>
                  <a:cs typeface="ＨＧｺﾞｼｯｸE-PRO"/>
                </a:defRPr>
              </a:lvl7pPr>
              <a:lvl8pPr marL="3429000" indent="-228600" eaLnBrk="0" fontAlgn="base" hangingPunct="0">
                <a:spcBef>
                  <a:spcPct val="20000"/>
                </a:spcBef>
                <a:spcAft>
                  <a:spcPct val="0"/>
                </a:spcAft>
                <a:buChar char="»"/>
                <a:defRPr kumimoji="1" sz="1200">
                  <a:solidFill>
                    <a:schemeClr val="tx1"/>
                  </a:solidFill>
                  <a:latin typeface="ＭＳ Ｐゴシック" pitchFamily="50" charset="-128"/>
                  <a:ea typeface="ＭＳ Ｐゴシック" pitchFamily="50" charset="-128"/>
                  <a:cs typeface="ＨＧｺﾞｼｯｸE-PRO"/>
                </a:defRPr>
              </a:lvl8pPr>
              <a:lvl9pPr marL="3886200" indent="-228600" eaLnBrk="0" fontAlgn="base" hangingPunct="0">
                <a:spcBef>
                  <a:spcPct val="20000"/>
                </a:spcBef>
                <a:spcAft>
                  <a:spcPct val="0"/>
                </a:spcAft>
                <a:buChar char="»"/>
                <a:defRPr kumimoji="1" sz="1200">
                  <a:solidFill>
                    <a:schemeClr val="tx1"/>
                  </a:solidFill>
                  <a:latin typeface="ＭＳ Ｐゴシック" pitchFamily="50" charset="-128"/>
                  <a:ea typeface="ＭＳ Ｐゴシック" pitchFamily="50" charset="-128"/>
                  <a:cs typeface="ＨＧｺﾞｼｯｸE-PRO"/>
                </a:defRPr>
              </a:lvl9pPr>
            </a:lstStyle>
            <a:p>
              <a:pPr eaLnBrk="1" hangingPunct="1">
                <a:spcBef>
                  <a:spcPct val="0"/>
                </a:spcBef>
                <a:spcAft>
                  <a:spcPct val="0"/>
                </a:spcAft>
                <a:buClrTx/>
                <a:buFontTx/>
                <a:buNone/>
              </a:pPr>
              <a:endParaRPr lang="ja-JP" altLang="en-US" sz="1000" b="1">
                <a:latin typeface="Times New Roman" pitchFamily="18" charset="0"/>
                <a:ea typeface="ＭＳ Ｐゴシック" pitchFamily="50" charset="-128"/>
              </a:endParaRPr>
            </a:p>
          </p:txBody>
        </p:sp>
        <p:sp>
          <p:nvSpPr>
            <p:cNvPr id="28685" name="テキスト ボックス 8"/>
            <p:cNvSpPr txBox="1">
              <a:spLocks noChangeArrowheads="1"/>
            </p:cNvSpPr>
            <p:nvPr/>
          </p:nvSpPr>
          <p:spPr bwMode="auto">
            <a:xfrm>
              <a:off x="2018705" y="192535"/>
              <a:ext cx="6846887"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spcAft>
                  <a:spcPct val="30000"/>
                </a:spcAft>
                <a:buClr>
                  <a:srgbClr val="006600"/>
                </a:buClr>
                <a:buFont typeface="Wingdings" pitchFamily="2" charset="2"/>
                <a:buChar char="n"/>
                <a:defRPr kumimoji="1" sz="1400">
                  <a:solidFill>
                    <a:schemeClr val="tx1"/>
                  </a:solidFill>
                  <a:latin typeface="ＨＧｺﾞｼｯｸE-PRO"/>
                  <a:ea typeface="ＨＧｺﾞｼｯｸE-PRO"/>
                  <a:cs typeface="ＨＧｺﾞｼｯｸE-PRO"/>
                </a:defRPr>
              </a:lvl1pPr>
              <a:lvl2pPr marL="742950" indent="-285750" eaLnBrk="0" hangingPunct="0">
                <a:spcBef>
                  <a:spcPct val="20000"/>
                </a:spcBef>
                <a:spcAft>
                  <a:spcPct val="30000"/>
                </a:spcAft>
                <a:buClr>
                  <a:schemeClr val="tx2"/>
                </a:buClr>
                <a:buSzPct val="90000"/>
                <a:buFont typeface="Wingdings" pitchFamily="2" charset="2"/>
                <a:buChar char="t"/>
                <a:defRPr kumimoji="1" sz="1200">
                  <a:solidFill>
                    <a:schemeClr val="tx1"/>
                  </a:solidFill>
                  <a:latin typeface="ＭＳ Ｐゴシック" pitchFamily="50" charset="-128"/>
                  <a:ea typeface="ＭＳ Ｐゴシック" pitchFamily="50" charset="-128"/>
                  <a:cs typeface="ＨＧｺﾞｼｯｸE-PRO"/>
                </a:defRPr>
              </a:lvl2pPr>
              <a:lvl3pPr marL="1143000" indent="-228600" eaLnBrk="0" hangingPunct="0">
                <a:spcBef>
                  <a:spcPct val="20000"/>
                </a:spcBef>
                <a:spcAft>
                  <a:spcPct val="30000"/>
                </a:spcAft>
                <a:buClr>
                  <a:schemeClr val="tx2"/>
                </a:buClr>
                <a:buSzPct val="90000"/>
                <a:buFont typeface="Wingdings" pitchFamily="2" charset="2"/>
                <a:buChar char=""/>
                <a:defRPr kumimoji="1" sz="1200">
                  <a:solidFill>
                    <a:schemeClr val="tx1"/>
                  </a:solidFill>
                  <a:latin typeface="ＭＳ Ｐゴシック" pitchFamily="50" charset="-128"/>
                  <a:ea typeface="ＭＳ Ｐゴシック" pitchFamily="50" charset="-128"/>
                  <a:cs typeface="ＨＧｺﾞｼｯｸE-PRO"/>
                </a:defRPr>
              </a:lvl3pPr>
              <a:lvl4pPr marL="1600200" indent="-228600" eaLnBrk="0" hangingPunct="0">
                <a:spcBef>
                  <a:spcPct val="20000"/>
                </a:spcBef>
                <a:buChar char="–"/>
                <a:defRPr kumimoji="1" sz="1200">
                  <a:solidFill>
                    <a:schemeClr val="tx1"/>
                  </a:solidFill>
                  <a:latin typeface="ＭＳ Ｐゴシック" pitchFamily="50" charset="-128"/>
                  <a:ea typeface="ＭＳ Ｐゴシック" pitchFamily="50" charset="-128"/>
                  <a:cs typeface="ＨＧｺﾞｼｯｸE-PRO"/>
                </a:defRPr>
              </a:lvl4pPr>
              <a:lvl5pPr marL="2057400" indent="-228600" eaLnBrk="0" hangingPunct="0">
                <a:spcBef>
                  <a:spcPct val="20000"/>
                </a:spcBef>
                <a:buChar char="»"/>
                <a:defRPr kumimoji="1" sz="1200">
                  <a:solidFill>
                    <a:schemeClr val="tx1"/>
                  </a:solidFill>
                  <a:latin typeface="ＭＳ Ｐゴシック" pitchFamily="50" charset="-128"/>
                  <a:ea typeface="ＭＳ Ｐゴシック" pitchFamily="50" charset="-128"/>
                  <a:cs typeface="ＨＧｺﾞｼｯｸE-PRO"/>
                </a:defRPr>
              </a:lvl5pPr>
              <a:lvl6pPr marL="2514600" indent="-228600" eaLnBrk="0" fontAlgn="base" hangingPunct="0">
                <a:spcBef>
                  <a:spcPct val="20000"/>
                </a:spcBef>
                <a:spcAft>
                  <a:spcPct val="0"/>
                </a:spcAft>
                <a:buChar char="»"/>
                <a:defRPr kumimoji="1" sz="1200">
                  <a:solidFill>
                    <a:schemeClr val="tx1"/>
                  </a:solidFill>
                  <a:latin typeface="ＭＳ Ｐゴシック" pitchFamily="50" charset="-128"/>
                  <a:ea typeface="ＭＳ Ｐゴシック" pitchFamily="50" charset="-128"/>
                  <a:cs typeface="ＨＧｺﾞｼｯｸE-PRO"/>
                </a:defRPr>
              </a:lvl6pPr>
              <a:lvl7pPr marL="2971800" indent="-228600" eaLnBrk="0" fontAlgn="base" hangingPunct="0">
                <a:spcBef>
                  <a:spcPct val="20000"/>
                </a:spcBef>
                <a:spcAft>
                  <a:spcPct val="0"/>
                </a:spcAft>
                <a:buChar char="»"/>
                <a:defRPr kumimoji="1" sz="1200">
                  <a:solidFill>
                    <a:schemeClr val="tx1"/>
                  </a:solidFill>
                  <a:latin typeface="ＭＳ Ｐゴシック" pitchFamily="50" charset="-128"/>
                  <a:ea typeface="ＭＳ Ｐゴシック" pitchFamily="50" charset="-128"/>
                  <a:cs typeface="ＨＧｺﾞｼｯｸE-PRO"/>
                </a:defRPr>
              </a:lvl7pPr>
              <a:lvl8pPr marL="3429000" indent="-228600" eaLnBrk="0" fontAlgn="base" hangingPunct="0">
                <a:spcBef>
                  <a:spcPct val="20000"/>
                </a:spcBef>
                <a:spcAft>
                  <a:spcPct val="0"/>
                </a:spcAft>
                <a:buChar char="»"/>
                <a:defRPr kumimoji="1" sz="1200">
                  <a:solidFill>
                    <a:schemeClr val="tx1"/>
                  </a:solidFill>
                  <a:latin typeface="ＭＳ Ｐゴシック" pitchFamily="50" charset="-128"/>
                  <a:ea typeface="ＭＳ Ｐゴシック" pitchFamily="50" charset="-128"/>
                  <a:cs typeface="ＨＧｺﾞｼｯｸE-PRO"/>
                </a:defRPr>
              </a:lvl8pPr>
              <a:lvl9pPr marL="3886200" indent="-228600" eaLnBrk="0" fontAlgn="base" hangingPunct="0">
                <a:spcBef>
                  <a:spcPct val="20000"/>
                </a:spcBef>
                <a:spcAft>
                  <a:spcPct val="0"/>
                </a:spcAft>
                <a:buChar char="»"/>
                <a:defRPr kumimoji="1" sz="1200">
                  <a:solidFill>
                    <a:schemeClr val="tx1"/>
                  </a:solidFill>
                  <a:latin typeface="ＭＳ Ｐゴシック" pitchFamily="50" charset="-128"/>
                  <a:ea typeface="ＭＳ Ｐゴシック" pitchFamily="50" charset="-128"/>
                  <a:cs typeface="ＨＧｺﾞｼｯｸE-PRO"/>
                </a:defRPr>
              </a:lvl9pPr>
            </a:lstStyle>
            <a:p>
              <a:pPr eaLnBrk="1" hangingPunct="1">
                <a:spcBef>
                  <a:spcPts val="1000"/>
                </a:spcBef>
                <a:spcAft>
                  <a:spcPct val="0"/>
                </a:spcAft>
                <a:buClr>
                  <a:srgbClr val="FF0000"/>
                </a:buClr>
                <a:buSzPct val="80000"/>
                <a:buFontTx/>
                <a:buNone/>
              </a:pPr>
              <a:r>
                <a:rPr lang="ja-JP" altLang="en-US" sz="2000" dirty="0">
                  <a:solidFill>
                    <a:srgbClr val="404040"/>
                  </a:solidFill>
                  <a:latin typeface="Trebuchet MS" pitchFamily="34" charset="0"/>
                  <a:ea typeface="メイリオ" pitchFamily="50" charset="-128"/>
                  <a:cs typeface="メイリオ" pitchFamily="50" charset="-128"/>
                </a:rPr>
                <a:t>②人的保証</a:t>
              </a:r>
              <a:endParaRPr lang="en-US" altLang="ja-JP" sz="2000" dirty="0">
                <a:solidFill>
                  <a:srgbClr val="404040"/>
                </a:solidFill>
                <a:latin typeface="Trebuchet MS" pitchFamily="34" charset="0"/>
                <a:ea typeface="メイリオ" pitchFamily="50" charset="-128"/>
                <a:cs typeface="メイリオ" pitchFamily="50" charset="-128"/>
              </a:endParaRPr>
            </a:p>
          </p:txBody>
        </p:sp>
        <p:sp>
          <p:nvSpPr>
            <p:cNvPr id="28686" name="テキスト ボックス 2"/>
            <p:cNvSpPr txBox="1">
              <a:spLocks noChangeArrowheads="1"/>
            </p:cNvSpPr>
            <p:nvPr/>
          </p:nvSpPr>
          <p:spPr bwMode="auto">
            <a:xfrm>
              <a:off x="2306042" y="717997"/>
              <a:ext cx="7793038"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a:solidFill>
                    <a:schemeClr val="tx1"/>
                  </a:solidFill>
                  <a:latin typeface="ＨＧｺﾞｼｯｸE-PRO"/>
                  <a:ea typeface="ＭＳ Ｐゴシック" pitchFamily="50" charset="-128"/>
                </a:defRPr>
              </a:lvl1pPr>
              <a:lvl2pPr marL="742950" indent="-285750" eaLnBrk="0" hangingPunct="0">
                <a:defRPr kumimoji="1">
                  <a:solidFill>
                    <a:schemeClr val="tx1"/>
                  </a:solidFill>
                  <a:latin typeface="ＨＧｺﾞｼｯｸE-PRO"/>
                  <a:ea typeface="ＭＳ Ｐゴシック" pitchFamily="50" charset="-128"/>
                </a:defRPr>
              </a:lvl2pPr>
              <a:lvl3pPr marL="1143000" indent="-228600" eaLnBrk="0" hangingPunct="0">
                <a:defRPr kumimoji="1">
                  <a:solidFill>
                    <a:schemeClr val="tx1"/>
                  </a:solidFill>
                  <a:latin typeface="ＨＧｺﾞｼｯｸE-PRO"/>
                  <a:ea typeface="ＭＳ Ｐゴシック" pitchFamily="50" charset="-128"/>
                </a:defRPr>
              </a:lvl3pPr>
              <a:lvl4pPr marL="1600200" indent="-228600" eaLnBrk="0" hangingPunct="0">
                <a:defRPr kumimoji="1">
                  <a:solidFill>
                    <a:schemeClr val="tx1"/>
                  </a:solidFill>
                  <a:latin typeface="ＨＧｺﾞｼｯｸE-PRO"/>
                  <a:ea typeface="ＭＳ Ｐゴシック" pitchFamily="50" charset="-128"/>
                </a:defRPr>
              </a:lvl4pPr>
              <a:lvl5pPr marL="2057400" indent="-228600" eaLnBrk="0" hangingPunct="0">
                <a:defRPr kumimoji="1">
                  <a:solidFill>
                    <a:schemeClr val="tx1"/>
                  </a:solidFill>
                  <a:latin typeface="ＨＧｺﾞｼｯｸE-PRO"/>
                  <a:ea typeface="ＭＳ Ｐゴシック" pitchFamily="50" charset="-128"/>
                </a:defRPr>
              </a:lvl5pPr>
              <a:lvl6pPr marL="2514600" indent="-228600" eaLnBrk="0" fontAlgn="base" hangingPunct="0">
                <a:spcBef>
                  <a:spcPct val="0"/>
                </a:spcBef>
                <a:spcAft>
                  <a:spcPct val="0"/>
                </a:spcAft>
                <a:defRPr kumimoji="1">
                  <a:solidFill>
                    <a:schemeClr val="tx1"/>
                  </a:solidFill>
                  <a:latin typeface="ＨＧｺﾞｼｯｸE-PRO"/>
                  <a:ea typeface="ＭＳ Ｐゴシック" pitchFamily="50" charset="-128"/>
                </a:defRPr>
              </a:lvl6pPr>
              <a:lvl7pPr marL="2971800" indent="-228600" eaLnBrk="0" fontAlgn="base" hangingPunct="0">
                <a:spcBef>
                  <a:spcPct val="0"/>
                </a:spcBef>
                <a:spcAft>
                  <a:spcPct val="0"/>
                </a:spcAft>
                <a:defRPr kumimoji="1">
                  <a:solidFill>
                    <a:schemeClr val="tx1"/>
                  </a:solidFill>
                  <a:latin typeface="ＨＧｺﾞｼｯｸE-PRO"/>
                  <a:ea typeface="ＭＳ Ｐゴシック" pitchFamily="50" charset="-128"/>
                </a:defRPr>
              </a:lvl7pPr>
              <a:lvl8pPr marL="3429000" indent="-228600" eaLnBrk="0" fontAlgn="base" hangingPunct="0">
                <a:spcBef>
                  <a:spcPct val="0"/>
                </a:spcBef>
                <a:spcAft>
                  <a:spcPct val="0"/>
                </a:spcAft>
                <a:defRPr kumimoji="1">
                  <a:solidFill>
                    <a:schemeClr val="tx1"/>
                  </a:solidFill>
                  <a:latin typeface="ＨＧｺﾞｼｯｸE-PRO"/>
                  <a:ea typeface="ＭＳ Ｐゴシック" pitchFamily="50" charset="-128"/>
                </a:defRPr>
              </a:lvl8pPr>
              <a:lvl9pPr marL="3886200" indent="-228600" eaLnBrk="0" fontAlgn="base" hangingPunct="0">
                <a:spcBef>
                  <a:spcPct val="0"/>
                </a:spcBef>
                <a:spcAft>
                  <a:spcPct val="0"/>
                </a:spcAft>
                <a:defRPr kumimoji="1">
                  <a:solidFill>
                    <a:schemeClr val="tx1"/>
                  </a:solidFill>
                  <a:latin typeface="ＨＧｺﾞｼｯｸE-PRO"/>
                  <a:ea typeface="ＭＳ Ｐゴシック" pitchFamily="50" charset="-128"/>
                </a:defRPr>
              </a:lvl9pPr>
            </a:lstStyle>
            <a:p>
              <a:pPr eaLnBrk="1" hangingPunct="1">
                <a:spcBef>
                  <a:spcPts val="1000"/>
                </a:spcBef>
                <a:buClr>
                  <a:srgbClr val="FF0000"/>
                </a:buClr>
                <a:buSzPct val="80000"/>
              </a:pPr>
              <a:r>
                <a:rPr lang="ja-JP" altLang="en-US" dirty="0">
                  <a:solidFill>
                    <a:srgbClr val="404040"/>
                  </a:solidFill>
                  <a:latin typeface="Trebuchet MS" pitchFamily="34" charset="0"/>
                  <a:ea typeface="メイリオ" pitchFamily="50" charset="-128"/>
                  <a:cs typeface="メイリオ" pitchFamily="50" charset="-128"/>
                </a:rPr>
                <a:t>連帯保証人と保証人の両方を選任して保証を受けます。</a:t>
              </a:r>
              <a:endParaRPr lang="en-US" altLang="ja-JP" dirty="0">
                <a:solidFill>
                  <a:srgbClr val="404040"/>
                </a:solidFill>
                <a:latin typeface="Trebuchet MS" pitchFamily="34" charset="0"/>
                <a:ea typeface="メイリオ" pitchFamily="50" charset="-128"/>
                <a:cs typeface="メイリオ" pitchFamily="50" charset="-128"/>
              </a:endParaRPr>
            </a:p>
          </p:txBody>
        </p:sp>
        <p:sp>
          <p:nvSpPr>
            <p:cNvPr id="20" name="テキスト ボックス 14"/>
            <p:cNvSpPr txBox="1">
              <a:spLocks noChangeArrowheads="1"/>
            </p:cNvSpPr>
            <p:nvPr/>
          </p:nvSpPr>
          <p:spPr bwMode="auto">
            <a:xfrm>
              <a:off x="2424162" y="1174845"/>
              <a:ext cx="7298680"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spcAft>
                  <a:spcPct val="30000"/>
                </a:spcAft>
                <a:buClr>
                  <a:srgbClr val="006600"/>
                </a:buClr>
                <a:buFont typeface="Wingdings" pitchFamily="2" charset="2"/>
                <a:buChar char="n"/>
                <a:defRPr kumimoji="1" sz="1400">
                  <a:solidFill>
                    <a:schemeClr val="tx1"/>
                  </a:solidFill>
                  <a:latin typeface="ＨＧｺﾞｼｯｸE-PRO"/>
                  <a:ea typeface="ＨＧｺﾞｼｯｸE-PRO"/>
                  <a:cs typeface="ＨＧｺﾞｼｯｸE-PRO"/>
                </a:defRPr>
              </a:lvl1pPr>
              <a:lvl2pPr marL="742950" indent="-285750" eaLnBrk="0" hangingPunct="0">
                <a:spcBef>
                  <a:spcPct val="20000"/>
                </a:spcBef>
                <a:spcAft>
                  <a:spcPct val="30000"/>
                </a:spcAft>
                <a:buClr>
                  <a:schemeClr val="tx2"/>
                </a:buClr>
                <a:buSzPct val="90000"/>
                <a:buFont typeface="Wingdings" pitchFamily="2" charset="2"/>
                <a:buChar char="t"/>
                <a:defRPr kumimoji="1" sz="1200">
                  <a:solidFill>
                    <a:schemeClr val="tx1"/>
                  </a:solidFill>
                  <a:latin typeface="ＭＳ Ｐゴシック" pitchFamily="50" charset="-128"/>
                  <a:ea typeface="ＭＳ Ｐゴシック" pitchFamily="50" charset="-128"/>
                  <a:cs typeface="ＨＧｺﾞｼｯｸE-PRO"/>
                </a:defRPr>
              </a:lvl2pPr>
              <a:lvl3pPr marL="1143000" indent="-228600" eaLnBrk="0" hangingPunct="0">
                <a:spcBef>
                  <a:spcPct val="20000"/>
                </a:spcBef>
                <a:spcAft>
                  <a:spcPct val="30000"/>
                </a:spcAft>
                <a:buClr>
                  <a:schemeClr val="tx2"/>
                </a:buClr>
                <a:buSzPct val="90000"/>
                <a:buFont typeface="Wingdings" pitchFamily="2" charset="2"/>
                <a:buChar char=""/>
                <a:defRPr kumimoji="1" sz="1200">
                  <a:solidFill>
                    <a:schemeClr val="tx1"/>
                  </a:solidFill>
                  <a:latin typeface="ＭＳ Ｐゴシック" pitchFamily="50" charset="-128"/>
                  <a:ea typeface="ＭＳ Ｐゴシック" pitchFamily="50" charset="-128"/>
                  <a:cs typeface="ＨＧｺﾞｼｯｸE-PRO"/>
                </a:defRPr>
              </a:lvl3pPr>
              <a:lvl4pPr marL="1600200" indent="-228600" eaLnBrk="0" hangingPunct="0">
                <a:spcBef>
                  <a:spcPct val="20000"/>
                </a:spcBef>
                <a:buChar char="–"/>
                <a:defRPr kumimoji="1" sz="1200">
                  <a:solidFill>
                    <a:schemeClr val="tx1"/>
                  </a:solidFill>
                  <a:latin typeface="ＭＳ Ｐゴシック" pitchFamily="50" charset="-128"/>
                  <a:ea typeface="ＭＳ Ｐゴシック" pitchFamily="50" charset="-128"/>
                  <a:cs typeface="ＨＧｺﾞｼｯｸE-PRO"/>
                </a:defRPr>
              </a:lvl4pPr>
              <a:lvl5pPr marL="2057400" indent="-228600" eaLnBrk="0" hangingPunct="0">
                <a:spcBef>
                  <a:spcPct val="20000"/>
                </a:spcBef>
                <a:buChar char="»"/>
                <a:defRPr kumimoji="1" sz="1200">
                  <a:solidFill>
                    <a:schemeClr val="tx1"/>
                  </a:solidFill>
                  <a:latin typeface="ＭＳ Ｐゴシック" pitchFamily="50" charset="-128"/>
                  <a:ea typeface="ＭＳ Ｐゴシック" pitchFamily="50" charset="-128"/>
                  <a:cs typeface="ＨＧｺﾞｼｯｸE-PRO"/>
                </a:defRPr>
              </a:lvl5pPr>
              <a:lvl6pPr marL="2514600" indent="-228600" eaLnBrk="0" fontAlgn="base" hangingPunct="0">
                <a:spcBef>
                  <a:spcPct val="20000"/>
                </a:spcBef>
                <a:spcAft>
                  <a:spcPct val="0"/>
                </a:spcAft>
                <a:buChar char="»"/>
                <a:defRPr kumimoji="1" sz="1200">
                  <a:solidFill>
                    <a:schemeClr val="tx1"/>
                  </a:solidFill>
                  <a:latin typeface="ＭＳ Ｐゴシック" pitchFamily="50" charset="-128"/>
                  <a:ea typeface="ＭＳ Ｐゴシック" pitchFamily="50" charset="-128"/>
                  <a:cs typeface="ＨＧｺﾞｼｯｸE-PRO"/>
                </a:defRPr>
              </a:lvl6pPr>
              <a:lvl7pPr marL="2971800" indent="-228600" eaLnBrk="0" fontAlgn="base" hangingPunct="0">
                <a:spcBef>
                  <a:spcPct val="20000"/>
                </a:spcBef>
                <a:spcAft>
                  <a:spcPct val="0"/>
                </a:spcAft>
                <a:buChar char="»"/>
                <a:defRPr kumimoji="1" sz="1200">
                  <a:solidFill>
                    <a:schemeClr val="tx1"/>
                  </a:solidFill>
                  <a:latin typeface="ＭＳ Ｐゴシック" pitchFamily="50" charset="-128"/>
                  <a:ea typeface="ＭＳ Ｐゴシック" pitchFamily="50" charset="-128"/>
                  <a:cs typeface="ＨＧｺﾞｼｯｸE-PRO"/>
                </a:defRPr>
              </a:lvl7pPr>
              <a:lvl8pPr marL="3429000" indent="-228600" eaLnBrk="0" fontAlgn="base" hangingPunct="0">
                <a:spcBef>
                  <a:spcPct val="20000"/>
                </a:spcBef>
                <a:spcAft>
                  <a:spcPct val="0"/>
                </a:spcAft>
                <a:buChar char="»"/>
                <a:defRPr kumimoji="1" sz="1200">
                  <a:solidFill>
                    <a:schemeClr val="tx1"/>
                  </a:solidFill>
                  <a:latin typeface="ＭＳ Ｐゴシック" pitchFamily="50" charset="-128"/>
                  <a:ea typeface="ＭＳ Ｐゴシック" pitchFamily="50" charset="-128"/>
                  <a:cs typeface="ＨＧｺﾞｼｯｸE-PRO"/>
                </a:defRPr>
              </a:lvl8pPr>
              <a:lvl9pPr marL="3886200" indent="-228600" eaLnBrk="0" fontAlgn="base" hangingPunct="0">
                <a:spcBef>
                  <a:spcPct val="20000"/>
                </a:spcBef>
                <a:spcAft>
                  <a:spcPct val="0"/>
                </a:spcAft>
                <a:buChar char="»"/>
                <a:defRPr kumimoji="1" sz="1200">
                  <a:solidFill>
                    <a:schemeClr val="tx1"/>
                  </a:solidFill>
                  <a:latin typeface="ＭＳ Ｐゴシック" pitchFamily="50" charset="-128"/>
                  <a:ea typeface="ＭＳ Ｐゴシック" pitchFamily="50" charset="-128"/>
                  <a:cs typeface="ＨＧｺﾞｼｯｸE-PRO"/>
                </a:defRPr>
              </a:lvl9pPr>
            </a:lstStyle>
            <a:p>
              <a:pPr eaLnBrk="1" hangingPunct="1">
                <a:spcBef>
                  <a:spcPct val="0"/>
                </a:spcBef>
                <a:spcAft>
                  <a:spcPct val="0"/>
                </a:spcAft>
                <a:buClrTx/>
                <a:buFontTx/>
                <a:buNone/>
              </a:pPr>
              <a:r>
                <a:rPr lang="ja-JP" altLang="en-US" sz="1600" dirty="0">
                  <a:solidFill>
                    <a:schemeClr val="accent1"/>
                  </a:solidFill>
                  <a:latin typeface="HGSｺﾞｼｯｸE" pitchFamily="50" charset="-128"/>
                  <a:ea typeface="HGSｺﾞｼｯｸE" pitchFamily="50" charset="-128"/>
                  <a:cs typeface="メイリオ" pitchFamily="50" charset="-128"/>
                </a:rPr>
                <a:t>事情が変わるなどして、連帯保証人や保証人を選任することができなくなったときは、すぐに学校に相談してください。</a:t>
              </a:r>
            </a:p>
          </p:txBody>
        </p:sp>
      </p:gr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タイトル 1"/>
          <p:cNvSpPr txBox="1">
            <a:spLocks/>
          </p:cNvSpPr>
          <p:nvPr/>
        </p:nvSpPr>
        <p:spPr bwMode="auto">
          <a:xfrm>
            <a:off x="34925" y="115888"/>
            <a:ext cx="7386638"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l" defTabSz="833438" rtl="0" eaLnBrk="0" fontAlgn="base" hangingPunct="0">
              <a:spcBef>
                <a:spcPct val="0"/>
              </a:spcBef>
              <a:spcAft>
                <a:spcPct val="0"/>
              </a:spcAft>
              <a:defRPr kumimoji="1" sz="2400">
                <a:solidFill>
                  <a:schemeClr val="tx1"/>
                </a:solidFill>
                <a:latin typeface="+mj-lt"/>
                <a:ea typeface="+mj-ea"/>
                <a:cs typeface="+mj-cs"/>
              </a:defRPr>
            </a:lvl1pPr>
            <a:lvl2pPr algn="l" defTabSz="833438" rtl="0" eaLnBrk="0" fontAlgn="base" hangingPunct="0">
              <a:spcBef>
                <a:spcPct val="0"/>
              </a:spcBef>
              <a:spcAft>
                <a:spcPct val="0"/>
              </a:spcAft>
              <a:defRPr kumimoji="1" sz="2400">
                <a:solidFill>
                  <a:schemeClr val="tx1"/>
                </a:solidFill>
                <a:latin typeface="ＨＧｺﾞｼｯｸE-PRO" pitchFamily="50" charset="-128"/>
                <a:ea typeface="ＨＧｺﾞｼｯｸE-PRO" pitchFamily="50" charset="-128"/>
              </a:defRPr>
            </a:lvl2pPr>
            <a:lvl3pPr algn="l" defTabSz="833438" rtl="0" eaLnBrk="0" fontAlgn="base" hangingPunct="0">
              <a:spcBef>
                <a:spcPct val="0"/>
              </a:spcBef>
              <a:spcAft>
                <a:spcPct val="0"/>
              </a:spcAft>
              <a:defRPr kumimoji="1" sz="2400">
                <a:solidFill>
                  <a:schemeClr val="tx1"/>
                </a:solidFill>
                <a:latin typeface="ＨＧｺﾞｼｯｸE-PRO" pitchFamily="50" charset="-128"/>
                <a:ea typeface="ＨＧｺﾞｼｯｸE-PRO" pitchFamily="50" charset="-128"/>
              </a:defRPr>
            </a:lvl3pPr>
            <a:lvl4pPr algn="l" defTabSz="833438" rtl="0" eaLnBrk="0" fontAlgn="base" hangingPunct="0">
              <a:spcBef>
                <a:spcPct val="0"/>
              </a:spcBef>
              <a:spcAft>
                <a:spcPct val="0"/>
              </a:spcAft>
              <a:defRPr kumimoji="1" sz="2400">
                <a:solidFill>
                  <a:schemeClr val="tx1"/>
                </a:solidFill>
                <a:latin typeface="ＨＧｺﾞｼｯｸE-PRO" pitchFamily="50" charset="-128"/>
                <a:ea typeface="ＨＧｺﾞｼｯｸE-PRO" pitchFamily="50" charset="-128"/>
              </a:defRPr>
            </a:lvl4pPr>
            <a:lvl5pPr algn="l" defTabSz="833438" rtl="0" eaLnBrk="0" fontAlgn="base" hangingPunct="0">
              <a:spcBef>
                <a:spcPct val="0"/>
              </a:spcBef>
              <a:spcAft>
                <a:spcPct val="0"/>
              </a:spcAft>
              <a:defRPr kumimoji="1" sz="2400">
                <a:solidFill>
                  <a:schemeClr val="tx1"/>
                </a:solidFill>
                <a:latin typeface="ＨＧｺﾞｼｯｸE-PRO" pitchFamily="50" charset="-128"/>
                <a:ea typeface="ＨＧｺﾞｼｯｸE-PRO" pitchFamily="50" charset="-128"/>
              </a:defRPr>
            </a:lvl5pPr>
            <a:lvl6pPr marL="457200" algn="l" defTabSz="833438" rtl="0" fontAlgn="base" hangingPunct="0">
              <a:spcBef>
                <a:spcPct val="0"/>
              </a:spcBef>
              <a:spcAft>
                <a:spcPct val="0"/>
              </a:spcAft>
              <a:defRPr kumimoji="1" sz="2400">
                <a:solidFill>
                  <a:schemeClr val="tx1"/>
                </a:solidFill>
                <a:latin typeface="ＨＧｺﾞｼｯｸE-PRO" pitchFamily="50" charset="-128"/>
                <a:ea typeface="ＨＧｺﾞｼｯｸE-PRO" pitchFamily="50" charset="-128"/>
              </a:defRPr>
            </a:lvl6pPr>
            <a:lvl7pPr marL="914400" algn="l" defTabSz="833438" rtl="0" fontAlgn="base" hangingPunct="0">
              <a:spcBef>
                <a:spcPct val="0"/>
              </a:spcBef>
              <a:spcAft>
                <a:spcPct val="0"/>
              </a:spcAft>
              <a:defRPr kumimoji="1" sz="2400">
                <a:solidFill>
                  <a:schemeClr val="tx1"/>
                </a:solidFill>
                <a:latin typeface="ＨＧｺﾞｼｯｸE-PRO" pitchFamily="50" charset="-128"/>
                <a:ea typeface="ＨＧｺﾞｼｯｸE-PRO" pitchFamily="50" charset="-128"/>
              </a:defRPr>
            </a:lvl7pPr>
            <a:lvl8pPr marL="1371600" algn="l" defTabSz="833438" rtl="0" fontAlgn="base" hangingPunct="0">
              <a:spcBef>
                <a:spcPct val="0"/>
              </a:spcBef>
              <a:spcAft>
                <a:spcPct val="0"/>
              </a:spcAft>
              <a:defRPr kumimoji="1" sz="2400">
                <a:solidFill>
                  <a:schemeClr val="tx1"/>
                </a:solidFill>
                <a:latin typeface="ＨＧｺﾞｼｯｸE-PRO" pitchFamily="50" charset="-128"/>
                <a:ea typeface="ＨＧｺﾞｼｯｸE-PRO" pitchFamily="50" charset="-128"/>
              </a:defRPr>
            </a:lvl8pPr>
            <a:lvl9pPr marL="1828800" algn="l" defTabSz="833438" rtl="0" fontAlgn="base" hangingPunct="0">
              <a:spcBef>
                <a:spcPct val="0"/>
              </a:spcBef>
              <a:spcAft>
                <a:spcPct val="0"/>
              </a:spcAft>
              <a:defRPr kumimoji="1" sz="2400">
                <a:solidFill>
                  <a:schemeClr val="tx1"/>
                </a:solidFill>
                <a:latin typeface="ＨＧｺﾞｼｯｸE-PRO" pitchFamily="50" charset="-128"/>
                <a:ea typeface="ＨＧｺﾞｼｯｸE-PRO" pitchFamily="50" charset="-128"/>
              </a:defRPr>
            </a:lvl9pPr>
          </a:lstStyle>
          <a:p>
            <a:pPr>
              <a:defRPr/>
            </a:pPr>
            <a:r>
              <a:rPr lang="ja-JP" altLang="en-US" sz="3000" kern="0" dirty="0"/>
              <a:t>交付物の確認</a:t>
            </a:r>
          </a:p>
        </p:txBody>
      </p:sp>
      <p:sp>
        <p:nvSpPr>
          <p:cNvPr id="8196" name="コンテンツ プレースホルダー 2"/>
          <p:cNvSpPr txBox="1">
            <a:spLocks/>
          </p:cNvSpPr>
          <p:nvPr/>
        </p:nvSpPr>
        <p:spPr bwMode="auto">
          <a:xfrm>
            <a:off x="250825" y="927100"/>
            <a:ext cx="8713788" cy="51661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457200" eaLnBrk="0" hangingPunct="0">
              <a:spcBef>
                <a:spcPct val="20000"/>
              </a:spcBef>
              <a:spcAft>
                <a:spcPct val="30000"/>
              </a:spcAft>
              <a:buClr>
                <a:srgbClr val="006600"/>
              </a:buClr>
              <a:buFont typeface="Wingdings" pitchFamily="2" charset="2"/>
              <a:buChar char="n"/>
              <a:defRPr kumimoji="1" sz="1400">
                <a:solidFill>
                  <a:schemeClr val="tx1"/>
                </a:solidFill>
                <a:latin typeface="ＨＧｺﾞｼｯｸE-PRO"/>
                <a:ea typeface="ＨＧｺﾞｼｯｸE-PRO"/>
                <a:cs typeface="ＨＧｺﾞｼｯｸE-PRO"/>
              </a:defRPr>
            </a:lvl1pPr>
            <a:lvl2pPr marL="742950" indent="-285750" defTabSz="457200" eaLnBrk="0" hangingPunct="0">
              <a:spcBef>
                <a:spcPct val="20000"/>
              </a:spcBef>
              <a:spcAft>
                <a:spcPct val="30000"/>
              </a:spcAft>
              <a:buClr>
                <a:schemeClr val="tx2"/>
              </a:buClr>
              <a:buSzPct val="90000"/>
              <a:buFont typeface="Wingdings" pitchFamily="2" charset="2"/>
              <a:buChar char="t"/>
              <a:defRPr kumimoji="1" sz="1200">
                <a:solidFill>
                  <a:schemeClr val="tx1"/>
                </a:solidFill>
                <a:latin typeface="ＭＳ Ｐゴシック" pitchFamily="50" charset="-128"/>
                <a:ea typeface="ＭＳ Ｐゴシック" pitchFamily="50" charset="-128"/>
                <a:cs typeface="ＨＧｺﾞｼｯｸE-PRO"/>
              </a:defRPr>
            </a:lvl2pPr>
            <a:lvl3pPr marL="1143000" indent="-228600" defTabSz="457200" eaLnBrk="0" hangingPunct="0">
              <a:spcBef>
                <a:spcPct val="20000"/>
              </a:spcBef>
              <a:spcAft>
                <a:spcPct val="30000"/>
              </a:spcAft>
              <a:buClr>
                <a:schemeClr val="tx2"/>
              </a:buClr>
              <a:buSzPct val="90000"/>
              <a:buFont typeface="Wingdings" pitchFamily="2" charset="2"/>
              <a:buChar char=""/>
              <a:defRPr kumimoji="1" sz="1200">
                <a:solidFill>
                  <a:schemeClr val="tx1"/>
                </a:solidFill>
                <a:latin typeface="ＭＳ Ｐゴシック" pitchFamily="50" charset="-128"/>
                <a:ea typeface="ＭＳ Ｐゴシック" pitchFamily="50" charset="-128"/>
                <a:cs typeface="ＨＧｺﾞｼｯｸE-PRO"/>
              </a:defRPr>
            </a:lvl3pPr>
            <a:lvl4pPr marL="1600200" indent="-228600" defTabSz="457200" eaLnBrk="0" hangingPunct="0">
              <a:spcBef>
                <a:spcPct val="20000"/>
              </a:spcBef>
              <a:buChar char="–"/>
              <a:defRPr kumimoji="1" sz="1200">
                <a:solidFill>
                  <a:schemeClr val="tx1"/>
                </a:solidFill>
                <a:latin typeface="ＭＳ Ｐゴシック" pitchFamily="50" charset="-128"/>
                <a:ea typeface="ＭＳ Ｐゴシック" pitchFamily="50" charset="-128"/>
                <a:cs typeface="ＨＧｺﾞｼｯｸE-PRO"/>
              </a:defRPr>
            </a:lvl4pPr>
            <a:lvl5pPr marL="2057400" indent="-228600" defTabSz="457200" eaLnBrk="0" hangingPunct="0">
              <a:spcBef>
                <a:spcPct val="20000"/>
              </a:spcBef>
              <a:buChar char="»"/>
              <a:defRPr kumimoji="1" sz="1200">
                <a:solidFill>
                  <a:schemeClr val="tx1"/>
                </a:solidFill>
                <a:latin typeface="ＭＳ Ｐゴシック" pitchFamily="50" charset="-128"/>
                <a:ea typeface="ＭＳ Ｐゴシック" pitchFamily="50" charset="-128"/>
                <a:cs typeface="ＨＧｺﾞｼｯｸE-PRO"/>
              </a:defRPr>
            </a:lvl5pPr>
            <a:lvl6pPr marL="2514600" indent="-228600" defTabSz="457200" eaLnBrk="0" fontAlgn="base" hangingPunct="0">
              <a:spcBef>
                <a:spcPct val="20000"/>
              </a:spcBef>
              <a:spcAft>
                <a:spcPct val="0"/>
              </a:spcAft>
              <a:buChar char="»"/>
              <a:defRPr kumimoji="1" sz="1200">
                <a:solidFill>
                  <a:schemeClr val="tx1"/>
                </a:solidFill>
                <a:latin typeface="ＭＳ Ｐゴシック" pitchFamily="50" charset="-128"/>
                <a:ea typeface="ＭＳ Ｐゴシック" pitchFamily="50" charset="-128"/>
                <a:cs typeface="ＨＧｺﾞｼｯｸE-PRO"/>
              </a:defRPr>
            </a:lvl6pPr>
            <a:lvl7pPr marL="2971800" indent="-228600" defTabSz="457200" eaLnBrk="0" fontAlgn="base" hangingPunct="0">
              <a:spcBef>
                <a:spcPct val="20000"/>
              </a:spcBef>
              <a:spcAft>
                <a:spcPct val="0"/>
              </a:spcAft>
              <a:buChar char="»"/>
              <a:defRPr kumimoji="1" sz="1200">
                <a:solidFill>
                  <a:schemeClr val="tx1"/>
                </a:solidFill>
                <a:latin typeface="ＭＳ Ｐゴシック" pitchFamily="50" charset="-128"/>
                <a:ea typeface="ＭＳ Ｐゴシック" pitchFamily="50" charset="-128"/>
                <a:cs typeface="ＨＧｺﾞｼｯｸE-PRO"/>
              </a:defRPr>
            </a:lvl7pPr>
            <a:lvl8pPr marL="3429000" indent="-228600" defTabSz="457200" eaLnBrk="0" fontAlgn="base" hangingPunct="0">
              <a:spcBef>
                <a:spcPct val="20000"/>
              </a:spcBef>
              <a:spcAft>
                <a:spcPct val="0"/>
              </a:spcAft>
              <a:buChar char="»"/>
              <a:defRPr kumimoji="1" sz="1200">
                <a:solidFill>
                  <a:schemeClr val="tx1"/>
                </a:solidFill>
                <a:latin typeface="ＭＳ Ｐゴシック" pitchFamily="50" charset="-128"/>
                <a:ea typeface="ＭＳ Ｐゴシック" pitchFamily="50" charset="-128"/>
                <a:cs typeface="ＨＧｺﾞｼｯｸE-PRO"/>
              </a:defRPr>
            </a:lvl8pPr>
            <a:lvl9pPr marL="3886200" indent="-228600" defTabSz="457200" eaLnBrk="0" fontAlgn="base" hangingPunct="0">
              <a:spcBef>
                <a:spcPct val="20000"/>
              </a:spcBef>
              <a:spcAft>
                <a:spcPct val="0"/>
              </a:spcAft>
              <a:buChar char="»"/>
              <a:defRPr kumimoji="1" sz="1200">
                <a:solidFill>
                  <a:schemeClr val="tx1"/>
                </a:solidFill>
                <a:latin typeface="ＭＳ Ｐゴシック" pitchFamily="50" charset="-128"/>
                <a:ea typeface="ＭＳ Ｐゴシック" pitchFamily="50" charset="-128"/>
                <a:cs typeface="ＨＧｺﾞｼｯｸE-PRO"/>
              </a:defRPr>
            </a:lvl9pPr>
          </a:lstStyle>
          <a:p>
            <a:pPr eaLnBrk="1" hangingPunct="1">
              <a:spcBef>
                <a:spcPts val="1000"/>
              </a:spcBef>
              <a:spcAft>
                <a:spcPct val="0"/>
              </a:spcAft>
              <a:buClr>
                <a:srgbClr val="FC0128"/>
              </a:buClr>
              <a:buSzPct val="80000"/>
              <a:buFont typeface="ＭＳ 明朝" pitchFamily="17" charset="-128"/>
              <a:buChar char="※"/>
              <a:defRPr/>
            </a:pPr>
            <a:endParaRPr lang="en-US" altLang="ja-JP" sz="1900" dirty="0">
              <a:solidFill>
                <a:srgbClr val="404040"/>
              </a:solidFill>
              <a:latin typeface="Trebuchet MS" pitchFamily="34" charset="0"/>
              <a:ea typeface="メイリオ" pitchFamily="50" charset="-128"/>
              <a:cs typeface="メイリオ" pitchFamily="50" charset="-128"/>
            </a:endParaRPr>
          </a:p>
          <a:p>
            <a:pPr eaLnBrk="1" hangingPunct="1">
              <a:spcBef>
                <a:spcPts val="1000"/>
              </a:spcBef>
              <a:spcAft>
                <a:spcPct val="0"/>
              </a:spcAft>
              <a:buClr>
                <a:srgbClr val="FC0128"/>
              </a:buClr>
              <a:buSzPct val="80000"/>
              <a:buFont typeface="ＭＳ 明朝" pitchFamily="17" charset="-128"/>
              <a:buChar char="※"/>
              <a:defRPr/>
            </a:pPr>
            <a:endParaRPr lang="en-US" altLang="ja-JP" sz="1900" dirty="0">
              <a:solidFill>
                <a:srgbClr val="404040"/>
              </a:solidFill>
              <a:latin typeface="Trebuchet MS" pitchFamily="34" charset="0"/>
              <a:ea typeface="メイリオ" pitchFamily="50" charset="-128"/>
              <a:cs typeface="メイリオ" pitchFamily="50" charset="-128"/>
            </a:endParaRPr>
          </a:p>
          <a:p>
            <a:pPr eaLnBrk="1" hangingPunct="1">
              <a:spcBef>
                <a:spcPts val="1000"/>
              </a:spcBef>
              <a:spcAft>
                <a:spcPct val="0"/>
              </a:spcAft>
              <a:buClr>
                <a:srgbClr val="FC0128"/>
              </a:buClr>
              <a:buSzPct val="80000"/>
              <a:buFont typeface="ＭＳ 明朝" pitchFamily="17" charset="-128"/>
              <a:buChar char="※"/>
              <a:defRPr/>
            </a:pPr>
            <a:endParaRPr lang="en-US" altLang="ja-JP" sz="1900" dirty="0">
              <a:solidFill>
                <a:srgbClr val="404040"/>
              </a:solidFill>
              <a:latin typeface="Trebuchet MS" pitchFamily="34" charset="0"/>
              <a:ea typeface="メイリオ" pitchFamily="50" charset="-128"/>
              <a:cs typeface="メイリオ" pitchFamily="50" charset="-128"/>
            </a:endParaRPr>
          </a:p>
          <a:p>
            <a:pPr eaLnBrk="1" hangingPunct="1">
              <a:spcBef>
                <a:spcPts val="1000"/>
              </a:spcBef>
              <a:spcAft>
                <a:spcPct val="0"/>
              </a:spcAft>
              <a:buClr>
                <a:srgbClr val="FC0128"/>
              </a:buClr>
              <a:buSzPct val="80000"/>
              <a:buFont typeface="ＭＳ 明朝" pitchFamily="17" charset="-128"/>
              <a:buChar char="※"/>
              <a:defRPr/>
            </a:pPr>
            <a:endParaRPr lang="en-US" altLang="ja-JP" sz="1900" dirty="0">
              <a:solidFill>
                <a:srgbClr val="404040"/>
              </a:solidFill>
              <a:latin typeface="Trebuchet MS" pitchFamily="34" charset="0"/>
              <a:ea typeface="メイリオ" pitchFamily="50" charset="-128"/>
              <a:cs typeface="メイリオ" pitchFamily="50" charset="-128"/>
            </a:endParaRPr>
          </a:p>
          <a:p>
            <a:pPr eaLnBrk="1" hangingPunct="1">
              <a:spcBef>
                <a:spcPts val="1000"/>
              </a:spcBef>
              <a:spcAft>
                <a:spcPct val="0"/>
              </a:spcAft>
              <a:buClr>
                <a:srgbClr val="FC0128"/>
              </a:buClr>
              <a:buSzPct val="80000"/>
              <a:buFont typeface="ＭＳ 明朝" pitchFamily="17" charset="-128"/>
              <a:buChar char="※"/>
              <a:defRPr/>
            </a:pPr>
            <a:endParaRPr lang="en-US" altLang="ja-JP" sz="1900" dirty="0">
              <a:solidFill>
                <a:srgbClr val="404040"/>
              </a:solidFill>
              <a:latin typeface="Trebuchet MS" pitchFamily="34" charset="0"/>
              <a:ea typeface="メイリオ" pitchFamily="50" charset="-128"/>
              <a:cs typeface="メイリオ" pitchFamily="50" charset="-128"/>
            </a:endParaRPr>
          </a:p>
          <a:p>
            <a:pPr eaLnBrk="1" hangingPunct="1">
              <a:spcBef>
                <a:spcPts val="1000"/>
              </a:spcBef>
              <a:spcAft>
                <a:spcPct val="0"/>
              </a:spcAft>
              <a:buClr>
                <a:srgbClr val="FC0128"/>
              </a:buClr>
              <a:buSzPct val="80000"/>
              <a:buFont typeface="ＭＳ 明朝" pitchFamily="17" charset="-128"/>
              <a:buChar char="※"/>
              <a:defRPr/>
            </a:pPr>
            <a:endParaRPr lang="en-US" altLang="ja-JP" sz="1900" dirty="0">
              <a:solidFill>
                <a:srgbClr val="404040"/>
              </a:solidFill>
              <a:latin typeface="Trebuchet MS" pitchFamily="34" charset="0"/>
              <a:ea typeface="メイリオ" pitchFamily="50" charset="-128"/>
              <a:cs typeface="メイリオ" pitchFamily="50" charset="-128"/>
            </a:endParaRPr>
          </a:p>
          <a:p>
            <a:pPr eaLnBrk="1" hangingPunct="1">
              <a:spcBef>
                <a:spcPts val="1000"/>
              </a:spcBef>
              <a:spcAft>
                <a:spcPct val="0"/>
              </a:spcAft>
              <a:buClrTx/>
              <a:buSzPct val="80000"/>
              <a:buFont typeface="Wingdings" pitchFamily="2" charset="2"/>
              <a:buNone/>
              <a:defRPr/>
            </a:pPr>
            <a:endParaRPr lang="en-US" altLang="ja-JP" sz="1900" dirty="0">
              <a:latin typeface="Trebuchet MS" pitchFamily="34" charset="0"/>
              <a:ea typeface="メイリオ" pitchFamily="50" charset="-128"/>
              <a:cs typeface="メイリオ" pitchFamily="50" charset="-128"/>
            </a:endParaRPr>
          </a:p>
        </p:txBody>
      </p:sp>
      <p:sp>
        <p:nvSpPr>
          <p:cNvPr id="3" name="コンテンツ プレースホルダー 2"/>
          <p:cNvSpPr>
            <a:spLocks noGrp="1"/>
          </p:cNvSpPr>
          <p:nvPr>
            <p:ph idx="1"/>
          </p:nvPr>
        </p:nvSpPr>
        <p:spPr>
          <a:xfrm>
            <a:off x="250825" y="1556791"/>
            <a:ext cx="8569647" cy="4650929"/>
          </a:xfrm>
        </p:spPr>
        <p:txBody>
          <a:bodyPr/>
          <a:lstStyle/>
          <a:p>
            <a:pPr marL="342900" indent="-342900">
              <a:buClrTx/>
              <a:buFont typeface="+mj-lt"/>
              <a:buAutoNum type="arabicPeriod"/>
              <a:defRPr/>
            </a:pPr>
            <a:r>
              <a:rPr lang="ja-JP" altLang="en-US" sz="4300" b="1" dirty="0">
                <a:latin typeface="メイリオ" panose="020B0604030504040204" pitchFamily="50" charset="-128"/>
                <a:ea typeface="メイリオ" panose="020B0604030504040204" pitchFamily="50" charset="-128"/>
                <a:cs typeface="+mn-cs"/>
              </a:rPr>
              <a:t>奨学生証</a:t>
            </a:r>
            <a:endParaRPr lang="en-US" altLang="ja-JP" sz="4300" b="1" dirty="0">
              <a:latin typeface="メイリオ" panose="020B0604030504040204" pitchFamily="50" charset="-128"/>
              <a:ea typeface="メイリオ" panose="020B0604030504040204" pitchFamily="50" charset="-128"/>
              <a:cs typeface="+mn-cs"/>
            </a:endParaRPr>
          </a:p>
          <a:p>
            <a:pPr marL="342900" indent="-342900">
              <a:buClrTx/>
              <a:buFont typeface="+mj-lt"/>
              <a:buAutoNum type="arabicPeriod"/>
              <a:defRPr/>
            </a:pPr>
            <a:r>
              <a:rPr lang="ja-JP" altLang="en-US" sz="4300" b="1" dirty="0">
                <a:latin typeface="メイリオ" panose="020B0604030504040204" pitchFamily="50" charset="-128"/>
                <a:ea typeface="メイリオ" panose="020B0604030504040204" pitchFamily="50" charset="-128"/>
                <a:cs typeface="+mn-cs"/>
              </a:rPr>
              <a:t>奨学生のしおり　　</a:t>
            </a:r>
            <a:endParaRPr lang="en-US" altLang="ja-JP" sz="4300" b="1" dirty="0">
              <a:latin typeface="メイリオ" panose="020B0604030504040204" pitchFamily="50" charset="-128"/>
              <a:ea typeface="メイリオ" panose="020B0604030504040204" pitchFamily="50" charset="-128"/>
              <a:cs typeface="+mn-cs"/>
            </a:endParaRPr>
          </a:p>
          <a:p>
            <a:pPr marL="342900" indent="-342900">
              <a:buClrTx/>
              <a:buFont typeface="+mj-lt"/>
              <a:buAutoNum type="arabicPeriod"/>
              <a:defRPr/>
            </a:pPr>
            <a:r>
              <a:rPr lang="ja-JP" altLang="en-US" sz="4300" b="1" dirty="0">
                <a:latin typeface="メイリオ" panose="020B0604030504040204" pitchFamily="50" charset="-128"/>
                <a:ea typeface="メイリオ" panose="020B0604030504040204" pitchFamily="50" charset="-128"/>
                <a:cs typeface="+mn-cs"/>
              </a:rPr>
              <a:t>返還誓約書</a:t>
            </a:r>
            <a:r>
              <a:rPr lang="ja-JP" altLang="en-US" sz="2000" b="1" dirty="0">
                <a:latin typeface="メイリオ" panose="020B0604030504040204" pitchFamily="50" charset="-128"/>
                <a:ea typeface="メイリオ" panose="020B0604030504040204" pitchFamily="50" charset="-128"/>
                <a:cs typeface="+mn-cs"/>
              </a:rPr>
              <a:t>（兼個人信用情報の取扱いに関する同意書）</a:t>
            </a:r>
            <a:endParaRPr lang="en-US" altLang="ja-JP" sz="2000" b="1" dirty="0">
              <a:latin typeface="メイリオ" panose="020B0604030504040204" pitchFamily="50" charset="-128"/>
              <a:ea typeface="メイリオ" panose="020B0604030504040204" pitchFamily="50" charset="-128"/>
              <a:cs typeface="+mn-cs"/>
            </a:endParaRPr>
          </a:p>
          <a:p>
            <a:pPr marL="0" indent="0">
              <a:buClrTx/>
              <a:buNone/>
              <a:defRPr/>
            </a:pPr>
            <a:r>
              <a:rPr lang="ja-JP" altLang="en-US" sz="3600" b="1" dirty="0">
                <a:latin typeface="メイリオ" panose="020B0604030504040204" pitchFamily="50" charset="-128"/>
                <a:ea typeface="メイリオ" panose="020B0604030504040204" pitchFamily="50" charset="-128"/>
                <a:cs typeface="+mn-cs"/>
              </a:rPr>
              <a:t>●保証依頼書・保証料支払依頼書・親権者（後見人）同意書</a:t>
            </a:r>
            <a:endParaRPr lang="en-US" altLang="ja-JP" sz="3600" b="1" dirty="0">
              <a:latin typeface="メイリオ" panose="020B0604030504040204" pitchFamily="50" charset="-128"/>
              <a:ea typeface="メイリオ" panose="020B0604030504040204" pitchFamily="50" charset="-128"/>
              <a:cs typeface="+mn-cs"/>
            </a:endParaRPr>
          </a:p>
        </p:txBody>
      </p:sp>
      <p:sp>
        <p:nvSpPr>
          <p:cNvPr id="2" name="テキスト ボックス 1"/>
          <p:cNvSpPr txBox="1"/>
          <p:nvPr/>
        </p:nvSpPr>
        <p:spPr>
          <a:xfrm>
            <a:off x="4580632" y="5157192"/>
            <a:ext cx="4239840" cy="461665"/>
          </a:xfrm>
          <a:prstGeom prst="rect">
            <a:avLst/>
          </a:prstGeom>
          <a:noFill/>
        </p:spPr>
        <p:txBody>
          <a:bodyPr wrap="square" rtlCol="0">
            <a:spAutoFit/>
          </a:bodyPr>
          <a:lstStyle/>
          <a:p>
            <a:r>
              <a:rPr lang="en-US" altLang="ja-JP" sz="2400" b="1" dirty="0">
                <a:solidFill>
                  <a:schemeClr val="accent2"/>
                </a:solidFill>
                <a:latin typeface="メイリオ" panose="020B0604030504040204" pitchFamily="50" charset="-128"/>
                <a:ea typeface="メイリオ" panose="020B0604030504040204" pitchFamily="50" charset="-128"/>
              </a:rPr>
              <a:t>【</a:t>
            </a:r>
            <a:r>
              <a:rPr lang="ja-JP" altLang="en-US" sz="2400" b="1" dirty="0">
                <a:solidFill>
                  <a:schemeClr val="accent2"/>
                </a:solidFill>
                <a:latin typeface="メイリオ" panose="020B0604030504040204" pitchFamily="50" charset="-128"/>
                <a:ea typeface="メイリオ" panose="020B0604030504040204" pitchFamily="50" charset="-128"/>
              </a:rPr>
              <a:t>機関保証制度選択者のみ</a:t>
            </a:r>
            <a:r>
              <a:rPr lang="en-US" altLang="ja-JP" sz="2400" b="1" dirty="0">
                <a:solidFill>
                  <a:schemeClr val="accent2"/>
                </a:solidFill>
                <a:latin typeface="メイリオ" panose="020B0604030504040204" pitchFamily="50" charset="-128"/>
                <a:ea typeface="メイリオ" panose="020B0604030504040204" pitchFamily="50" charset="-128"/>
              </a:rPr>
              <a:t>】</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角丸四角形 9"/>
          <p:cNvSpPr/>
          <p:nvPr/>
        </p:nvSpPr>
        <p:spPr bwMode="auto">
          <a:xfrm>
            <a:off x="430213" y="1989138"/>
            <a:ext cx="7958137" cy="1511300"/>
          </a:xfrm>
          <a:prstGeom prst="roundRect">
            <a:avLst>
              <a:gd name="adj" fmla="val 50000"/>
            </a:avLst>
          </a:prstGeom>
          <a:solidFill>
            <a:schemeClr val="accent1">
              <a:lumMod val="20000"/>
              <a:lumOff val="80000"/>
              <a:alpha val="65000"/>
            </a:schemeClr>
          </a:solidFill>
          <a:ln w="9525" cap="flat" cmpd="sng" algn="ctr">
            <a:noFill/>
            <a:prstDash val="solid"/>
            <a:miter lim="800000"/>
            <a:headEnd type="none" w="med" len="med"/>
            <a:tailEnd type="none" w="med" len="med"/>
          </a:ln>
          <a:effectLst/>
        </p:spPr>
        <p:txBody>
          <a:bodyPr wrap="none"/>
          <a:lstStyle/>
          <a:p>
            <a:pPr>
              <a:defRPr/>
            </a:pPr>
            <a:endParaRPr lang="ja-JP" altLang="en-US" sz="1000" b="1">
              <a:latin typeface="Times New Roman" charset="0"/>
              <a:ea typeface="ＭＳ Ｐゴシック" pitchFamily="50" charset="-128"/>
              <a:cs typeface="+mn-cs"/>
            </a:endParaRPr>
          </a:p>
        </p:txBody>
      </p:sp>
      <p:sp>
        <p:nvSpPr>
          <p:cNvPr id="5" name="タイトル 3"/>
          <p:cNvSpPr txBox="1">
            <a:spLocks/>
          </p:cNvSpPr>
          <p:nvPr/>
        </p:nvSpPr>
        <p:spPr bwMode="auto">
          <a:xfrm>
            <a:off x="144463" y="1052513"/>
            <a:ext cx="8748017" cy="576262"/>
          </a:xfrm>
          <a:prstGeom prst="rect">
            <a:avLst/>
          </a:prstGeom>
          <a:solidFill>
            <a:srgbClr val="FFFF99"/>
          </a:solidFill>
          <a:ln>
            <a:noFill/>
          </a:ln>
        </p:spPr>
        <p:txBody>
          <a:bodyPr lIns="84138" tIns="42862" rIns="84138" bIns="42862" anchor="ctr"/>
          <a:lstStyle>
            <a:lvl1pPr algn="l" defTabSz="833438" rtl="0" eaLnBrk="0" fontAlgn="base" hangingPunct="0">
              <a:spcBef>
                <a:spcPct val="0"/>
              </a:spcBef>
              <a:spcAft>
                <a:spcPct val="0"/>
              </a:spcAft>
              <a:defRPr kumimoji="1" sz="4400" b="0" cap="none">
                <a:solidFill>
                  <a:schemeClr val="tx1"/>
                </a:solidFill>
                <a:latin typeface="+mj-lt"/>
                <a:ea typeface="+mj-ea"/>
                <a:cs typeface="+mj-cs"/>
              </a:defRPr>
            </a:lvl1pPr>
            <a:lvl2pPr algn="l" defTabSz="833438" rtl="0" eaLnBrk="0" fontAlgn="base" hangingPunct="0">
              <a:spcBef>
                <a:spcPct val="0"/>
              </a:spcBef>
              <a:spcAft>
                <a:spcPct val="0"/>
              </a:spcAft>
              <a:defRPr kumimoji="1" sz="2400">
                <a:solidFill>
                  <a:schemeClr val="tx1"/>
                </a:solidFill>
                <a:latin typeface="ＨＧｺﾞｼｯｸE-PRO" pitchFamily="50" charset="-128"/>
                <a:ea typeface="ＨＧｺﾞｼｯｸE-PRO" pitchFamily="50" charset="-128"/>
              </a:defRPr>
            </a:lvl2pPr>
            <a:lvl3pPr algn="l" defTabSz="833438" rtl="0" eaLnBrk="0" fontAlgn="base" hangingPunct="0">
              <a:spcBef>
                <a:spcPct val="0"/>
              </a:spcBef>
              <a:spcAft>
                <a:spcPct val="0"/>
              </a:spcAft>
              <a:defRPr kumimoji="1" sz="2400">
                <a:solidFill>
                  <a:schemeClr val="tx1"/>
                </a:solidFill>
                <a:latin typeface="ＨＧｺﾞｼｯｸE-PRO" pitchFamily="50" charset="-128"/>
                <a:ea typeface="ＨＧｺﾞｼｯｸE-PRO" pitchFamily="50" charset="-128"/>
              </a:defRPr>
            </a:lvl3pPr>
            <a:lvl4pPr algn="l" defTabSz="833438" rtl="0" eaLnBrk="0" fontAlgn="base" hangingPunct="0">
              <a:spcBef>
                <a:spcPct val="0"/>
              </a:spcBef>
              <a:spcAft>
                <a:spcPct val="0"/>
              </a:spcAft>
              <a:defRPr kumimoji="1" sz="2400">
                <a:solidFill>
                  <a:schemeClr val="tx1"/>
                </a:solidFill>
                <a:latin typeface="ＨＧｺﾞｼｯｸE-PRO" pitchFamily="50" charset="-128"/>
                <a:ea typeface="ＨＧｺﾞｼｯｸE-PRO" pitchFamily="50" charset="-128"/>
              </a:defRPr>
            </a:lvl4pPr>
            <a:lvl5pPr algn="l" defTabSz="833438" rtl="0" eaLnBrk="0" fontAlgn="base" hangingPunct="0">
              <a:spcBef>
                <a:spcPct val="0"/>
              </a:spcBef>
              <a:spcAft>
                <a:spcPct val="0"/>
              </a:spcAft>
              <a:defRPr kumimoji="1" sz="2400">
                <a:solidFill>
                  <a:schemeClr val="tx1"/>
                </a:solidFill>
                <a:latin typeface="ＨＧｺﾞｼｯｸE-PRO" pitchFamily="50" charset="-128"/>
                <a:ea typeface="ＨＧｺﾞｼｯｸE-PRO" pitchFamily="50" charset="-128"/>
              </a:defRPr>
            </a:lvl5pPr>
            <a:lvl6pPr marL="457200" algn="l" defTabSz="833438" rtl="0" fontAlgn="base" hangingPunct="0">
              <a:spcBef>
                <a:spcPct val="0"/>
              </a:spcBef>
              <a:spcAft>
                <a:spcPct val="0"/>
              </a:spcAft>
              <a:defRPr kumimoji="1" sz="2400">
                <a:solidFill>
                  <a:schemeClr val="tx1"/>
                </a:solidFill>
                <a:latin typeface="ＨＧｺﾞｼｯｸE-PRO" pitchFamily="50" charset="-128"/>
                <a:ea typeface="ＨＧｺﾞｼｯｸE-PRO" pitchFamily="50" charset="-128"/>
              </a:defRPr>
            </a:lvl6pPr>
            <a:lvl7pPr marL="914400" algn="l" defTabSz="833438" rtl="0" fontAlgn="base" hangingPunct="0">
              <a:spcBef>
                <a:spcPct val="0"/>
              </a:spcBef>
              <a:spcAft>
                <a:spcPct val="0"/>
              </a:spcAft>
              <a:defRPr kumimoji="1" sz="2400">
                <a:solidFill>
                  <a:schemeClr val="tx1"/>
                </a:solidFill>
                <a:latin typeface="ＨＧｺﾞｼｯｸE-PRO" pitchFamily="50" charset="-128"/>
                <a:ea typeface="ＨＧｺﾞｼｯｸE-PRO" pitchFamily="50" charset="-128"/>
              </a:defRPr>
            </a:lvl7pPr>
            <a:lvl8pPr marL="1371600" algn="l" defTabSz="833438" rtl="0" fontAlgn="base" hangingPunct="0">
              <a:spcBef>
                <a:spcPct val="0"/>
              </a:spcBef>
              <a:spcAft>
                <a:spcPct val="0"/>
              </a:spcAft>
              <a:defRPr kumimoji="1" sz="2400">
                <a:solidFill>
                  <a:schemeClr val="tx1"/>
                </a:solidFill>
                <a:latin typeface="ＨＧｺﾞｼｯｸE-PRO" pitchFamily="50" charset="-128"/>
                <a:ea typeface="ＨＧｺﾞｼｯｸE-PRO" pitchFamily="50" charset="-128"/>
              </a:defRPr>
            </a:lvl8pPr>
            <a:lvl9pPr marL="1828800" algn="l" defTabSz="833438" rtl="0" fontAlgn="base" hangingPunct="0">
              <a:spcBef>
                <a:spcPct val="0"/>
              </a:spcBef>
              <a:spcAft>
                <a:spcPct val="0"/>
              </a:spcAft>
              <a:defRPr kumimoji="1" sz="2400">
                <a:solidFill>
                  <a:schemeClr val="tx1"/>
                </a:solidFill>
                <a:latin typeface="ＨＧｺﾞｼｯｸE-PRO" pitchFamily="50" charset="-128"/>
                <a:ea typeface="ＨＧｺﾞｼｯｸE-PRO" pitchFamily="50" charset="-128"/>
              </a:defRPr>
            </a:lvl9pPr>
          </a:lstStyle>
          <a:p>
            <a:pPr marL="457200" indent="-457200">
              <a:buFont typeface="+mj-ea"/>
              <a:buAutoNum type="circleNumDbPlain"/>
              <a:defRPr/>
            </a:pPr>
            <a:r>
              <a:rPr lang="ja-JP" altLang="en-US" sz="2500" kern="0" dirty="0">
                <a:latin typeface="メイリオ" panose="020B0604030504040204" pitchFamily="50" charset="-128"/>
                <a:ea typeface="メイリオ" panose="020B0604030504040204" pitchFamily="50" charset="-128"/>
                <a:cs typeface="メイリオ" panose="020B0604030504040204" pitchFamily="50" charset="-128"/>
              </a:rPr>
              <a:t>連帯保証人の選任条件</a:t>
            </a:r>
          </a:p>
        </p:txBody>
      </p:sp>
      <p:sp>
        <p:nvSpPr>
          <p:cNvPr id="29700" name="コンテンツ プレースホルダー 2"/>
          <p:cNvSpPr txBox="1">
            <a:spLocks/>
          </p:cNvSpPr>
          <p:nvPr/>
        </p:nvSpPr>
        <p:spPr bwMode="auto">
          <a:xfrm>
            <a:off x="873125" y="2276475"/>
            <a:ext cx="8307388" cy="1008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spcAft>
                <a:spcPct val="30000"/>
              </a:spcAft>
              <a:buClr>
                <a:srgbClr val="006600"/>
              </a:buClr>
              <a:buFont typeface="Wingdings" pitchFamily="2" charset="2"/>
              <a:buChar char="n"/>
              <a:defRPr kumimoji="1" sz="1400">
                <a:solidFill>
                  <a:schemeClr val="tx1"/>
                </a:solidFill>
                <a:latin typeface="ＨＧｺﾞｼｯｸE-PRO"/>
                <a:ea typeface="ＨＧｺﾞｼｯｸE-PRO"/>
                <a:cs typeface="ＨＧｺﾞｼｯｸE-PRO"/>
              </a:defRPr>
            </a:lvl1pPr>
            <a:lvl2pPr marL="742950" indent="-285750" eaLnBrk="0" hangingPunct="0">
              <a:spcBef>
                <a:spcPct val="20000"/>
              </a:spcBef>
              <a:spcAft>
                <a:spcPct val="30000"/>
              </a:spcAft>
              <a:buClr>
                <a:schemeClr val="tx2"/>
              </a:buClr>
              <a:buSzPct val="90000"/>
              <a:buFont typeface="Wingdings" pitchFamily="2" charset="2"/>
              <a:buChar char="t"/>
              <a:defRPr kumimoji="1" sz="1200">
                <a:solidFill>
                  <a:schemeClr val="tx1"/>
                </a:solidFill>
                <a:latin typeface="ＭＳ Ｐゴシック" pitchFamily="50" charset="-128"/>
                <a:ea typeface="ＭＳ Ｐゴシック" pitchFamily="50" charset="-128"/>
                <a:cs typeface="ＨＧｺﾞｼｯｸE-PRO"/>
              </a:defRPr>
            </a:lvl2pPr>
            <a:lvl3pPr marL="1143000" indent="-228600" eaLnBrk="0" hangingPunct="0">
              <a:spcBef>
                <a:spcPct val="20000"/>
              </a:spcBef>
              <a:spcAft>
                <a:spcPct val="30000"/>
              </a:spcAft>
              <a:buClr>
                <a:schemeClr val="tx2"/>
              </a:buClr>
              <a:buSzPct val="90000"/>
              <a:buFont typeface="Wingdings" pitchFamily="2" charset="2"/>
              <a:buChar char=""/>
              <a:defRPr kumimoji="1" sz="1200">
                <a:solidFill>
                  <a:schemeClr val="tx1"/>
                </a:solidFill>
                <a:latin typeface="ＭＳ Ｐゴシック" pitchFamily="50" charset="-128"/>
                <a:ea typeface="ＭＳ Ｐゴシック" pitchFamily="50" charset="-128"/>
                <a:cs typeface="ＨＧｺﾞｼｯｸE-PRO"/>
              </a:defRPr>
            </a:lvl3pPr>
            <a:lvl4pPr marL="1600200" indent="-228600" eaLnBrk="0" hangingPunct="0">
              <a:spcBef>
                <a:spcPct val="20000"/>
              </a:spcBef>
              <a:buChar char="–"/>
              <a:defRPr kumimoji="1" sz="1200">
                <a:solidFill>
                  <a:schemeClr val="tx1"/>
                </a:solidFill>
                <a:latin typeface="ＭＳ Ｐゴシック" pitchFamily="50" charset="-128"/>
                <a:ea typeface="ＭＳ Ｐゴシック" pitchFamily="50" charset="-128"/>
                <a:cs typeface="ＨＧｺﾞｼｯｸE-PRO"/>
              </a:defRPr>
            </a:lvl4pPr>
            <a:lvl5pPr marL="2057400" indent="-228600" eaLnBrk="0" hangingPunct="0">
              <a:spcBef>
                <a:spcPct val="20000"/>
              </a:spcBef>
              <a:buChar char="»"/>
              <a:defRPr kumimoji="1" sz="1200">
                <a:solidFill>
                  <a:schemeClr val="tx1"/>
                </a:solidFill>
                <a:latin typeface="ＭＳ Ｐゴシック" pitchFamily="50" charset="-128"/>
                <a:ea typeface="ＭＳ Ｐゴシック" pitchFamily="50" charset="-128"/>
                <a:cs typeface="ＨＧｺﾞｼｯｸE-PRO"/>
              </a:defRPr>
            </a:lvl5pPr>
            <a:lvl6pPr marL="2514600" indent="-228600" eaLnBrk="0" fontAlgn="base" hangingPunct="0">
              <a:spcBef>
                <a:spcPct val="20000"/>
              </a:spcBef>
              <a:spcAft>
                <a:spcPct val="0"/>
              </a:spcAft>
              <a:buChar char="»"/>
              <a:defRPr kumimoji="1" sz="1200">
                <a:solidFill>
                  <a:schemeClr val="tx1"/>
                </a:solidFill>
                <a:latin typeface="ＭＳ Ｐゴシック" pitchFamily="50" charset="-128"/>
                <a:ea typeface="ＭＳ Ｐゴシック" pitchFamily="50" charset="-128"/>
                <a:cs typeface="ＨＧｺﾞｼｯｸE-PRO"/>
              </a:defRPr>
            </a:lvl6pPr>
            <a:lvl7pPr marL="2971800" indent="-228600" eaLnBrk="0" fontAlgn="base" hangingPunct="0">
              <a:spcBef>
                <a:spcPct val="20000"/>
              </a:spcBef>
              <a:spcAft>
                <a:spcPct val="0"/>
              </a:spcAft>
              <a:buChar char="»"/>
              <a:defRPr kumimoji="1" sz="1200">
                <a:solidFill>
                  <a:schemeClr val="tx1"/>
                </a:solidFill>
                <a:latin typeface="ＭＳ Ｐゴシック" pitchFamily="50" charset="-128"/>
                <a:ea typeface="ＭＳ Ｐゴシック" pitchFamily="50" charset="-128"/>
                <a:cs typeface="ＨＧｺﾞｼｯｸE-PRO"/>
              </a:defRPr>
            </a:lvl7pPr>
            <a:lvl8pPr marL="3429000" indent="-228600" eaLnBrk="0" fontAlgn="base" hangingPunct="0">
              <a:spcBef>
                <a:spcPct val="20000"/>
              </a:spcBef>
              <a:spcAft>
                <a:spcPct val="0"/>
              </a:spcAft>
              <a:buChar char="»"/>
              <a:defRPr kumimoji="1" sz="1200">
                <a:solidFill>
                  <a:schemeClr val="tx1"/>
                </a:solidFill>
                <a:latin typeface="ＭＳ Ｐゴシック" pitchFamily="50" charset="-128"/>
                <a:ea typeface="ＭＳ Ｐゴシック" pitchFamily="50" charset="-128"/>
                <a:cs typeface="ＨＧｺﾞｼｯｸE-PRO"/>
              </a:defRPr>
            </a:lvl8pPr>
            <a:lvl9pPr marL="3886200" indent="-228600" eaLnBrk="0" fontAlgn="base" hangingPunct="0">
              <a:spcBef>
                <a:spcPct val="20000"/>
              </a:spcBef>
              <a:spcAft>
                <a:spcPct val="0"/>
              </a:spcAft>
              <a:buChar char="»"/>
              <a:defRPr kumimoji="1" sz="1200">
                <a:solidFill>
                  <a:schemeClr val="tx1"/>
                </a:solidFill>
                <a:latin typeface="ＭＳ Ｐゴシック" pitchFamily="50" charset="-128"/>
                <a:ea typeface="ＭＳ Ｐゴシック" pitchFamily="50" charset="-128"/>
                <a:cs typeface="ＨＧｺﾞｼｯｸE-PRO"/>
              </a:defRPr>
            </a:lvl9pPr>
          </a:lstStyle>
          <a:p>
            <a:pPr eaLnBrk="1" hangingPunct="1">
              <a:spcBef>
                <a:spcPts val="1000"/>
              </a:spcBef>
              <a:spcAft>
                <a:spcPct val="0"/>
              </a:spcAft>
              <a:buClr>
                <a:srgbClr val="FC0128"/>
              </a:buClr>
              <a:buSzPct val="80000"/>
              <a:buFontTx/>
              <a:buNone/>
            </a:pPr>
            <a:r>
              <a:rPr lang="ja-JP" altLang="en-US" sz="2000" b="1" dirty="0">
                <a:solidFill>
                  <a:srgbClr val="404040"/>
                </a:solidFill>
                <a:latin typeface="メイリオ" pitchFamily="50" charset="-128"/>
                <a:ea typeface="メイリオ" pitchFamily="50" charset="-128"/>
                <a:cs typeface="メイリオ" pitchFamily="50" charset="-128"/>
              </a:rPr>
              <a:t>原則として</a:t>
            </a:r>
            <a:r>
              <a:rPr lang="ja-JP" altLang="en-US" sz="2400" b="1" dirty="0">
                <a:solidFill>
                  <a:srgbClr val="FF0000"/>
                </a:solidFill>
                <a:latin typeface="メイリオ" pitchFamily="50" charset="-128"/>
                <a:ea typeface="メイリオ" pitchFamily="50" charset="-128"/>
                <a:cs typeface="メイリオ" pitchFamily="50" charset="-128"/>
              </a:rPr>
              <a:t>父母</a:t>
            </a:r>
            <a:r>
              <a:rPr lang="ja-JP" altLang="en-US" sz="2000" b="1" dirty="0">
                <a:solidFill>
                  <a:srgbClr val="404040"/>
                </a:solidFill>
                <a:latin typeface="メイリオ" pitchFamily="50" charset="-128"/>
                <a:ea typeface="メイリオ" pitchFamily="50" charset="-128"/>
                <a:cs typeface="メイリオ" pitchFamily="50" charset="-128"/>
              </a:rPr>
              <a:t>のどちらか</a:t>
            </a:r>
          </a:p>
          <a:p>
            <a:pPr eaLnBrk="1" hangingPunct="1">
              <a:spcBef>
                <a:spcPts val="1000"/>
              </a:spcBef>
              <a:spcAft>
                <a:spcPct val="0"/>
              </a:spcAft>
              <a:buClr>
                <a:srgbClr val="FC0128"/>
              </a:buClr>
              <a:buSzPct val="80000"/>
              <a:buFontTx/>
              <a:buNone/>
            </a:pPr>
            <a:r>
              <a:rPr lang="ja-JP" altLang="en-US" sz="2000" b="1" dirty="0">
                <a:solidFill>
                  <a:srgbClr val="404040"/>
                </a:solidFill>
                <a:latin typeface="メイリオ" pitchFamily="50" charset="-128"/>
                <a:ea typeface="メイリオ" pitchFamily="50" charset="-128"/>
                <a:cs typeface="メイリオ" pitchFamily="50" charset="-128"/>
              </a:rPr>
              <a:t>奨学生が未成年者の場合は親権者（または未成年後見人）</a:t>
            </a:r>
          </a:p>
        </p:txBody>
      </p:sp>
      <p:pic>
        <p:nvPicPr>
          <p:cNvPr id="29701" name="Picture 43" descr="MC900397865[1]"/>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248525" y="1125538"/>
            <a:ext cx="393700" cy="40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9702" name="Text Box 44"/>
          <p:cNvSpPr txBox="1">
            <a:spLocks noChangeArrowheads="1"/>
          </p:cNvSpPr>
          <p:nvPr/>
        </p:nvSpPr>
        <p:spPr bwMode="auto">
          <a:xfrm>
            <a:off x="7642225" y="1100138"/>
            <a:ext cx="1362075" cy="461665"/>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spcBef>
                <a:spcPct val="20000"/>
              </a:spcBef>
              <a:spcAft>
                <a:spcPct val="30000"/>
              </a:spcAft>
              <a:buClr>
                <a:srgbClr val="006600"/>
              </a:buClr>
              <a:buFont typeface="Wingdings" pitchFamily="2" charset="2"/>
              <a:buChar char="n"/>
              <a:defRPr kumimoji="1" sz="1400">
                <a:solidFill>
                  <a:schemeClr val="tx1"/>
                </a:solidFill>
                <a:latin typeface="ＨＧｺﾞｼｯｸE-PRO"/>
                <a:ea typeface="ＨＧｺﾞｼｯｸE-PRO"/>
                <a:cs typeface="ＨＧｺﾞｼｯｸE-PRO"/>
              </a:defRPr>
            </a:lvl1pPr>
            <a:lvl2pPr marL="742950" indent="-285750" eaLnBrk="0" hangingPunct="0">
              <a:spcBef>
                <a:spcPct val="20000"/>
              </a:spcBef>
              <a:spcAft>
                <a:spcPct val="30000"/>
              </a:spcAft>
              <a:buClr>
                <a:schemeClr val="tx2"/>
              </a:buClr>
              <a:buSzPct val="90000"/>
              <a:buFont typeface="Wingdings" pitchFamily="2" charset="2"/>
              <a:buChar char="t"/>
              <a:defRPr kumimoji="1" sz="1200">
                <a:solidFill>
                  <a:schemeClr val="tx1"/>
                </a:solidFill>
                <a:latin typeface="ＭＳ Ｐゴシック" pitchFamily="50" charset="-128"/>
                <a:ea typeface="ＭＳ Ｐゴシック" pitchFamily="50" charset="-128"/>
                <a:cs typeface="ＨＧｺﾞｼｯｸE-PRO"/>
              </a:defRPr>
            </a:lvl2pPr>
            <a:lvl3pPr marL="1143000" indent="-228600" eaLnBrk="0" hangingPunct="0">
              <a:spcBef>
                <a:spcPct val="20000"/>
              </a:spcBef>
              <a:spcAft>
                <a:spcPct val="30000"/>
              </a:spcAft>
              <a:buClr>
                <a:schemeClr val="tx2"/>
              </a:buClr>
              <a:buSzPct val="90000"/>
              <a:buFont typeface="Wingdings" pitchFamily="2" charset="2"/>
              <a:buChar char=""/>
              <a:defRPr kumimoji="1" sz="1200">
                <a:solidFill>
                  <a:schemeClr val="tx1"/>
                </a:solidFill>
                <a:latin typeface="ＭＳ Ｐゴシック" pitchFamily="50" charset="-128"/>
                <a:ea typeface="ＭＳ Ｐゴシック" pitchFamily="50" charset="-128"/>
                <a:cs typeface="ＨＧｺﾞｼｯｸE-PRO"/>
              </a:defRPr>
            </a:lvl3pPr>
            <a:lvl4pPr marL="1600200" indent="-228600" eaLnBrk="0" hangingPunct="0">
              <a:spcBef>
                <a:spcPct val="20000"/>
              </a:spcBef>
              <a:buChar char="–"/>
              <a:defRPr kumimoji="1" sz="1200">
                <a:solidFill>
                  <a:schemeClr val="tx1"/>
                </a:solidFill>
                <a:latin typeface="ＭＳ Ｐゴシック" pitchFamily="50" charset="-128"/>
                <a:ea typeface="ＭＳ Ｐゴシック" pitchFamily="50" charset="-128"/>
                <a:cs typeface="ＨＧｺﾞｼｯｸE-PRO"/>
              </a:defRPr>
            </a:lvl4pPr>
            <a:lvl5pPr marL="2057400" indent="-228600" eaLnBrk="0" hangingPunct="0">
              <a:spcBef>
                <a:spcPct val="20000"/>
              </a:spcBef>
              <a:buChar char="»"/>
              <a:defRPr kumimoji="1" sz="1200">
                <a:solidFill>
                  <a:schemeClr val="tx1"/>
                </a:solidFill>
                <a:latin typeface="ＭＳ Ｐゴシック" pitchFamily="50" charset="-128"/>
                <a:ea typeface="ＭＳ Ｐゴシック" pitchFamily="50" charset="-128"/>
                <a:cs typeface="ＨＧｺﾞｼｯｸE-PRO"/>
              </a:defRPr>
            </a:lvl5pPr>
            <a:lvl6pPr marL="2514600" indent="-228600" eaLnBrk="0" fontAlgn="base" hangingPunct="0">
              <a:spcBef>
                <a:spcPct val="20000"/>
              </a:spcBef>
              <a:spcAft>
                <a:spcPct val="0"/>
              </a:spcAft>
              <a:buChar char="»"/>
              <a:defRPr kumimoji="1" sz="1200">
                <a:solidFill>
                  <a:schemeClr val="tx1"/>
                </a:solidFill>
                <a:latin typeface="ＭＳ Ｐゴシック" pitchFamily="50" charset="-128"/>
                <a:ea typeface="ＭＳ Ｐゴシック" pitchFamily="50" charset="-128"/>
                <a:cs typeface="ＨＧｺﾞｼｯｸE-PRO"/>
              </a:defRPr>
            </a:lvl6pPr>
            <a:lvl7pPr marL="2971800" indent="-228600" eaLnBrk="0" fontAlgn="base" hangingPunct="0">
              <a:spcBef>
                <a:spcPct val="20000"/>
              </a:spcBef>
              <a:spcAft>
                <a:spcPct val="0"/>
              </a:spcAft>
              <a:buChar char="»"/>
              <a:defRPr kumimoji="1" sz="1200">
                <a:solidFill>
                  <a:schemeClr val="tx1"/>
                </a:solidFill>
                <a:latin typeface="ＭＳ Ｐゴシック" pitchFamily="50" charset="-128"/>
                <a:ea typeface="ＭＳ Ｐゴシック" pitchFamily="50" charset="-128"/>
                <a:cs typeface="ＨＧｺﾞｼｯｸE-PRO"/>
              </a:defRPr>
            </a:lvl7pPr>
            <a:lvl8pPr marL="3429000" indent="-228600" eaLnBrk="0" fontAlgn="base" hangingPunct="0">
              <a:spcBef>
                <a:spcPct val="20000"/>
              </a:spcBef>
              <a:spcAft>
                <a:spcPct val="0"/>
              </a:spcAft>
              <a:buChar char="»"/>
              <a:defRPr kumimoji="1" sz="1200">
                <a:solidFill>
                  <a:schemeClr val="tx1"/>
                </a:solidFill>
                <a:latin typeface="ＭＳ Ｐゴシック" pitchFamily="50" charset="-128"/>
                <a:ea typeface="ＭＳ Ｐゴシック" pitchFamily="50" charset="-128"/>
                <a:cs typeface="ＨＧｺﾞｼｯｸE-PRO"/>
              </a:defRPr>
            </a:lvl8pPr>
            <a:lvl9pPr marL="3886200" indent="-228600" eaLnBrk="0" fontAlgn="base" hangingPunct="0">
              <a:spcBef>
                <a:spcPct val="20000"/>
              </a:spcBef>
              <a:spcAft>
                <a:spcPct val="0"/>
              </a:spcAft>
              <a:buChar char="»"/>
              <a:defRPr kumimoji="1" sz="1200">
                <a:solidFill>
                  <a:schemeClr val="tx1"/>
                </a:solidFill>
                <a:latin typeface="ＭＳ Ｐゴシック" pitchFamily="50" charset="-128"/>
                <a:ea typeface="ＭＳ Ｐゴシック" pitchFamily="50" charset="-128"/>
                <a:cs typeface="ＨＧｺﾞｼｯｸE-PRO"/>
              </a:defRPr>
            </a:lvl9pPr>
          </a:lstStyle>
          <a:p>
            <a:pPr eaLnBrk="1" hangingPunct="1">
              <a:spcBef>
                <a:spcPct val="50000"/>
              </a:spcBef>
              <a:spcAft>
                <a:spcPct val="0"/>
              </a:spcAft>
              <a:buClrTx/>
              <a:buFontTx/>
              <a:buNone/>
            </a:pPr>
            <a:r>
              <a:rPr lang="ja-JP" altLang="en-US" sz="1200" b="1" dirty="0"/>
              <a:t>奨学生のしおり　第二部　２</a:t>
            </a:r>
            <a:r>
              <a:rPr lang="en-US" altLang="ja-JP" sz="1200" b="1" dirty="0"/>
              <a:t>-</a:t>
            </a:r>
            <a:r>
              <a:rPr lang="ja-JP" altLang="en-US" sz="1200" b="1" dirty="0"/>
              <a:t>３</a:t>
            </a:r>
            <a:endParaRPr lang="en-US" altLang="ja-JP" sz="1200" b="1" dirty="0"/>
          </a:p>
        </p:txBody>
      </p:sp>
      <p:sp>
        <p:nvSpPr>
          <p:cNvPr id="29703" name="コンテンツ プレースホルダー 2"/>
          <p:cNvSpPr txBox="1">
            <a:spLocks/>
          </p:cNvSpPr>
          <p:nvPr/>
        </p:nvSpPr>
        <p:spPr bwMode="auto">
          <a:xfrm>
            <a:off x="468313" y="4005263"/>
            <a:ext cx="8307387" cy="2663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285750" indent="-285750" eaLnBrk="0" hangingPunct="0">
              <a:spcBef>
                <a:spcPct val="20000"/>
              </a:spcBef>
              <a:spcAft>
                <a:spcPct val="30000"/>
              </a:spcAft>
              <a:buClr>
                <a:srgbClr val="006600"/>
              </a:buClr>
              <a:buFont typeface="Wingdings" pitchFamily="2" charset="2"/>
              <a:buChar char="n"/>
              <a:defRPr kumimoji="1" sz="1400">
                <a:solidFill>
                  <a:schemeClr val="tx1"/>
                </a:solidFill>
                <a:latin typeface="ＨＧｺﾞｼｯｸE-PRO"/>
                <a:ea typeface="ＨＧｺﾞｼｯｸE-PRO"/>
                <a:cs typeface="ＨＧｺﾞｼｯｸE-PRO"/>
              </a:defRPr>
            </a:lvl1pPr>
            <a:lvl2pPr marL="742950" indent="-285750" eaLnBrk="0" hangingPunct="0">
              <a:spcBef>
                <a:spcPct val="20000"/>
              </a:spcBef>
              <a:spcAft>
                <a:spcPct val="30000"/>
              </a:spcAft>
              <a:buClr>
                <a:schemeClr val="tx2"/>
              </a:buClr>
              <a:buSzPct val="90000"/>
              <a:buFont typeface="Wingdings" pitchFamily="2" charset="2"/>
              <a:buChar char="t"/>
              <a:defRPr kumimoji="1" sz="1200">
                <a:solidFill>
                  <a:schemeClr val="tx1"/>
                </a:solidFill>
                <a:latin typeface="ＭＳ Ｐゴシック" pitchFamily="50" charset="-128"/>
                <a:ea typeface="ＭＳ Ｐゴシック" pitchFamily="50" charset="-128"/>
                <a:cs typeface="ＨＧｺﾞｼｯｸE-PRO"/>
              </a:defRPr>
            </a:lvl2pPr>
            <a:lvl3pPr marL="1143000" indent="-228600" eaLnBrk="0" hangingPunct="0">
              <a:spcBef>
                <a:spcPct val="20000"/>
              </a:spcBef>
              <a:spcAft>
                <a:spcPct val="30000"/>
              </a:spcAft>
              <a:buClr>
                <a:schemeClr val="tx2"/>
              </a:buClr>
              <a:buSzPct val="90000"/>
              <a:buFont typeface="Wingdings" pitchFamily="2" charset="2"/>
              <a:buChar char=""/>
              <a:defRPr kumimoji="1" sz="1200">
                <a:solidFill>
                  <a:schemeClr val="tx1"/>
                </a:solidFill>
                <a:latin typeface="ＭＳ Ｐゴシック" pitchFamily="50" charset="-128"/>
                <a:ea typeface="ＭＳ Ｐゴシック" pitchFamily="50" charset="-128"/>
                <a:cs typeface="ＨＧｺﾞｼｯｸE-PRO"/>
              </a:defRPr>
            </a:lvl3pPr>
            <a:lvl4pPr marL="1600200" indent="-228600" eaLnBrk="0" hangingPunct="0">
              <a:spcBef>
                <a:spcPct val="20000"/>
              </a:spcBef>
              <a:buChar char="–"/>
              <a:defRPr kumimoji="1" sz="1200">
                <a:solidFill>
                  <a:schemeClr val="tx1"/>
                </a:solidFill>
                <a:latin typeface="ＭＳ Ｐゴシック" pitchFamily="50" charset="-128"/>
                <a:ea typeface="ＭＳ Ｐゴシック" pitchFamily="50" charset="-128"/>
                <a:cs typeface="ＨＧｺﾞｼｯｸE-PRO"/>
              </a:defRPr>
            </a:lvl4pPr>
            <a:lvl5pPr marL="2057400" indent="-228600" eaLnBrk="0" hangingPunct="0">
              <a:spcBef>
                <a:spcPct val="20000"/>
              </a:spcBef>
              <a:buChar char="»"/>
              <a:defRPr kumimoji="1" sz="1200">
                <a:solidFill>
                  <a:schemeClr val="tx1"/>
                </a:solidFill>
                <a:latin typeface="ＭＳ Ｐゴシック" pitchFamily="50" charset="-128"/>
                <a:ea typeface="ＭＳ Ｐゴシック" pitchFamily="50" charset="-128"/>
                <a:cs typeface="ＨＧｺﾞｼｯｸE-PRO"/>
              </a:defRPr>
            </a:lvl5pPr>
            <a:lvl6pPr marL="2514600" indent="-228600" eaLnBrk="0" fontAlgn="base" hangingPunct="0">
              <a:spcBef>
                <a:spcPct val="20000"/>
              </a:spcBef>
              <a:spcAft>
                <a:spcPct val="0"/>
              </a:spcAft>
              <a:buChar char="»"/>
              <a:defRPr kumimoji="1" sz="1200">
                <a:solidFill>
                  <a:schemeClr val="tx1"/>
                </a:solidFill>
                <a:latin typeface="ＭＳ Ｐゴシック" pitchFamily="50" charset="-128"/>
                <a:ea typeface="ＭＳ Ｐゴシック" pitchFamily="50" charset="-128"/>
                <a:cs typeface="ＨＧｺﾞｼｯｸE-PRO"/>
              </a:defRPr>
            </a:lvl6pPr>
            <a:lvl7pPr marL="2971800" indent="-228600" eaLnBrk="0" fontAlgn="base" hangingPunct="0">
              <a:spcBef>
                <a:spcPct val="20000"/>
              </a:spcBef>
              <a:spcAft>
                <a:spcPct val="0"/>
              </a:spcAft>
              <a:buChar char="»"/>
              <a:defRPr kumimoji="1" sz="1200">
                <a:solidFill>
                  <a:schemeClr val="tx1"/>
                </a:solidFill>
                <a:latin typeface="ＭＳ Ｐゴシック" pitchFamily="50" charset="-128"/>
                <a:ea typeface="ＭＳ Ｐゴシック" pitchFamily="50" charset="-128"/>
                <a:cs typeface="ＨＧｺﾞｼｯｸE-PRO"/>
              </a:defRPr>
            </a:lvl7pPr>
            <a:lvl8pPr marL="3429000" indent="-228600" eaLnBrk="0" fontAlgn="base" hangingPunct="0">
              <a:spcBef>
                <a:spcPct val="20000"/>
              </a:spcBef>
              <a:spcAft>
                <a:spcPct val="0"/>
              </a:spcAft>
              <a:buChar char="»"/>
              <a:defRPr kumimoji="1" sz="1200">
                <a:solidFill>
                  <a:schemeClr val="tx1"/>
                </a:solidFill>
                <a:latin typeface="ＭＳ Ｐゴシック" pitchFamily="50" charset="-128"/>
                <a:ea typeface="ＭＳ Ｐゴシック" pitchFamily="50" charset="-128"/>
                <a:cs typeface="ＨＧｺﾞｼｯｸE-PRO"/>
              </a:defRPr>
            </a:lvl8pPr>
            <a:lvl9pPr marL="3886200" indent="-228600" eaLnBrk="0" fontAlgn="base" hangingPunct="0">
              <a:spcBef>
                <a:spcPct val="20000"/>
              </a:spcBef>
              <a:spcAft>
                <a:spcPct val="0"/>
              </a:spcAft>
              <a:buChar char="»"/>
              <a:defRPr kumimoji="1" sz="1200">
                <a:solidFill>
                  <a:schemeClr val="tx1"/>
                </a:solidFill>
                <a:latin typeface="ＭＳ Ｐゴシック" pitchFamily="50" charset="-128"/>
                <a:ea typeface="ＭＳ Ｐゴシック" pitchFamily="50" charset="-128"/>
                <a:cs typeface="ＨＧｺﾞｼｯｸE-PRO"/>
              </a:defRPr>
            </a:lvl9pPr>
          </a:lstStyle>
          <a:p>
            <a:pPr eaLnBrk="1" hangingPunct="1">
              <a:spcBef>
                <a:spcPts val="1000"/>
              </a:spcBef>
              <a:spcAft>
                <a:spcPct val="0"/>
              </a:spcAft>
              <a:buClr>
                <a:srgbClr val="FC0128"/>
              </a:buClr>
              <a:buSzPct val="80000"/>
              <a:buFont typeface="Wingdings" pitchFamily="2" charset="2"/>
              <a:buChar char="l"/>
            </a:pPr>
            <a:r>
              <a:rPr lang="ja-JP" altLang="en-US" sz="1800" dirty="0">
                <a:solidFill>
                  <a:srgbClr val="404040"/>
                </a:solidFill>
                <a:latin typeface="メイリオ" pitchFamily="50" charset="-128"/>
                <a:ea typeface="メイリオ" pitchFamily="50" charset="-128"/>
                <a:cs typeface="メイリオ" pitchFamily="50" charset="-128"/>
              </a:rPr>
              <a:t>未成年・学生等の保証能力がない人は認められません。</a:t>
            </a:r>
            <a:endParaRPr lang="en-US" altLang="ja-JP" sz="1800" dirty="0">
              <a:solidFill>
                <a:srgbClr val="404040"/>
              </a:solidFill>
              <a:latin typeface="メイリオ" pitchFamily="50" charset="-128"/>
              <a:ea typeface="メイリオ" pitchFamily="50" charset="-128"/>
              <a:cs typeface="メイリオ" pitchFamily="50" charset="-128"/>
            </a:endParaRPr>
          </a:p>
          <a:p>
            <a:pPr eaLnBrk="1" hangingPunct="1">
              <a:spcBef>
                <a:spcPts val="1000"/>
              </a:spcBef>
              <a:spcAft>
                <a:spcPct val="0"/>
              </a:spcAft>
              <a:buClr>
                <a:srgbClr val="FC0128"/>
              </a:buClr>
              <a:buSzPct val="80000"/>
              <a:buFont typeface="Wingdings" pitchFamily="2" charset="2"/>
              <a:buChar char="l"/>
            </a:pPr>
            <a:r>
              <a:rPr lang="ja-JP" altLang="en-US" sz="1800" dirty="0">
                <a:solidFill>
                  <a:srgbClr val="404040"/>
                </a:solidFill>
                <a:latin typeface="メイリオ" pitchFamily="50" charset="-128"/>
                <a:ea typeface="メイリオ" pitchFamily="50" charset="-128"/>
                <a:cs typeface="メイリオ" pitchFamily="50" charset="-128"/>
              </a:rPr>
              <a:t>あなたの配偶者（婚約者を含む）は認められません。</a:t>
            </a:r>
            <a:endParaRPr lang="en-US" altLang="ja-JP" sz="1800" dirty="0">
              <a:solidFill>
                <a:srgbClr val="404040"/>
              </a:solidFill>
              <a:latin typeface="メイリオ" pitchFamily="50" charset="-128"/>
              <a:ea typeface="メイリオ" pitchFamily="50" charset="-128"/>
              <a:cs typeface="メイリオ" pitchFamily="50" charset="-128"/>
            </a:endParaRPr>
          </a:p>
          <a:p>
            <a:pPr eaLnBrk="1" hangingPunct="1">
              <a:spcBef>
                <a:spcPts val="1000"/>
              </a:spcBef>
              <a:spcAft>
                <a:spcPct val="0"/>
              </a:spcAft>
              <a:buClr>
                <a:srgbClr val="FC0128"/>
              </a:buClr>
              <a:buSzPct val="80000"/>
              <a:buFont typeface="Wingdings" pitchFamily="2" charset="2"/>
              <a:buChar char="l"/>
            </a:pPr>
            <a:r>
              <a:rPr lang="ja-JP" altLang="en-US" sz="1800" dirty="0">
                <a:solidFill>
                  <a:srgbClr val="404040"/>
                </a:solidFill>
                <a:latin typeface="メイリオ" pitchFamily="50" charset="-128"/>
                <a:ea typeface="メイリオ" pitchFamily="50" charset="-128"/>
                <a:cs typeface="メイリオ" pitchFamily="50" charset="-128"/>
              </a:rPr>
              <a:t>債務整理中（破産等）の人は認められません。</a:t>
            </a:r>
            <a:endParaRPr lang="en-US" altLang="ja-JP" sz="1800" dirty="0">
              <a:solidFill>
                <a:srgbClr val="404040"/>
              </a:solidFill>
              <a:latin typeface="メイリオ" pitchFamily="50" charset="-128"/>
              <a:ea typeface="メイリオ" pitchFamily="50" charset="-128"/>
              <a:cs typeface="メイリオ" pitchFamily="50" charset="-128"/>
            </a:endParaRPr>
          </a:p>
          <a:p>
            <a:pPr eaLnBrk="1" hangingPunct="1">
              <a:spcBef>
                <a:spcPts val="1000"/>
              </a:spcBef>
              <a:spcAft>
                <a:spcPct val="0"/>
              </a:spcAft>
              <a:buClr>
                <a:srgbClr val="FC0128"/>
              </a:buClr>
              <a:buSzPct val="80000"/>
              <a:buFont typeface="Wingdings" pitchFamily="2" charset="2"/>
              <a:buChar char="l"/>
            </a:pPr>
            <a:r>
              <a:rPr lang="ja-JP" altLang="en-US" sz="1800" dirty="0">
                <a:solidFill>
                  <a:srgbClr val="404040"/>
                </a:solidFill>
                <a:latin typeface="メイリオ" pitchFamily="50" charset="-128"/>
                <a:ea typeface="メイリオ" pitchFamily="50" charset="-128"/>
                <a:cs typeface="メイリオ" pitchFamily="50" charset="-128"/>
              </a:rPr>
              <a:t>貸与終了時に、あなたが満４５歳を超える場合は、連帯保証人はその時点で６０歳未満でなければいけません。</a:t>
            </a:r>
          </a:p>
        </p:txBody>
      </p:sp>
      <p:sp>
        <p:nvSpPr>
          <p:cNvPr id="9" name="タイトル 1"/>
          <p:cNvSpPr txBox="1">
            <a:spLocks/>
          </p:cNvSpPr>
          <p:nvPr/>
        </p:nvSpPr>
        <p:spPr bwMode="auto">
          <a:xfrm>
            <a:off x="34925" y="115888"/>
            <a:ext cx="7386638"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l" defTabSz="833438" rtl="0" eaLnBrk="0" fontAlgn="base" hangingPunct="0">
              <a:spcBef>
                <a:spcPct val="0"/>
              </a:spcBef>
              <a:spcAft>
                <a:spcPct val="0"/>
              </a:spcAft>
              <a:defRPr kumimoji="1" sz="2400">
                <a:solidFill>
                  <a:schemeClr val="tx1"/>
                </a:solidFill>
                <a:latin typeface="+mj-lt"/>
                <a:ea typeface="+mj-ea"/>
                <a:cs typeface="+mj-cs"/>
              </a:defRPr>
            </a:lvl1pPr>
            <a:lvl2pPr algn="l" defTabSz="833438" rtl="0" eaLnBrk="0" fontAlgn="base" hangingPunct="0">
              <a:spcBef>
                <a:spcPct val="0"/>
              </a:spcBef>
              <a:spcAft>
                <a:spcPct val="0"/>
              </a:spcAft>
              <a:defRPr kumimoji="1" sz="2400">
                <a:solidFill>
                  <a:schemeClr val="tx1"/>
                </a:solidFill>
                <a:latin typeface="ＨＧｺﾞｼｯｸE-PRO" pitchFamily="50" charset="-128"/>
                <a:ea typeface="ＨＧｺﾞｼｯｸE-PRO" pitchFamily="50" charset="-128"/>
              </a:defRPr>
            </a:lvl2pPr>
            <a:lvl3pPr algn="l" defTabSz="833438" rtl="0" eaLnBrk="0" fontAlgn="base" hangingPunct="0">
              <a:spcBef>
                <a:spcPct val="0"/>
              </a:spcBef>
              <a:spcAft>
                <a:spcPct val="0"/>
              </a:spcAft>
              <a:defRPr kumimoji="1" sz="2400">
                <a:solidFill>
                  <a:schemeClr val="tx1"/>
                </a:solidFill>
                <a:latin typeface="ＨＧｺﾞｼｯｸE-PRO" pitchFamily="50" charset="-128"/>
                <a:ea typeface="ＨＧｺﾞｼｯｸE-PRO" pitchFamily="50" charset="-128"/>
              </a:defRPr>
            </a:lvl3pPr>
            <a:lvl4pPr algn="l" defTabSz="833438" rtl="0" eaLnBrk="0" fontAlgn="base" hangingPunct="0">
              <a:spcBef>
                <a:spcPct val="0"/>
              </a:spcBef>
              <a:spcAft>
                <a:spcPct val="0"/>
              </a:spcAft>
              <a:defRPr kumimoji="1" sz="2400">
                <a:solidFill>
                  <a:schemeClr val="tx1"/>
                </a:solidFill>
                <a:latin typeface="ＨＧｺﾞｼｯｸE-PRO" pitchFamily="50" charset="-128"/>
                <a:ea typeface="ＨＧｺﾞｼｯｸE-PRO" pitchFamily="50" charset="-128"/>
              </a:defRPr>
            </a:lvl4pPr>
            <a:lvl5pPr algn="l" defTabSz="833438" rtl="0" eaLnBrk="0" fontAlgn="base" hangingPunct="0">
              <a:spcBef>
                <a:spcPct val="0"/>
              </a:spcBef>
              <a:spcAft>
                <a:spcPct val="0"/>
              </a:spcAft>
              <a:defRPr kumimoji="1" sz="2400">
                <a:solidFill>
                  <a:schemeClr val="tx1"/>
                </a:solidFill>
                <a:latin typeface="ＨＧｺﾞｼｯｸE-PRO" pitchFamily="50" charset="-128"/>
                <a:ea typeface="ＨＧｺﾞｼｯｸE-PRO" pitchFamily="50" charset="-128"/>
              </a:defRPr>
            </a:lvl5pPr>
            <a:lvl6pPr marL="457200" algn="l" defTabSz="833438" rtl="0" fontAlgn="base" hangingPunct="0">
              <a:spcBef>
                <a:spcPct val="0"/>
              </a:spcBef>
              <a:spcAft>
                <a:spcPct val="0"/>
              </a:spcAft>
              <a:defRPr kumimoji="1" sz="2400">
                <a:solidFill>
                  <a:schemeClr val="tx1"/>
                </a:solidFill>
                <a:latin typeface="ＨＧｺﾞｼｯｸE-PRO" pitchFamily="50" charset="-128"/>
                <a:ea typeface="ＨＧｺﾞｼｯｸE-PRO" pitchFamily="50" charset="-128"/>
              </a:defRPr>
            </a:lvl6pPr>
            <a:lvl7pPr marL="914400" algn="l" defTabSz="833438" rtl="0" fontAlgn="base" hangingPunct="0">
              <a:spcBef>
                <a:spcPct val="0"/>
              </a:spcBef>
              <a:spcAft>
                <a:spcPct val="0"/>
              </a:spcAft>
              <a:defRPr kumimoji="1" sz="2400">
                <a:solidFill>
                  <a:schemeClr val="tx1"/>
                </a:solidFill>
                <a:latin typeface="ＨＧｺﾞｼｯｸE-PRO" pitchFamily="50" charset="-128"/>
                <a:ea typeface="ＨＧｺﾞｼｯｸE-PRO" pitchFamily="50" charset="-128"/>
              </a:defRPr>
            </a:lvl7pPr>
            <a:lvl8pPr marL="1371600" algn="l" defTabSz="833438" rtl="0" fontAlgn="base" hangingPunct="0">
              <a:spcBef>
                <a:spcPct val="0"/>
              </a:spcBef>
              <a:spcAft>
                <a:spcPct val="0"/>
              </a:spcAft>
              <a:defRPr kumimoji="1" sz="2400">
                <a:solidFill>
                  <a:schemeClr val="tx1"/>
                </a:solidFill>
                <a:latin typeface="ＨＧｺﾞｼｯｸE-PRO" pitchFamily="50" charset="-128"/>
                <a:ea typeface="ＨＧｺﾞｼｯｸE-PRO" pitchFamily="50" charset="-128"/>
              </a:defRPr>
            </a:lvl8pPr>
            <a:lvl9pPr marL="1828800" algn="l" defTabSz="833438" rtl="0" fontAlgn="base" hangingPunct="0">
              <a:spcBef>
                <a:spcPct val="0"/>
              </a:spcBef>
              <a:spcAft>
                <a:spcPct val="0"/>
              </a:spcAft>
              <a:defRPr kumimoji="1" sz="2400">
                <a:solidFill>
                  <a:schemeClr val="tx1"/>
                </a:solidFill>
                <a:latin typeface="ＨＧｺﾞｼｯｸE-PRO" pitchFamily="50" charset="-128"/>
                <a:ea typeface="ＨＧｺﾞｼｯｸE-PRO" pitchFamily="50" charset="-128"/>
              </a:defRPr>
            </a:lvl9pPr>
          </a:lstStyle>
          <a:p>
            <a:pPr>
              <a:defRPr/>
            </a:pPr>
            <a:r>
              <a:rPr lang="ja-JP" altLang="en-US" sz="3000" kern="0" dirty="0"/>
              <a:t>返還誓約書の作成方法</a:t>
            </a: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角丸四角形 10"/>
          <p:cNvSpPr/>
          <p:nvPr/>
        </p:nvSpPr>
        <p:spPr bwMode="auto">
          <a:xfrm>
            <a:off x="323850" y="1628775"/>
            <a:ext cx="7958138" cy="1512888"/>
          </a:xfrm>
          <a:prstGeom prst="roundRect">
            <a:avLst>
              <a:gd name="adj" fmla="val 50000"/>
            </a:avLst>
          </a:prstGeom>
          <a:solidFill>
            <a:schemeClr val="accent1">
              <a:lumMod val="20000"/>
              <a:lumOff val="80000"/>
              <a:alpha val="65000"/>
            </a:schemeClr>
          </a:solidFill>
          <a:ln w="9525" cap="flat" cmpd="sng" algn="ctr">
            <a:noFill/>
            <a:prstDash val="solid"/>
            <a:miter lim="800000"/>
            <a:headEnd type="none" w="med" len="med"/>
            <a:tailEnd type="none" w="med" len="med"/>
          </a:ln>
          <a:effectLst/>
        </p:spPr>
        <p:txBody>
          <a:bodyPr wrap="none"/>
          <a:lstStyle/>
          <a:p>
            <a:pPr>
              <a:defRPr/>
            </a:pPr>
            <a:endParaRPr lang="ja-JP" altLang="en-US" sz="1000" b="1">
              <a:latin typeface="Times New Roman" charset="0"/>
              <a:ea typeface="ＭＳ Ｐゴシック" pitchFamily="50" charset="-128"/>
              <a:cs typeface="+mn-cs"/>
            </a:endParaRPr>
          </a:p>
        </p:txBody>
      </p:sp>
      <p:sp>
        <p:nvSpPr>
          <p:cNvPr id="12" name="タイトル 3"/>
          <p:cNvSpPr txBox="1">
            <a:spLocks/>
          </p:cNvSpPr>
          <p:nvPr/>
        </p:nvSpPr>
        <p:spPr bwMode="auto">
          <a:xfrm>
            <a:off x="179388" y="908050"/>
            <a:ext cx="8641084" cy="576263"/>
          </a:xfrm>
          <a:prstGeom prst="rect">
            <a:avLst/>
          </a:prstGeom>
          <a:solidFill>
            <a:srgbClr val="FFFF99"/>
          </a:solidFill>
          <a:ln>
            <a:noFill/>
          </a:ln>
        </p:spPr>
        <p:txBody>
          <a:bodyPr lIns="84138" tIns="42862" rIns="84138" bIns="42862" anchor="ctr"/>
          <a:lstStyle>
            <a:lvl1pPr algn="l" defTabSz="833438" rtl="0" eaLnBrk="0" fontAlgn="base" hangingPunct="0">
              <a:spcBef>
                <a:spcPct val="0"/>
              </a:spcBef>
              <a:spcAft>
                <a:spcPct val="0"/>
              </a:spcAft>
              <a:defRPr kumimoji="1" sz="4400" b="0" cap="none">
                <a:solidFill>
                  <a:schemeClr val="tx1"/>
                </a:solidFill>
                <a:latin typeface="+mj-lt"/>
                <a:ea typeface="+mj-ea"/>
                <a:cs typeface="+mj-cs"/>
              </a:defRPr>
            </a:lvl1pPr>
            <a:lvl2pPr algn="l" defTabSz="833438" rtl="0" eaLnBrk="0" fontAlgn="base" hangingPunct="0">
              <a:spcBef>
                <a:spcPct val="0"/>
              </a:spcBef>
              <a:spcAft>
                <a:spcPct val="0"/>
              </a:spcAft>
              <a:defRPr kumimoji="1" sz="2400">
                <a:solidFill>
                  <a:schemeClr val="tx1"/>
                </a:solidFill>
                <a:latin typeface="ＨＧｺﾞｼｯｸE-PRO" pitchFamily="50" charset="-128"/>
                <a:ea typeface="ＨＧｺﾞｼｯｸE-PRO" pitchFamily="50" charset="-128"/>
              </a:defRPr>
            </a:lvl2pPr>
            <a:lvl3pPr algn="l" defTabSz="833438" rtl="0" eaLnBrk="0" fontAlgn="base" hangingPunct="0">
              <a:spcBef>
                <a:spcPct val="0"/>
              </a:spcBef>
              <a:spcAft>
                <a:spcPct val="0"/>
              </a:spcAft>
              <a:defRPr kumimoji="1" sz="2400">
                <a:solidFill>
                  <a:schemeClr val="tx1"/>
                </a:solidFill>
                <a:latin typeface="ＨＧｺﾞｼｯｸE-PRO" pitchFamily="50" charset="-128"/>
                <a:ea typeface="ＨＧｺﾞｼｯｸE-PRO" pitchFamily="50" charset="-128"/>
              </a:defRPr>
            </a:lvl3pPr>
            <a:lvl4pPr algn="l" defTabSz="833438" rtl="0" eaLnBrk="0" fontAlgn="base" hangingPunct="0">
              <a:spcBef>
                <a:spcPct val="0"/>
              </a:spcBef>
              <a:spcAft>
                <a:spcPct val="0"/>
              </a:spcAft>
              <a:defRPr kumimoji="1" sz="2400">
                <a:solidFill>
                  <a:schemeClr val="tx1"/>
                </a:solidFill>
                <a:latin typeface="ＨＧｺﾞｼｯｸE-PRO" pitchFamily="50" charset="-128"/>
                <a:ea typeface="ＨＧｺﾞｼｯｸE-PRO" pitchFamily="50" charset="-128"/>
              </a:defRPr>
            </a:lvl4pPr>
            <a:lvl5pPr algn="l" defTabSz="833438" rtl="0" eaLnBrk="0" fontAlgn="base" hangingPunct="0">
              <a:spcBef>
                <a:spcPct val="0"/>
              </a:spcBef>
              <a:spcAft>
                <a:spcPct val="0"/>
              </a:spcAft>
              <a:defRPr kumimoji="1" sz="2400">
                <a:solidFill>
                  <a:schemeClr val="tx1"/>
                </a:solidFill>
                <a:latin typeface="ＨＧｺﾞｼｯｸE-PRO" pitchFamily="50" charset="-128"/>
                <a:ea typeface="ＨＧｺﾞｼｯｸE-PRO" pitchFamily="50" charset="-128"/>
              </a:defRPr>
            </a:lvl5pPr>
            <a:lvl6pPr marL="457200" algn="l" defTabSz="833438" rtl="0" fontAlgn="base" hangingPunct="0">
              <a:spcBef>
                <a:spcPct val="0"/>
              </a:spcBef>
              <a:spcAft>
                <a:spcPct val="0"/>
              </a:spcAft>
              <a:defRPr kumimoji="1" sz="2400">
                <a:solidFill>
                  <a:schemeClr val="tx1"/>
                </a:solidFill>
                <a:latin typeface="ＨＧｺﾞｼｯｸE-PRO" pitchFamily="50" charset="-128"/>
                <a:ea typeface="ＨＧｺﾞｼｯｸE-PRO" pitchFamily="50" charset="-128"/>
              </a:defRPr>
            </a:lvl6pPr>
            <a:lvl7pPr marL="914400" algn="l" defTabSz="833438" rtl="0" fontAlgn="base" hangingPunct="0">
              <a:spcBef>
                <a:spcPct val="0"/>
              </a:spcBef>
              <a:spcAft>
                <a:spcPct val="0"/>
              </a:spcAft>
              <a:defRPr kumimoji="1" sz="2400">
                <a:solidFill>
                  <a:schemeClr val="tx1"/>
                </a:solidFill>
                <a:latin typeface="ＨＧｺﾞｼｯｸE-PRO" pitchFamily="50" charset="-128"/>
                <a:ea typeface="ＨＧｺﾞｼｯｸE-PRO" pitchFamily="50" charset="-128"/>
              </a:defRPr>
            </a:lvl7pPr>
            <a:lvl8pPr marL="1371600" algn="l" defTabSz="833438" rtl="0" fontAlgn="base" hangingPunct="0">
              <a:spcBef>
                <a:spcPct val="0"/>
              </a:spcBef>
              <a:spcAft>
                <a:spcPct val="0"/>
              </a:spcAft>
              <a:defRPr kumimoji="1" sz="2400">
                <a:solidFill>
                  <a:schemeClr val="tx1"/>
                </a:solidFill>
                <a:latin typeface="ＨＧｺﾞｼｯｸE-PRO" pitchFamily="50" charset="-128"/>
                <a:ea typeface="ＨＧｺﾞｼｯｸE-PRO" pitchFamily="50" charset="-128"/>
              </a:defRPr>
            </a:lvl8pPr>
            <a:lvl9pPr marL="1828800" algn="l" defTabSz="833438" rtl="0" fontAlgn="base" hangingPunct="0">
              <a:spcBef>
                <a:spcPct val="0"/>
              </a:spcBef>
              <a:spcAft>
                <a:spcPct val="0"/>
              </a:spcAft>
              <a:defRPr kumimoji="1" sz="2400">
                <a:solidFill>
                  <a:schemeClr val="tx1"/>
                </a:solidFill>
                <a:latin typeface="ＨＧｺﾞｼｯｸE-PRO" pitchFamily="50" charset="-128"/>
                <a:ea typeface="ＨＧｺﾞｼｯｸE-PRO" pitchFamily="50" charset="-128"/>
              </a:defRPr>
            </a:lvl9pPr>
          </a:lstStyle>
          <a:p>
            <a:pPr marL="457200" indent="-457200">
              <a:buFont typeface="+mj-ea"/>
              <a:buAutoNum type="circleNumDbPlain" startAt="2"/>
              <a:defRPr/>
            </a:pPr>
            <a:r>
              <a:rPr lang="ja-JP" altLang="en-US" sz="2500" kern="0" dirty="0">
                <a:latin typeface="メイリオ" panose="020B0604030504040204" pitchFamily="50" charset="-128"/>
                <a:ea typeface="メイリオ" panose="020B0604030504040204" pitchFamily="50" charset="-128"/>
                <a:cs typeface="メイリオ" panose="020B0604030504040204" pitchFamily="50" charset="-128"/>
              </a:rPr>
              <a:t>保証人の選任条件</a:t>
            </a:r>
          </a:p>
        </p:txBody>
      </p:sp>
      <p:sp>
        <p:nvSpPr>
          <p:cNvPr id="30724" name="コンテンツ プレースホルダー 2"/>
          <p:cNvSpPr txBox="1">
            <a:spLocks/>
          </p:cNvSpPr>
          <p:nvPr/>
        </p:nvSpPr>
        <p:spPr bwMode="auto">
          <a:xfrm>
            <a:off x="728663" y="1916881"/>
            <a:ext cx="8307387" cy="1008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spcAft>
                <a:spcPct val="30000"/>
              </a:spcAft>
              <a:buClr>
                <a:srgbClr val="006600"/>
              </a:buClr>
              <a:buFont typeface="Wingdings" pitchFamily="2" charset="2"/>
              <a:buChar char="n"/>
              <a:defRPr kumimoji="1" sz="1400">
                <a:solidFill>
                  <a:schemeClr val="tx1"/>
                </a:solidFill>
                <a:latin typeface="ＨＧｺﾞｼｯｸE-PRO"/>
                <a:ea typeface="ＨＧｺﾞｼｯｸE-PRO"/>
                <a:cs typeface="ＨＧｺﾞｼｯｸE-PRO"/>
              </a:defRPr>
            </a:lvl1pPr>
            <a:lvl2pPr marL="742950" indent="-285750" eaLnBrk="0" hangingPunct="0">
              <a:spcBef>
                <a:spcPct val="20000"/>
              </a:spcBef>
              <a:spcAft>
                <a:spcPct val="30000"/>
              </a:spcAft>
              <a:buClr>
                <a:schemeClr val="tx2"/>
              </a:buClr>
              <a:buSzPct val="90000"/>
              <a:buFont typeface="Wingdings" pitchFamily="2" charset="2"/>
              <a:buChar char="t"/>
              <a:defRPr kumimoji="1" sz="1200">
                <a:solidFill>
                  <a:schemeClr val="tx1"/>
                </a:solidFill>
                <a:latin typeface="ＭＳ Ｐゴシック" pitchFamily="50" charset="-128"/>
                <a:ea typeface="ＭＳ Ｐゴシック" pitchFamily="50" charset="-128"/>
                <a:cs typeface="ＨＧｺﾞｼｯｸE-PRO"/>
              </a:defRPr>
            </a:lvl2pPr>
            <a:lvl3pPr marL="1143000" indent="-228600" eaLnBrk="0" hangingPunct="0">
              <a:spcBef>
                <a:spcPct val="20000"/>
              </a:spcBef>
              <a:spcAft>
                <a:spcPct val="30000"/>
              </a:spcAft>
              <a:buClr>
                <a:schemeClr val="tx2"/>
              </a:buClr>
              <a:buSzPct val="90000"/>
              <a:buFont typeface="Wingdings" pitchFamily="2" charset="2"/>
              <a:buChar char=""/>
              <a:defRPr kumimoji="1" sz="1200">
                <a:solidFill>
                  <a:schemeClr val="tx1"/>
                </a:solidFill>
                <a:latin typeface="ＭＳ Ｐゴシック" pitchFamily="50" charset="-128"/>
                <a:ea typeface="ＭＳ Ｐゴシック" pitchFamily="50" charset="-128"/>
                <a:cs typeface="ＨＧｺﾞｼｯｸE-PRO"/>
              </a:defRPr>
            </a:lvl3pPr>
            <a:lvl4pPr marL="1600200" indent="-228600" eaLnBrk="0" hangingPunct="0">
              <a:spcBef>
                <a:spcPct val="20000"/>
              </a:spcBef>
              <a:buChar char="–"/>
              <a:defRPr kumimoji="1" sz="1200">
                <a:solidFill>
                  <a:schemeClr val="tx1"/>
                </a:solidFill>
                <a:latin typeface="ＭＳ Ｐゴシック" pitchFamily="50" charset="-128"/>
                <a:ea typeface="ＭＳ Ｐゴシック" pitchFamily="50" charset="-128"/>
                <a:cs typeface="ＨＧｺﾞｼｯｸE-PRO"/>
              </a:defRPr>
            </a:lvl4pPr>
            <a:lvl5pPr marL="2057400" indent="-228600" eaLnBrk="0" hangingPunct="0">
              <a:spcBef>
                <a:spcPct val="20000"/>
              </a:spcBef>
              <a:buChar char="»"/>
              <a:defRPr kumimoji="1" sz="1200">
                <a:solidFill>
                  <a:schemeClr val="tx1"/>
                </a:solidFill>
                <a:latin typeface="ＭＳ Ｐゴシック" pitchFamily="50" charset="-128"/>
                <a:ea typeface="ＭＳ Ｐゴシック" pitchFamily="50" charset="-128"/>
                <a:cs typeface="ＨＧｺﾞｼｯｸE-PRO"/>
              </a:defRPr>
            </a:lvl5pPr>
            <a:lvl6pPr marL="2514600" indent="-228600" eaLnBrk="0" fontAlgn="base" hangingPunct="0">
              <a:spcBef>
                <a:spcPct val="20000"/>
              </a:spcBef>
              <a:spcAft>
                <a:spcPct val="0"/>
              </a:spcAft>
              <a:buChar char="»"/>
              <a:defRPr kumimoji="1" sz="1200">
                <a:solidFill>
                  <a:schemeClr val="tx1"/>
                </a:solidFill>
                <a:latin typeface="ＭＳ Ｐゴシック" pitchFamily="50" charset="-128"/>
                <a:ea typeface="ＭＳ Ｐゴシック" pitchFamily="50" charset="-128"/>
                <a:cs typeface="ＨＧｺﾞｼｯｸE-PRO"/>
              </a:defRPr>
            </a:lvl6pPr>
            <a:lvl7pPr marL="2971800" indent="-228600" eaLnBrk="0" fontAlgn="base" hangingPunct="0">
              <a:spcBef>
                <a:spcPct val="20000"/>
              </a:spcBef>
              <a:spcAft>
                <a:spcPct val="0"/>
              </a:spcAft>
              <a:buChar char="»"/>
              <a:defRPr kumimoji="1" sz="1200">
                <a:solidFill>
                  <a:schemeClr val="tx1"/>
                </a:solidFill>
                <a:latin typeface="ＭＳ Ｐゴシック" pitchFamily="50" charset="-128"/>
                <a:ea typeface="ＭＳ Ｐゴシック" pitchFamily="50" charset="-128"/>
                <a:cs typeface="ＨＧｺﾞｼｯｸE-PRO"/>
              </a:defRPr>
            </a:lvl7pPr>
            <a:lvl8pPr marL="3429000" indent="-228600" eaLnBrk="0" fontAlgn="base" hangingPunct="0">
              <a:spcBef>
                <a:spcPct val="20000"/>
              </a:spcBef>
              <a:spcAft>
                <a:spcPct val="0"/>
              </a:spcAft>
              <a:buChar char="»"/>
              <a:defRPr kumimoji="1" sz="1200">
                <a:solidFill>
                  <a:schemeClr val="tx1"/>
                </a:solidFill>
                <a:latin typeface="ＭＳ Ｐゴシック" pitchFamily="50" charset="-128"/>
                <a:ea typeface="ＭＳ Ｐゴシック" pitchFamily="50" charset="-128"/>
                <a:cs typeface="ＨＧｺﾞｼｯｸE-PRO"/>
              </a:defRPr>
            </a:lvl8pPr>
            <a:lvl9pPr marL="3886200" indent="-228600" eaLnBrk="0" fontAlgn="base" hangingPunct="0">
              <a:spcBef>
                <a:spcPct val="20000"/>
              </a:spcBef>
              <a:spcAft>
                <a:spcPct val="0"/>
              </a:spcAft>
              <a:buChar char="»"/>
              <a:defRPr kumimoji="1" sz="1200">
                <a:solidFill>
                  <a:schemeClr val="tx1"/>
                </a:solidFill>
                <a:latin typeface="ＭＳ Ｐゴシック" pitchFamily="50" charset="-128"/>
                <a:ea typeface="ＭＳ Ｐゴシック" pitchFamily="50" charset="-128"/>
                <a:cs typeface="ＨＧｺﾞｼｯｸE-PRO"/>
              </a:defRPr>
            </a:lvl9pPr>
          </a:lstStyle>
          <a:p>
            <a:pPr eaLnBrk="1" hangingPunct="1">
              <a:spcBef>
                <a:spcPts val="1000"/>
              </a:spcBef>
              <a:spcAft>
                <a:spcPct val="0"/>
              </a:spcAft>
              <a:buClr>
                <a:srgbClr val="FC0128"/>
              </a:buClr>
              <a:buSzPct val="80000"/>
              <a:buFontTx/>
              <a:buNone/>
            </a:pPr>
            <a:r>
              <a:rPr lang="ja-JP" altLang="en-US" sz="2000" b="1" dirty="0">
                <a:solidFill>
                  <a:srgbClr val="404040"/>
                </a:solidFill>
                <a:latin typeface="メイリオ" pitchFamily="50" charset="-128"/>
                <a:ea typeface="メイリオ" pitchFamily="50" charset="-128"/>
                <a:cs typeface="メイリオ" pitchFamily="50" charset="-128"/>
              </a:rPr>
              <a:t>原則として本人および連帯保証人と</a:t>
            </a:r>
            <a:r>
              <a:rPr lang="ja-JP" altLang="en-US" sz="2400" b="1" dirty="0">
                <a:solidFill>
                  <a:srgbClr val="FF0000"/>
                </a:solidFill>
                <a:latin typeface="メイリオ" pitchFamily="50" charset="-128"/>
                <a:ea typeface="メイリオ" pitchFamily="50" charset="-128"/>
                <a:cs typeface="メイリオ" pitchFamily="50" charset="-128"/>
              </a:rPr>
              <a:t>別生計</a:t>
            </a:r>
            <a:r>
              <a:rPr lang="ja-JP" altLang="en-US" sz="2000" b="1" dirty="0">
                <a:solidFill>
                  <a:srgbClr val="404040"/>
                </a:solidFill>
                <a:latin typeface="メイリオ" pitchFamily="50" charset="-128"/>
                <a:ea typeface="メイリオ" pitchFamily="50" charset="-128"/>
                <a:cs typeface="メイリオ" pitchFamily="50" charset="-128"/>
              </a:rPr>
              <a:t>で</a:t>
            </a:r>
          </a:p>
          <a:p>
            <a:pPr eaLnBrk="1" hangingPunct="1">
              <a:spcBef>
                <a:spcPts val="1000"/>
              </a:spcBef>
              <a:spcAft>
                <a:spcPct val="0"/>
              </a:spcAft>
              <a:buClr>
                <a:srgbClr val="FC0128"/>
              </a:buClr>
              <a:buSzPct val="80000"/>
              <a:buFontTx/>
              <a:buNone/>
            </a:pPr>
            <a:r>
              <a:rPr lang="ja-JP" altLang="en-US" sz="2000" b="1" dirty="0">
                <a:solidFill>
                  <a:srgbClr val="404040"/>
                </a:solidFill>
                <a:latin typeface="メイリオ" pitchFamily="50" charset="-128"/>
                <a:ea typeface="メイリオ" pitchFamily="50" charset="-128"/>
                <a:cs typeface="メイリオ" pitchFamily="50" charset="-128"/>
              </a:rPr>
              <a:t>　　父母を除いた</a:t>
            </a:r>
            <a:r>
              <a:rPr lang="en-US" altLang="ja-JP" sz="2400" b="1" dirty="0">
                <a:solidFill>
                  <a:srgbClr val="FF0000"/>
                </a:solidFill>
                <a:latin typeface="メイリオ" pitchFamily="50" charset="-128"/>
                <a:ea typeface="メイリオ" pitchFamily="50" charset="-128"/>
                <a:cs typeface="メイリオ" pitchFamily="50" charset="-128"/>
              </a:rPr>
              <a:t>65</a:t>
            </a:r>
            <a:r>
              <a:rPr lang="ja-JP" altLang="en-US" sz="2400" b="1" dirty="0">
                <a:solidFill>
                  <a:srgbClr val="FF0000"/>
                </a:solidFill>
                <a:latin typeface="メイリオ" pitchFamily="50" charset="-128"/>
                <a:ea typeface="メイリオ" pitchFamily="50" charset="-128"/>
                <a:cs typeface="メイリオ" pitchFamily="50" charset="-128"/>
              </a:rPr>
              <a:t>歳未満</a:t>
            </a:r>
            <a:r>
              <a:rPr lang="ja-JP" altLang="en-US" sz="2000" b="1" dirty="0">
                <a:solidFill>
                  <a:srgbClr val="404040"/>
                </a:solidFill>
                <a:latin typeface="メイリオ" pitchFamily="50" charset="-128"/>
                <a:ea typeface="メイリオ" pitchFamily="50" charset="-128"/>
                <a:cs typeface="メイリオ" pitchFamily="50" charset="-128"/>
              </a:rPr>
              <a:t>の</a:t>
            </a:r>
            <a:r>
              <a:rPr lang="ja-JP" altLang="en-US" sz="2400" b="1" dirty="0">
                <a:solidFill>
                  <a:srgbClr val="FF0000"/>
                </a:solidFill>
                <a:latin typeface="メイリオ" pitchFamily="50" charset="-128"/>
                <a:ea typeface="メイリオ" pitchFamily="50" charset="-128"/>
                <a:cs typeface="メイリオ" pitchFamily="50" charset="-128"/>
              </a:rPr>
              <a:t>４親等以内</a:t>
            </a:r>
            <a:r>
              <a:rPr lang="ja-JP" altLang="en-US" sz="2000" b="1" dirty="0">
                <a:solidFill>
                  <a:srgbClr val="404040"/>
                </a:solidFill>
                <a:latin typeface="メイリオ" pitchFamily="50" charset="-128"/>
                <a:ea typeface="メイリオ" pitchFamily="50" charset="-128"/>
                <a:cs typeface="メイリオ" pitchFamily="50" charset="-128"/>
              </a:rPr>
              <a:t>である成年親族</a:t>
            </a:r>
          </a:p>
        </p:txBody>
      </p:sp>
      <p:pic>
        <p:nvPicPr>
          <p:cNvPr id="30725" name="Picture 43" descr="MC900397865[1]"/>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197725" y="973138"/>
            <a:ext cx="393700" cy="40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26" name="Text Box 44"/>
          <p:cNvSpPr txBox="1">
            <a:spLocks noChangeArrowheads="1"/>
          </p:cNvSpPr>
          <p:nvPr/>
        </p:nvSpPr>
        <p:spPr bwMode="auto">
          <a:xfrm>
            <a:off x="7591426" y="947738"/>
            <a:ext cx="1335088" cy="461962"/>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spcBef>
                <a:spcPct val="20000"/>
              </a:spcBef>
              <a:spcAft>
                <a:spcPct val="30000"/>
              </a:spcAft>
              <a:buClr>
                <a:srgbClr val="006600"/>
              </a:buClr>
              <a:buFont typeface="Wingdings" pitchFamily="2" charset="2"/>
              <a:buChar char="n"/>
              <a:defRPr kumimoji="1" sz="1400">
                <a:solidFill>
                  <a:schemeClr val="tx1"/>
                </a:solidFill>
                <a:latin typeface="ＨＧｺﾞｼｯｸE-PRO"/>
                <a:ea typeface="ＨＧｺﾞｼｯｸE-PRO"/>
                <a:cs typeface="ＨＧｺﾞｼｯｸE-PRO"/>
              </a:defRPr>
            </a:lvl1pPr>
            <a:lvl2pPr marL="742950" indent="-285750" eaLnBrk="0" hangingPunct="0">
              <a:spcBef>
                <a:spcPct val="20000"/>
              </a:spcBef>
              <a:spcAft>
                <a:spcPct val="30000"/>
              </a:spcAft>
              <a:buClr>
                <a:schemeClr val="tx2"/>
              </a:buClr>
              <a:buSzPct val="90000"/>
              <a:buFont typeface="Wingdings" pitchFamily="2" charset="2"/>
              <a:buChar char="t"/>
              <a:defRPr kumimoji="1" sz="1200">
                <a:solidFill>
                  <a:schemeClr val="tx1"/>
                </a:solidFill>
                <a:latin typeface="ＭＳ Ｐゴシック" pitchFamily="50" charset="-128"/>
                <a:ea typeface="ＭＳ Ｐゴシック" pitchFamily="50" charset="-128"/>
                <a:cs typeface="ＨＧｺﾞｼｯｸE-PRO"/>
              </a:defRPr>
            </a:lvl2pPr>
            <a:lvl3pPr marL="1143000" indent="-228600" eaLnBrk="0" hangingPunct="0">
              <a:spcBef>
                <a:spcPct val="20000"/>
              </a:spcBef>
              <a:spcAft>
                <a:spcPct val="30000"/>
              </a:spcAft>
              <a:buClr>
                <a:schemeClr val="tx2"/>
              </a:buClr>
              <a:buSzPct val="90000"/>
              <a:buFont typeface="Wingdings" pitchFamily="2" charset="2"/>
              <a:buChar char=""/>
              <a:defRPr kumimoji="1" sz="1200">
                <a:solidFill>
                  <a:schemeClr val="tx1"/>
                </a:solidFill>
                <a:latin typeface="ＭＳ Ｐゴシック" pitchFamily="50" charset="-128"/>
                <a:ea typeface="ＭＳ Ｐゴシック" pitchFamily="50" charset="-128"/>
                <a:cs typeface="ＨＧｺﾞｼｯｸE-PRO"/>
              </a:defRPr>
            </a:lvl3pPr>
            <a:lvl4pPr marL="1600200" indent="-228600" eaLnBrk="0" hangingPunct="0">
              <a:spcBef>
                <a:spcPct val="20000"/>
              </a:spcBef>
              <a:buChar char="–"/>
              <a:defRPr kumimoji="1" sz="1200">
                <a:solidFill>
                  <a:schemeClr val="tx1"/>
                </a:solidFill>
                <a:latin typeface="ＭＳ Ｐゴシック" pitchFamily="50" charset="-128"/>
                <a:ea typeface="ＭＳ Ｐゴシック" pitchFamily="50" charset="-128"/>
                <a:cs typeface="ＨＧｺﾞｼｯｸE-PRO"/>
              </a:defRPr>
            </a:lvl4pPr>
            <a:lvl5pPr marL="2057400" indent="-228600" eaLnBrk="0" hangingPunct="0">
              <a:spcBef>
                <a:spcPct val="20000"/>
              </a:spcBef>
              <a:buChar char="»"/>
              <a:defRPr kumimoji="1" sz="1200">
                <a:solidFill>
                  <a:schemeClr val="tx1"/>
                </a:solidFill>
                <a:latin typeface="ＭＳ Ｐゴシック" pitchFamily="50" charset="-128"/>
                <a:ea typeface="ＭＳ Ｐゴシック" pitchFamily="50" charset="-128"/>
                <a:cs typeface="ＨＧｺﾞｼｯｸE-PRO"/>
              </a:defRPr>
            </a:lvl5pPr>
            <a:lvl6pPr marL="2514600" indent="-228600" eaLnBrk="0" fontAlgn="base" hangingPunct="0">
              <a:spcBef>
                <a:spcPct val="20000"/>
              </a:spcBef>
              <a:spcAft>
                <a:spcPct val="0"/>
              </a:spcAft>
              <a:buChar char="»"/>
              <a:defRPr kumimoji="1" sz="1200">
                <a:solidFill>
                  <a:schemeClr val="tx1"/>
                </a:solidFill>
                <a:latin typeface="ＭＳ Ｐゴシック" pitchFamily="50" charset="-128"/>
                <a:ea typeface="ＭＳ Ｐゴシック" pitchFamily="50" charset="-128"/>
                <a:cs typeface="ＨＧｺﾞｼｯｸE-PRO"/>
              </a:defRPr>
            </a:lvl6pPr>
            <a:lvl7pPr marL="2971800" indent="-228600" eaLnBrk="0" fontAlgn="base" hangingPunct="0">
              <a:spcBef>
                <a:spcPct val="20000"/>
              </a:spcBef>
              <a:spcAft>
                <a:spcPct val="0"/>
              </a:spcAft>
              <a:buChar char="»"/>
              <a:defRPr kumimoji="1" sz="1200">
                <a:solidFill>
                  <a:schemeClr val="tx1"/>
                </a:solidFill>
                <a:latin typeface="ＭＳ Ｐゴシック" pitchFamily="50" charset="-128"/>
                <a:ea typeface="ＭＳ Ｐゴシック" pitchFamily="50" charset="-128"/>
                <a:cs typeface="ＨＧｺﾞｼｯｸE-PRO"/>
              </a:defRPr>
            </a:lvl7pPr>
            <a:lvl8pPr marL="3429000" indent="-228600" eaLnBrk="0" fontAlgn="base" hangingPunct="0">
              <a:spcBef>
                <a:spcPct val="20000"/>
              </a:spcBef>
              <a:spcAft>
                <a:spcPct val="0"/>
              </a:spcAft>
              <a:buChar char="»"/>
              <a:defRPr kumimoji="1" sz="1200">
                <a:solidFill>
                  <a:schemeClr val="tx1"/>
                </a:solidFill>
                <a:latin typeface="ＭＳ Ｐゴシック" pitchFamily="50" charset="-128"/>
                <a:ea typeface="ＭＳ Ｐゴシック" pitchFamily="50" charset="-128"/>
                <a:cs typeface="ＨＧｺﾞｼｯｸE-PRO"/>
              </a:defRPr>
            </a:lvl8pPr>
            <a:lvl9pPr marL="3886200" indent="-228600" eaLnBrk="0" fontAlgn="base" hangingPunct="0">
              <a:spcBef>
                <a:spcPct val="20000"/>
              </a:spcBef>
              <a:spcAft>
                <a:spcPct val="0"/>
              </a:spcAft>
              <a:buChar char="»"/>
              <a:defRPr kumimoji="1" sz="1200">
                <a:solidFill>
                  <a:schemeClr val="tx1"/>
                </a:solidFill>
                <a:latin typeface="ＭＳ Ｐゴシック" pitchFamily="50" charset="-128"/>
                <a:ea typeface="ＭＳ Ｐゴシック" pitchFamily="50" charset="-128"/>
                <a:cs typeface="ＨＧｺﾞｼｯｸE-PRO"/>
              </a:defRPr>
            </a:lvl9pPr>
          </a:lstStyle>
          <a:p>
            <a:pPr eaLnBrk="1" hangingPunct="1">
              <a:spcBef>
                <a:spcPct val="50000"/>
              </a:spcBef>
              <a:spcAft>
                <a:spcPct val="0"/>
              </a:spcAft>
              <a:buClrTx/>
              <a:buFontTx/>
              <a:buNone/>
            </a:pPr>
            <a:r>
              <a:rPr lang="ja-JP" altLang="en-US" sz="1200" b="1" dirty="0"/>
              <a:t>奨学生のしおり　第二部</a:t>
            </a:r>
            <a:r>
              <a:rPr lang="ja-JP" altLang="en-US" sz="1200" b="1" dirty="0">
                <a:solidFill>
                  <a:srgbClr val="0000FF"/>
                </a:solidFill>
              </a:rPr>
              <a:t>　</a:t>
            </a:r>
            <a:r>
              <a:rPr lang="ja-JP" altLang="en-US" sz="1200" b="1" dirty="0"/>
              <a:t>２</a:t>
            </a:r>
            <a:r>
              <a:rPr lang="en-US" altLang="ja-JP" sz="1200" b="1" dirty="0"/>
              <a:t>-</a:t>
            </a:r>
            <a:r>
              <a:rPr lang="ja-JP" altLang="en-US" sz="1200" b="1" dirty="0"/>
              <a:t>３</a:t>
            </a:r>
            <a:endParaRPr lang="en-US" altLang="ja-JP" sz="1200" b="1" dirty="0"/>
          </a:p>
        </p:txBody>
      </p:sp>
      <p:sp>
        <p:nvSpPr>
          <p:cNvPr id="30727" name="コンテンツ プレースホルダー 2"/>
          <p:cNvSpPr txBox="1">
            <a:spLocks/>
          </p:cNvSpPr>
          <p:nvPr/>
        </p:nvSpPr>
        <p:spPr bwMode="auto">
          <a:xfrm>
            <a:off x="441325" y="3429000"/>
            <a:ext cx="8307388" cy="2663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285750" indent="-285750" eaLnBrk="0" hangingPunct="0">
              <a:spcBef>
                <a:spcPct val="20000"/>
              </a:spcBef>
              <a:spcAft>
                <a:spcPct val="30000"/>
              </a:spcAft>
              <a:buClr>
                <a:srgbClr val="006600"/>
              </a:buClr>
              <a:buFont typeface="Wingdings" pitchFamily="2" charset="2"/>
              <a:buChar char="n"/>
              <a:defRPr kumimoji="1" sz="1400">
                <a:solidFill>
                  <a:schemeClr val="tx1"/>
                </a:solidFill>
                <a:latin typeface="ＨＧｺﾞｼｯｸE-PRO"/>
                <a:ea typeface="ＨＧｺﾞｼｯｸE-PRO"/>
                <a:cs typeface="ＨＧｺﾞｼｯｸE-PRO"/>
              </a:defRPr>
            </a:lvl1pPr>
            <a:lvl2pPr marL="742950" indent="-285750" eaLnBrk="0" hangingPunct="0">
              <a:spcBef>
                <a:spcPct val="20000"/>
              </a:spcBef>
              <a:spcAft>
                <a:spcPct val="30000"/>
              </a:spcAft>
              <a:buClr>
                <a:schemeClr val="tx2"/>
              </a:buClr>
              <a:buSzPct val="90000"/>
              <a:buFont typeface="Wingdings" pitchFamily="2" charset="2"/>
              <a:buChar char="t"/>
              <a:defRPr kumimoji="1" sz="1200">
                <a:solidFill>
                  <a:schemeClr val="tx1"/>
                </a:solidFill>
                <a:latin typeface="ＭＳ Ｐゴシック" pitchFamily="50" charset="-128"/>
                <a:ea typeface="ＭＳ Ｐゴシック" pitchFamily="50" charset="-128"/>
                <a:cs typeface="ＨＧｺﾞｼｯｸE-PRO"/>
              </a:defRPr>
            </a:lvl2pPr>
            <a:lvl3pPr marL="1143000" indent="-228600" eaLnBrk="0" hangingPunct="0">
              <a:spcBef>
                <a:spcPct val="20000"/>
              </a:spcBef>
              <a:spcAft>
                <a:spcPct val="30000"/>
              </a:spcAft>
              <a:buClr>
                <a:schemeClr val="tx2"/>
              </a:buClr>
              <a:buSzPct val="90000"/>
              <a:buFont typeface="Wingdings" pitchFamily="2" charset="2"/>
              <a:buChar char=""/>
              <a:defRPr kumimoji="1" sz="1200">
                <a:solidFill>
                  <a:schemeClr val="tx1"/>
                </a:solidFill>
                <a:latin typeface="ＭＳ Ｐゴシック" pitchFamily="50" charset="-128"/>
                <a:ea typeface="ＭＳ Ｐゴシック" pitchFamily="50" charset="-128"/>
                <a:cs typeface="ＨＧｺﾞｼｯｸE-PRO"/>
              </a:defRPr>
            </a:lvl3pPr>
            <a:lvl4pPr marL="1600200" indent="-228600" eaLnBrk="0" hangingPunct="0">
              <a:spcBef>
                <a:spcPct val="20000"/>
              </a:spcBef>
              <a:buChar char="–"/>
              <a:defRPr kumimoji="1" sz="1200">
                <a:solidFill>
                  <a:schemeClr val="tx1"/>
                </a:solidFill>
                <a:latin typeface="ＭＳ Ｐゴシック" pitchFamily="50" charset="-128"/>
                <a:ea typeface="ＭＳ Ｐゴシック" pitchFamily="50" charset="-128"/>
                <a:cs typeface="ＨＧｺﾞｼｯｸE-PRO"/>
              </a:defRPr>
            </a:lvl4pPr>
            <a:lvl5pPr marL="2057400" indent="-228600" eaLnBrk="0" hangingPunct="0">
              <a:spcBef>
                <a:spcPct val="20000"/>
              </a:spcBef>
              <a:buChar char="»"/>
              <a:defRPr kumimoji="1" sz="1200">
                <a:solidFill>
                  <a:schemeClr val="tx1"/>
                </a:solidFill>
                <a:latin typeface="ＭＳ Ｐゴシック" pitchFamily="50" charset="-128"/>
                <a:ea typeface="ＭＳ Ｐゴシック" pitchFamily="50" charset="-128"/>
                <a:cs typeface="ＨＧｺﾞｼｯｸE-PRO"/>
              </a:defRPr>
            </a:lvl5pPr>
            <a:lvl6pPr marL="2514600" indent="-228600" eaLnBrk="0" fontAlgn="base" hangingPunct="0">
              <a:spcBef>
                <a:spcPct val="20000"/>
              </a:spcBef>
              <a:spcAft>
                <a:spcPct val="0"/>
              </a:spcAft>
              <a:buChar char="»"/>
              <a:defRPr kumimoji="1" sz="1200">
                <a:solidFill>
                  <a:schemeClr val="tx1"/>
                </a:solidFill>
                <a:latin typeface="ＭＳ Ｐゴシック" pitchFamily="50" charset="-128"/>
                <a:ea typeface="ＭＳ Ｐゴシック" pitchFamily="50" charset="-128"/>
                <a:cs typeface="ＨＧｺﾞｼｯｸE-PRO"/>
              </a:defRPr>
            </a:lvl6pPr>
            <a:lvl7pPr marL="2971800" indent="-228600" eaLnBrk="0" fontAlgn="base" hangingPunct="0">
              <a:spcBef>
                <a:spcPct val="20000"/>
              </a:spcBef>
              <a:spcAft>
                <a:spcPct val="0"/>
              </a:spcAft>
              <a:buChar char="»"/>
              <a:defRPr kumimoji="1" sz="1200">
                <a:solidFill>
                  <a:schemeClr val="tx1"/>
                </a:solidFill>
                <a:latin typeface="ＭＳ Ｐゴシック" pitchFamily="50" charset="-128"/>
                <a:ea typeface="ＭＳ Ｐゴシック" pitchFamily="50" charset="-128"/>
                <a:cs typeface="ＨＧｺﾞｼｯｸE-PRO"/>
              </a:defRPr>
            </a:lvl7pPr>
            <a:lvl8pPr marL="3429000" indent="-228600" eaLnBrk="0" fontAlgn="base" hangingPunct="0">
              <a:spcBef>
                <a:spcPct val="20000"/>
              </a:spcBef>
              <a:spcAft>
                <a:spcPct val="0"/>
              </a:spcAft>
              <a:buChar char="»"/>
              <a:defRPr kumimoji="1" sz="1200">
                <a:solidFill>
                  <a:schemeClr val="tx1"/>
                </a:solidFill>
                <a:latin typeface="ＭＳ Ｐゴシック" pitchFamily="50" charset="-128"/>
                <a:ea typeface="ＭＳ Ｐゴシック" pitchFamily="50" charset="-128"/>
                <a:cs typeface="ＨＧｺﾞｼｯｸE-PRO"/>
              </a:defRPr>
            </a:lvl8pPr>
            <a:lvl9pPr marL="3886200" indent="-228600" eaLnBrk="0" fontAlgn="base" hangingPunct="0">
              <a:spcBef>
                <a:spcPct val="20000"/>
              </a:spcBef>
              <a:spcAft>
                <a:spcPct val="0"/>
              </a:spcAft>
              <a:buChar char="»"/>
              <a:defRPr kumimoji="1" sz="1200">
                <a:solidFill>
                  <a:schemeClr val="tx1"/>
                </a:solidFill>
                <a:latin typeface="ＭＳ Ｐゴシック" pitchFamily="50" charset="-128"/>
                <a:ea typeface="ＭＳ Ｐゴシック" pitchFamily="50" charset="-128"/>
                <a:cs typeface="ＨＧｺﾞｼｯｸE-PRO"/>
              </a:defRPr>
            </a:lvl9pPr>
          </a:lstStyle>
          <a:p>
            <a:pPr eaLnBrk="1" hangingPunct="1">
              <a:spcBef>
                <a:spcPts val="1000"/>
              </a:spcBef>
              <a:spcAft>
                <a:spcPct val="0"/>
              </a:spcAft>
              <a:buClr>
                <a:srgbClr val="FC0128"/>
              </a:buClr>
              <a:buSzPct val="80000"/>
              <a:buFont typeface="Wingdings" pitchFamily="2" charset="2"/>
              <a:buChar char="l"/>
            </a:pPr>
            <a:r>
              <a:rPr lang="ja-JP" altLang="en-US" sz="1800" dirty="0">
                <a:solidFill>
                  <a:srgbClr val="404040"/>
                </a:solidFill>
                <a:latin typeface="メイリオ" pitchFamily="50" charset="-128"/>
                <a:ea typeface="メイリオ" pitchFamily="50" charset="-128"/>
                <a:cs typeface="メイリオ" pitchFamily="50" charset="-128"/>
              </a:rPr>
              <a:t>未成年・学生等の保証能力がない人は認められません。</a:t>
            </a:r>
            <a:endParaRPr lang="en-US" altLang="ja-JP" sz="1800" dirty="0">
              <a:solidFill>
                <a:srgbClr val="404040"/>
              </a:solidFill>
              <a:latin typeface="メイリオ" pitchFamily="50" charset="-128"/>
              <a:ea typeface="メイリオ" pitchFamily="50" charset="-128"/>
              <a:cs typeface="メイリオ" pitchFamily="50" charset="-128"/>
            </a:endParaRPr>
          </a:p>
          <a:p>
            <a:pPr eaLnBrk="1" hangingPunct="1">
              <a:spcBef>
                <a:spcPts val="1000"/>
              </a:spcBef>
              <a:spcAft>
                <a:spcPct val="0"/>
              </a:spcAft>
              <a:buClr>
                <a:srgbClr val="FC0128"/>
              </a:buClr>
              <a:buSzPct val="80000"/>
              <a:buFont typeface="Wingdings" pitchFamily="2" charset="2"/>
              <a:buChar char="l"/>
            </a:pPr>
            <a:r>
              <a:rPr lang="ja-JP" altLang="en-US" sz="1800" dirty="0">
                <a:solidFill>
                  <a:srgbClr val="404040"/>
                </a:solidFill>
                <a:latin typeface="メイリオ" pitchFamily="50" charset="-128"/>
                <a:ea typeface="メイリオ" pitchFamily="50" charset="-128"/>
                <a:cs typeface="メイリオ" pitchFamily="50" charset="-128"/>
              </a:rPr>
              <a:t>あなたの配偶者（婚約者を含む）及び連帯保証人の配偶者（婚約者を含む）は認められません。</a:t>
            </a:r>
            <a:endParaRPr lang="en-US" altLang="ja-JP" sz="1800" dirty="0">
              <a:solidFill>
                <a:srgbClr val="404040"/>
              </a:solidFill>
              <a:latin typeface="メイリオ" pitchFamily="50" charset="-128"/>
              <a:ea typeface="メイリオ" pitchFamily="50" charset="-128"/>
              <a:cs typeface="メイリオ" pitchFamily="50" charset="-128"/>
            </a:endParaRPr>
          </a:p>
          <a:p>
            <a:pPr eaLnBrk="1" hangingPunct="1">
              <a:spcBef>
                <a:spcPts val="1000"/>
              </a:spcBef>
              <a:spcAft>
                <a:spcPct val="0"/>
              </a:spcAft>
              <a:buClr>
                <a:srgbClr val="FC0128"/>
              </a:buClr>
              <a:buSzPct val="80000"/>
              <a:buFont typeface="Wingdings" pitchFamily="2" charset="2"/>
              <a:buChar char="l"/>
            </a:pPr>
            <a:r>
              <a:rPr lang="ja-JP" altLang="en-US" sz="1800" dirty="0">
                <a:solidFill>
                  <a:srgbClr val="404040"/>
                </a:solidFill>
                <a:latin typeface="メイリオ" pitchFamily="50" charset="-128"/>
                <a:ea typeface="メイリオ" pitchFamily="50" charset="-128"/>
                <a:cs typeface="メイリオ" pitchFamily="50" charset="-128"/>
              </a:rPr>
              <a:t>債務整理中（破産等）の人は認められません。</a:t>
            </a:r>
            <a:endParaRPr lang="en-US" altLang="ja-JP" sz="1800" dirty="0">
              <a:solidFill>
                <a:srgbClr val="404040"/>
              </a:solidFill>
              <a:latin typeface="メイリオ" pitchFamily="50" charset="-128"/>
              <a:ea typeface="メイリオ" pitchFamily="50" charset="-128"/>
              <a:cs typeface="メイリオ" pitchFamily="50" charset="-128"/>
            </a:endParaRPr>
          </a:p>
          <a:p>
            <a:pPr eaLnBrk="1" hangingPunct="1">
              <a:spcBef>
                <a:spcPts val="1000"/>
              </a:spcBef>
              <a:spcAft>
                <a:spcPct val="0"/>
              </a:spcAft>
              <a:buClr>
                <a:srgbClr val="FC0128"/>
              </a:buClr>
              <a:buSzPct val="80000"/>
              <a:buFont typeface="Wingdings" pitchFamily="2" charset="2"/>
              <a:buChar char="l"/>
            </a:pPr>
            <a:r>
              <a:rPr lang="ja-JP" altLang="en-US" sz="1800" dirty="0">
                <a:solidFill>
                  <a:srgbClr val="404040"/>
                </a:solidFill>
                <a:latin typeface="メイリオ" pitchFamily="50" charset="-128"/>
                <a:ea typeface="メイリオ" pitchFamily="50" charset="-128"/>
                <a:cs typeface="メイリオ" pitchFamily="50" charset="-128"/>
              </a:rPr>
              <a:t>奨学金申込時（予約採用の場合は進学届提出時）に保証人は６５歳未満でなければいけません。</a:t>
            </a:r>
            <a:endParaRPr lang="en-US" altLang="ja-JP" sz="1800" dirty="0">
              <a:solidFill>
                <a:srgbClr val="404040"/>
              </a:solidFill>
              <a:latin typeface="メイリオ" pitchFamily="50" charset="-128"/>
              <a:ea typeface="メイリオ" pitchFamily="50" charset="-128"/>
              <a:cs typeface="メイリオ" pitchFamily="50" charset="-128"/>
            </a:endParaRPr>
          </a:p>
          <a:p>
            <a:pPr eaLnBrk="1" hangingPunct="1">
              <a:spcBef>
                <a:spcPts val="1000"/>
              </a:spcBef>
              <a:spcAft>
                <a:spcPct val="0"/>
              </a:spcAft>
              <a:buClr>
                <a:srgbClr val="FC0128"/>
              </a:buClr>
              <a:buSzPct val="80000"/>
              <a:buFont typeface="Wingdings" pitchFamily="2" charset="2"/>
              <a:buChar char="l"/>
            </a:pPr>
            <a:r>
              <a:rPr lang="ja-JP" altLang="en-US" sz="1800" dirty="0">
                <a:solidFill>
                  <a:srgbClr val="404040"/>
                </a:solidFill>
                <a:latin typeface="メイリオ" pitchFamily="50" charset="-128"/>
                <a:ea typeface="メイリオ" pitchFamily="50" charset="-128"/>
                <a:cs typeface="メイリオ" pitchFamily="50" charset="-128"/>
              </a:rPr>
              <a:t>貸与終了時に、あなたが満４５歳を超える場合は、保証人はその時点で６０歳未満でなければいけません。</a:t>
            </a:r>
          </a:p>
        </p:txBody>
      </p:sp>
      <p:sp>
        <p:nvSpPr>
          <p:cNvPr id="9" name="タイトル 1"/>
          <p:cNvSpPr txBox="1">
            <a:spLocks/>
          </p:cNvSpPr>
          <p:nvPr/>
        </p:nvSpPr>
        <p:spPr bwMode="auto">
          <a:xfrm>
            <a:off x="34925" y="115888"/>
            <a:ext cx="7386638"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l" defTabSz="833438" rtl="0" eaLnBrk="0" fontAlgn="base" hangingPunct="0">
              <a:spcBef>
                <a:spcPct val="0"/>
              </a:spcBef>
              <a:spcAft>
                <a:spcPct val="0"/>
              </a:spcAft>
              <a:defRPr kumimoji="1" sz="2400">
                <a:solidFill>
                  <a:schemeClr val="tx1"/>
                </a:solidFill>
                <a:latin typeface="+mj-lt"/>
                <a:ea typeface="+mj-ea"/>
                <a:cs typeface="+mj-cs"/>
              </a:defRPr>
            </a:lvl1pPr>
            <a:lvl2pPr algn="l" defTabSz="833438" rtl="0" eaLnBrk="0" fontAlgn="base" hangingPunct="0">
              <a:spcBef>
                <a:spcPct val="0"/>
              </a:spcBef>
              <a:spcAft>
                <a:spcPct val="0"/>
              </a:spcAft>
              <a:defRPr kumimoji="1" sz="2400">
                <a:solidFill>
                  <a:schemeClr val="tx1"/>
                </a:solidFill>
                <a:latin typeface="ＨＧｺﾞｼｯｸE-PRO" pitchFamily="50" charset="-128"/>
                <a:ea typeface="ＨＧｺﾞｼｯｸE-PRO" pitchFamily="50" charset="-128"/>
              </a:defRPr>
            </a:lvl2pPr>
            <a:lvl3pPr algn="l" defTabSz="833438" rtl="0" eaLnBrk="0" fontAlgn="base" hangingPunct="0">
              <a:spcBef>
                <a:spcPct val="0"/>
              </a:spcBef>
              <a:spcAft>
                <a:spcPct val="0"/>
              </a:spcAft>
              <a:defRPr kumimoji="1" sz="2400">
                <a:solidFill>
                  <a:schemeClr val="tx1"/>
                </a:solidFill>
                <a:latin typeface="ＨＧｺﾞｼｯｸE-PRO" pitchFamily="50" charset="-128"/>
                <a:ea typeface="ＨＧｺﾞｼｯｸE-PRO" pitchFamily="50" charset="-128"/>
              </a:defRPr>
            </a:lvl3pPr>
            <a:lvl4pPr algn="l" defTabSz="833438" rtl="0" eaLnBrk="0" fontAlgn="base" hangingPunct="0">
              <a:spcBef>
                <a:spcPct val="0"/>
              </a:spcBef>
              <a:spcAft>
                <a:spcPct val="0"/>
              </a:spcAft>
              <a:defRPr kumimoji="1" sz="2400">
                <a:solidFill>
                  <a:schemeClr val="tx1"/>
                </a:solidFill>
                <a:latin typeface="ＨＧｺﾞｼｯｸE-PRO" pitchFamily="50" charset="-128"/>
                <a:ea typeface="ＨＧｺﾞｼｯｸE-PRO" pitchFamily="50" charset="-128"/>
              </a:defRPr>
            </a:lvl4pPr>
            <a:lvl5pPr algn="l" defTabSz="833438" rtl="0" eaLnBrk="0" fontAlgn="base" hangingPunct="0">
              <a:spcBef>
                <a:spcPct val="0"/>
              </a:spcBef>
              <a:spcAft>
                <a:spcPct val="0"/>
              </a:spcAft>
              <a:defRPr kumimoji="1" sz="2400">
                <a:solidFill>
                  <a:schemeClr val="tx1"/>
                </a:solidFill>
                <a:latin typeface="ＨＧｺﾞｼｯｸE-PRO" pitchFamily="50" charset="-128"/>
                <a:ea typeface="ＨＧｺﾞｼｯｸE-PRO" pitchFamily="50" charset="-128"/>
              </a:defRPr>
            </a:lvl5pPr>
            <a:lvl6pPr marL="457200" algn="l" defTabSz="833438" rtl="0" fontAlgn="base" hangingPunct="0">
              <a:spcBef>
                <a:spcPct val="0"/>
              </a:spcBef>
              <a:spcAft>
                <a:spcPct val="0"/>
              </a:spcAft>
              <a:defRPr kumimoji="1" sz="2400">
                <a:solidFill>
                  <a:schemeClr val="tx1"/>
                </a:solidFill>
                <a:latin typeface="ＨＧｺﾞｼｯｸE-PRO" pitchFamily="50" charset="-128"/>
                <a:ea typeface="ＨＧｺﾞｼｯｸE-PRO" pitchFamily="50" charset="-128"/>
              </a:defRPr>
            </a:lvl6pPr>
            <a:lvl7pPr marL="914400" algn="l" defTabSz="833438" rtl="0" fontAlgn="base" hangingPunct="0">
              <a:spcBef>
                <a:spcPct val="0"/>
              </a:spcBef>
              <a:spcAft>
                <a:spcPct val="0"/>
              </a:spcAft>
              <a:defRPr kumimoji="1" sz="2400">
                <a:solidFill>
                  <a:schemeClr val="tx1"/>
                </a:solidFill>
                <a:latin typeface="ＨＧｺﾞｼｯｸE-PRO" pitchFamily="50" charset="-128"/>
                <a:ea typeface="ＨＧｺﾞｼｯｸE-PRO" pitchFamily="50" charset="-128"/>
              </a:defRPr>
            </a:lvl7pPr>
            <a:lvl8pPr marL="1371600" algn="l" defTabSz="833438" rtl="0" fontAlgn="base" hangingPunct="0">
              <a:spcBef>
                <a:spcPct val="0"/>
              </a:spcBef>
              <a:spcAft>
                <a:spcPct val="0"/>
              </a:spcAft>
              <a:defRPr kumimoji="1" sz="2400">
                <a:solidFill>
                  <a:schemeClr val="tx1"/>
                </a:solidFill>
                <a:latin typeface="ＨＧｺﾞｼｯｸE-PRO" pitchFamily="50" charset="-128"/>
                <a:ea typeface="ＨＧｺﾞｼｯｸE-PRO" pitchFamily="50" charset="-128"/>
              </a:defRPr>
            </a:lvl8pPr>
            <a:lvl9pPr marL="1828800" algn="l" defTabSz="833438" rtl="0" fontAlgn="base" hangingPunct="0">
              <a:spcBef>
                <a:spcPct val="0"/>
              </a:spcBef>
              <a:spcAft>
                <a:spcPct val="0"/>
              </a:spcAft>
              <a:defRPr kumimoji="1" sz="2400">
                <a:solidFill>
                  <a:schemeClr val="tx1"/>
                </a:solidFill>
                <a:latin typeface="ＨＧｺﾞｼｯｸE-PRO" pitchFamily="50" charset="-128"/>
                <a:ea typeface="ＨＧｺﾞｼｯｸE-PRO" pitchFamily="50" charset="-128"/>
              </a:defRPr>
            </a:lvl9pPr>
          </a:lstStyle>
          <a:p>
            <a:pPr>
              <a:defRPr/>
            </a:pPr>
            <a:r>
              <a:rPr lang="ja-JP" altLang="en-US" sz="3000" kern="0" dirty="0"/>
              <a:t>返還誓約書の作成方法</a:t>
            </a: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正方形/長方形 1"/>
          <p:cNvSpPr/>
          <p:nvPr/>
        </p:nvSpPr>
        <p:spPr bwMode="auto">
          <a:xfrm>
            <a:off x="251520" y="3303662"/>
            <a:ext cx="8712968" cy="3077984"/>
          </a:xfrm>
          <a:prstGeom prst="rect">
            <a:avLst/>
          </a:prstGeom>
          <a:solidFill>
            <a:srgbClr val="FFFFCC"/>
          </a:solidFill>
          <a:ln w="9525"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ja-JP" altLang="en-US" sz="1000" b="1" i="0" u="none" strike="noStrike" cap="none" normalizeH="0" baseline="0">
              <a:ln>
                <a:noFill/>
              </a:ln>
              <a:solidFill>
                <a:schemeClr val="tx1"/>
              </a:solidFill>
              <a:effectLst/>
              <a:latin typeface="Times New Roman" charset="0"/>
              <a:ea typeface="ＭＳ Ｐゴシック" pitchFamily="50" charset="-128"/>
            </a:endParaRPr>
          </a:p>
        </p:txBody>
      </p:sp>
      <p:sp>
        <p:nvSpPr>
          <p:cNvPr id="31746" name="角丸四角形 9"/>
          <p:cNvSpPr>
            <a:spLocks noChangeArrowheads="1"/>
          </p:cNvSpPr>
          <p:nvPr/>
        </p:nvSpPr>
        <p:spPr bwMode="auto">
          <a:xfrm>
            <a:off x="467420" y="2260700"/>
            <a:ext cx="8347075" cy="917575"/>
          </a:xfrm>
          <a:prstGeom prst="roundRect">
            <a:avLst>
              <a:gd name="adj" fmla="val 50000"/>
            </a:avLst>
          </a:prstGeom>
          <a:solidFill>
            <a:srgbClr val="FFCCFF"/>
          </a:solidFill>
          <a:ln>
            <a:noFill/>
          </a:ln>
        </p:spPr>
        <p:txBody>
          <a:bodyPr wrap="none"/>
          <a:lstStyle>
            <a:lvl1pPr eaLnBrk="0" hangingPunct="0">
              <a:spcBef>
                <a:spcPct val="20000"/>
              </a:spcBef>
              <a:spcAft>
                <a:spcPct val="30000"/>
              </a:spcAft>
              <a:buClr>
                <a:srgbClr val="006600"/>
              </a:buClr>
              <a:buFont typeface="Wingdings" pitchFamily="2" charset="2"/>
              <a:buChar char="n"/>
              <a:defRPr kumimoji="1" sz="1400">
                <a:solidFill>
                  <a:schemeClr val="tx1"/>
                </a:solidFill>
                <a:latin typeface="ＨＧｺﾞｼｯｸE-PRO"/>
                <a:ea typeface="ＨＧｺﾞｼｯｸE-PRO"/>
                <a:cs typeface="ＨＧｺﾞｼｯｸE-PRO"/>
              </a:defRPr>
            </a:lvl1pPr>
            <a:lvl2pPr marL="742950" indent="-285750" eaLnBrk="0" hangingPunct="0">
              <a:spcBef>
                <a:spcPct val="20000"/>
              </a:spcBef>
              <a:spcAft>
                <a:spcPct val="30000"/>
              </a:spcAft>
              <a:buClr>
                <a:schemeClr val="tx2"/>
              </a:buClr>
              <a:buSzPct val="90000"/>
              <a:buFont typeface="Wingdings" pitchFamily="2" charset="2"/>
              <a:buChar char="t"/>
              <a:defRPr kumimoji="1" sz="1200">
                <a:solidFill>
                  <a:schemeClr val="tx1"/>
                </a:solidFill>
                <a:latin typeface="ＭＳ Ｐゴシック" pitchFamily="50" charset="-128"/>
                <a:ea typeface="ＭＳ Ｐゴシック" pitchFamily="50" charset="-128"/>
                <a:cs typeface="ＨＧｺﾞｼｯｸE-PRO"/>
              </a:defRPr>
            </a:lvl2pPr>
            <a:lvl3pPr marL="1143000" indent="-228600" eaLnBrk="0" hangingPunct="0">
              <a:spcBef>
                <a:spcPct val="20000"/>
              </a:spcBef>
              <a:spcAft>
                <a:spcPct val="30000"/>
              </a:spcAft>
              <a:buClr>
                <a:schemeClr val="tx2"/>
              </a:buClr>
              <a:buSzPct val="90000"/>
              <a:buFont typeface="Wingdings" pitchFamily="2" charset="2"/>
              <a:buChar char=""/>
              <a:defRPr kumimoji="1" sz="1200">
                <a:solidFill>
                  <a:schemeClr val="tx1"/>
                </a:solidFill>
                <a:latin typeface="ＭＳ Ｐゴシック" pitchFamily="50" charset="-128"/>
                <a:ea typeface="ＭＳ Ｐゴシック" pitchFamily="50" charset="-128"/>
                <a:cs typeface="ＨＧｺﾞｼｯｸE-PRO"/>
              </a:defRPr>
            </a:lvl3pPr>
            <a:lvl4pPr marL="1600200" indent="-228600" eaLnBrk="0" hangingPunct="0">
              <a:spcBef>
                <a:spcPct val="20000"/>
              </a:spcBef>
              <a:buChar char="–"/>
              <a:defRPr kumimoji="1" sz="1200">
                <a:solidFill>
                  <a:schemeClr val="tx1"/>
                </a:solidFill>
                <a:latin typeface="ＭＳ Ｐゴシック" pitchFamily="50" charset="-128"/>
                <a:ea typeface="ＭＳ Ｐゴシック" pitchFamily="50" charset="-128"/>
                <a:cs typeface="ＨＧｺﾞｼｯｸE-PRO"/>
              </a:defRPr>
            </a:lvl4pPr>
            <a:lvl5pPr marL="2057400" indent="-228600" eaLnBrk="0" hangingPunct="0">
              <a:spcBef>
                <a:spcPct val="20000"/>
              </a:spcBef>
              <a:buChar char="»"/>
              <a:defRPr kumimoji="1" sz="1200">
                <a:solidFill>
                  <a:schemeClr val="tx1"/>
                </a:solidFill>
                <a:latin typeface="ＭＳ Ｐゴシック" pitchFamily="50" charset="-128"/>
                <a:ea typeface="ＭＳ Ｐゴシック" pitchFamily="50" charset="-128"/>
                <a:cs typeface="ＨＧｺﾞｼｯｸE-PRO"/>
              </a:defRPr>
            </a:lvl5pPr>
            <a:lvl6pPr marL="2514600" indent="-228600" eaLnBrk="0" fontAlgn="base" hangingPunct="0">
              <a:spcBef>
                <a:spcPct val="20000"/>
              </a:spcBef>
              <a:spcAft>
                <a:spcPct val="0"/>
              </a:spcAft>
              <a:buChar char="»"/>
              <a:defRPr kumimoji="1" sz="1200">
                <a:solidFill>
                  <a:schemeClr val="tx1"/>
                </a:solidFill>
                <a:latin typeface="ＭＳ Ｐゴシック" pitchFamily="50" charset="-128"/>
                <a:ea typeface="ＭＳ Ｐゴシック" pitchFamily="50" charset="-128"/>
                <a:cs typeface="ＨＧｺﾞｼｯｸE-PRO"/>
              </a:defRPr>
            </a:lvl6pPr>
            <a:lvl7pPr marL="2971800" indent="-228600" eaLnBrk="0" fontAlgn="base" hangingPunct="0">
              <a:spcBef>
                <a:spcPct val="20000"/>
              </a:spcBef>
              <a:spcAft>
                <a:spcPct val="0"/>
              </a:spcAft>
              <a:buChar char="»"/>
              <a:defRPr kumimoji="1" sz="1200">
                <a:solidFill>
                  <a:schemeClr val="tx1"/>
                </a:solidFill>
                <a:latin typeface="ＭＳ Ｐゴシック" pitchFamily="50" charset="-128"/>
                <a:ea typeface="ＭＳ Ｐゴシック" pitchFamily="50" charset="-128"/>
                <a:cs typeface="ＨＧｺﾞｼｯｸE-PRO"/>
              </a:defRPr>
            </a:lvl7pPr>
            <a:lvl8pPr marL="3429000" indent="-228600" eaLnBrk="0" fontAlgn="base" hangingPunct="0">
              <a:spcBef>
                <a:spcPct val="20000"/>
              </a:spcBef>
              <a:spcAft>
                <a:spcPct val="0"/>
              </a:spcAft>
              <a:buChar char="»"/>
              <a:defRPr kumimoji="1" sz="1200">
                <a:solidFill>
                  <a:schemeClr val="tx1"/>
                </a:solidFill>
                <a:latin typeface="ＭＳ Ｐゴシック" pitchFamily="50" charset="-128"/>
                <a:ea typeface="ＭＳ Ｐゴシック" pitchFamily="50" charset="-128"/>
                <a:cs typeface="ＨＧｺﾞｼｯｸE-PRO"/>
              </a:defRPr>
            </a:lvl8pPr>
            <a:lvl9pPr marL="3886200" indent="-228600" eaLnBrk="0" fontAlgn="base" hangingPunct="0">
              <a:spcBef>
                <a:spcPct val="20000"/>
              </a:spcBef>
              <a:spcAft>
                <a:spcPct val="0"/>
              </a:spcAft>
              <a:buChar char="»"/>
              <a:defRPr kumimoji="1" sz="1200">
                <a:solidFill>
                  <a:schemeClr val="tx1"/>
                </a:solidFill>
                <a:latin typeface="ＭＳ Ｐゴシック" pitchFamily="50" charset="-128"/>
                <a:ea typeface="ＭＳ Ｐゴシック" pitchFamily="50" charset="-128"/>
                <a:cs typeface="ＨＧｺﾞｼｯｸE-PRO"/>
              </a:defRPr>
            </a:lvl9pPr>
          </a:lstStyle>
          <a:p>
            <a:pPr eaLnBrk="1" hangingPunct="1">
              <a:spcBef>
                <a:spcPct val="0"/>
              </a:spcBef>
              <a:spcAft>
                <a:spcPct val="0"/>
              </a:spcAft>
              <a:buClrTx/>
              <a:buFontTx/>
              <a:buNone/>
            </a:pPr>
            <a:endParaRPr lang="ja-JP" altLang="en-US" sz="1000" b="1">
              <a:latin typeface="Times New Roman" pitchFamily="18" charset="0"/>
              <a:ea typeface="ＭＳ Ｐゴシック" pitchFamily="50" charset="-128"/>
            </a:endParaRPr>
          </a:p>
        </p:txBody>
      </p:sp>
      <p:sp>
        <p:nvSpPr>
          <p:cNvPr id="5" name="タイトル 3"/>
          <p:cNvSpPr txBox="1">
            <a:spLocks/>
          </p:cNvSpPr>
          <p:nvPr/>
        </p:nvSpPr>
        <p:spPr bwMode="auto">
          <a:xfrm>
            <a:off x="144463" y="836712"/>
            <a:ext cx="8820025" cy="576263"/>
          </a:xfrm>
          <a:prstGeom prst="rect">
            <a:avLst/>
          </a:prstGeom>
          <a:solidFill>
            <a:srgbClr val="FFFF99"/>
          </a:solidFill>
          <a:ln>
            <a:noFill/>
          </a:ln>
        </p:spPr>
        <p:txBody>
          <a:bodyPr lIns="84138" tIns="42862" rIns="84138" bIns="42862" anchor="ctr"/>
          <a:lstStyle>
            <a:lvl1pPr algn="l" defTabSz="833438" rtl="0" eaLnBrk="0" fontAlgn="base" hangingPunct="0">
              <a:spcBef>
                <a:spcPct val="0"/>
              </a:spcBef>
              <a:spcAft>
                <a:spcPct val="0"/>
              </a:spcAft>
              <a:defRPr kumimoji="1" sz="4400" b="0" cap="none">
                <a:solidFill>
                  <a:schemeClr val="tx1"/>
                </a:solidFill>
                <a:latin typeface="+mj-lt"/>
                <a:ea typeface="+mj-ea"/>
                <a:cs typeface="+mj-cs"/>
              </a:defRPr>
            </a:lvl1pPr>
            <a:lvl2pPr algn="l" defTabSz="833438" rtl="0" eaLnBrk="0" fontAlgn="base" hangingPunct="0">
              <a:spcBef>
                <a:spcPct val="0"/>
              </a:spcBef>
              <a:spcAft>
                <a:spcPct val="0"/>
              </a:spcAft>
              <a:defRPr kumimoji="1" sz="2400">
                <a:solidFill>
                  <a:schemeClr val="tx1"/>
                </a:solidFill>
                <a:latin typeface="ＨＧｺﾞｼｯｸE-PRO" pitchFamily="50" charset="-128"/>
                <a:ea typeface="ＨＧｺﾞｼｯｸE-PRO" pitchFamily="50" charset="-128"/>
              </a:defRPr>
            </a:lvl2pPr>
            <a:lvl3pPr algn="l" defTabSz="833438" rtl="0" eaLnBrk="0" fontAlgn="base" hangingPunct="0">
              <a:spcBef>
                <a:spcPct val="0"/>
              </a:spcBef>
              <a:spcAft>
                <a:spcPct val="0"/>
              </a:spcAft>
              <a:defRPr kumimoji="1" sz="2400">
                <a:solidFill>
                  <a:schemeClr val="tx1"/>
                </a:solidFill>
                <a:latin typeface="ＨＧｺﾞｼｯｸE-PRO" pitchFamily="50" charset="-128"/>
                <a:ea typeface="ＨＧｺﾞｼｯｸE-PRO" pitchFamily="50" charset="-128"/>
              </a:defRPr>
            </a:lvl3pPr>
            <a:lvl4pPr algn="l" defTabSz="833438" rtl="0" eaLnBrk="0" fontAlgn="base" hangingPunct="0">
              <a:spcBef>
                <a:spcPct val="0"/>
              </a:spcBef>
              <a:spcAft>
                <a:spcPct val="0"/>
              </a:spcAft>
              <a:defRPr kumimoji="1" sz="2400">
                <a:solidFill>
                  <a:schemeClr val="tx1"/>
                </a:solidFill>
                <a:latin typeface="ＨＧｺﾞｼｯｸE-PRO" pitchFamily="50" charset="-128"/>
                <a:ea typeface="ＨＧｺﾞｼｯｸE-PRO" pitchFamily="50" charset="-128"/>
              </a:defRPr>
            </a:lvl4pPr>
            <a:lvl5pPr algn="l" defTabSz="833438" rtl="0" eaLnBrk="0" fontAlgn="base" hangingPunct="0">
              <a:spcBef>
                <a:spcPct val="0"/>
              </a:spcBef>
              <a:spcAft>
                <a:spcPct val="0"/>
              </a:spcAft>
              <a:defRPr kumimoji="1" sz="2400">
                <a:solidFill>
                  <a:schemeClr val="tx1"/>
                </a:solidFill>
                <a:latin typeface="ＨＧｺﾞｼｯｸE-PRO" pitchFamily="50" charset="-128"/>
                <a:ea typeface="ＨＧｺﾞｼｯｸE-PRO" pitchFamily="50" charset="-128"/>
              </a:defRPr>
            </a:lvl5pPr>
            <a:lvl6pPr marL="457200" algn="l" defTabSz="833438" rtl="0" fontAlgn="base" hangingPunct="0">
              <a:spcBef>
                <a:spcPct val="0"/>
              </a:spcBef>
              <a:spcAft>
                <a:spcPct val="0"/>
              </a:spcAft>
              <a:defRPr kumimoji="1" sz="2400">
                <a:solidFill>
                  <a:schemeClr val="tx1"/>
                </a:solidFill>
                <a:latin typeface="ＨＧｺﾞｼｯｸE-PRO" pitchFamily="50" charset="-128"/>
                <a:ea typeface="ＨＧｺﾞｼｯｸE-PRO" pitchFamily="50" charset="-128"/>
              </a:defRPr>
            </a:lvl6pPr>
            <a:lvl7pPr marL="914400" algn="l" defTabSz="833438" rtl="0" fontAlgn="base" hangingPunct="0">
              <a:spcBef>
                <a:spcPct val="0"/>
              </a:spcBef>
              <a:spcAft>
                <a:spcPct val="0"/>
              </a:spcAft>
              <a:defRPr kumimoji="1" sz="2400">
                <a:solidFill>
                  <a:schemeClr val="tx1"/>
                </a:solidFill>
                <a:latin typeface="ＨＧｺﾞｼｯｸE-PRO" pitchFamily="50" charset="-128"/>
                <a:ea typeface="ＨＧｺﾞｼｯｸE-PRO" pitchFamily="50" charset="-128"/>
              </a:defRPr>
            </a:lvl7pPr>
            <a:lvl8pPr marL="1371600" algn="l" defTabSz="833438" rtl="0" fontAlgn="base" hangingPunct="0">
              <a:spcBef>
                <a:spcPct val="0"/>
              </a:spcBef>
              <a:spcAft>
                <a:spcPct val="0"/>
              </a:spcAft>
              <a:defRPr kumimoji="1" sz="2400">
                <a:solidFill>
                  <a:schemeClr val="tx1"/>
                </a:solidFill>
                <a:latin typeface="ＨＧｺﾞｼｯｸE-PRO" pitchFamily="50" charset="-128"/>
                <a:ea typeface="ＨＧｺﾞｼｯｸE-PRO" pitchFamily="50" charset="-128"/>
              </a:defRPr>
            </a:lvl8pPr>
            <a:lvl9pPr marL="1828800" algn="l" defTabSz="833438" rtl="0" fontAlgn="base" hangingPunct="0">
              <a:spcBef>
                <a:spcPct val="0"/>
              </a:spcBef>
              <a:spcAft>
                <a:spcPct val="0"/>
              </a:spcAft>
              <a:defRPr kumimoji="1" sz="2400">
                <a:solidFill>
                  <a:schemeClr val="tx1"/>
                </a:solidFill>
                <a:latin typeface="ＨＧｺﾞｼｯｸE-PRO" pitchFamily="50" charset="-128"/>
                <a:ea typeface="ＨＧｺﾞｼｯｸE-PRO" pitchFamily="50" charset="-128"/>
              </a:defRPr>
            </a:lvl9pPr>
          </a:lstStyle>
          <a:p>
            <a:pPr marL="457200" indent="-457200">
              <a:buFont typeface="+mj-ea"/>
              <a:buAutoNum type="circleNumDbPlain" startAt="3"/>
              <a:defRPr/>
            </a:pPr>
            <a:r>
              <a:rPr lang="ja-JP" altLang="en-US" sz="2500" kern="0" dirty="0">
                <a:latin typeface="メイリオ" panose="020B0604030504040204" pitchFamily="50" charset="-128"/>
                <a:ea typeface="メイリオ" panose="020B0604030504040204" pitchFamily="50" charset="-128"/>
                <a:cs typeface="メイリオ" panose="020B0604030504040204" pitchFamily="50" charset="-128"/>
              </a:rPr>
              <a:t>連帯保証人・保証人の選任における注意点</a:t>
            </a:r>
          </a:p>
        </p:txBody>
      </p:sp>
      <p:sp>
        <p:nvSpPr>
          <p:cNvPr id="31748" name="コンテンツ プレースホルダー 2"/>
          <p:cNvSpPr txBox="1">
            <a:spLocks/>
          </p:cNvSpPr>
          <p:nvPr/>
        </p:nvSpPr>
        <p:spPr bwMode="auto">
          <a:xfrm>
            <a:off x="251520" y="1521520"/>
            <a:ext cx="8391525" cy="9361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285750" indent="-285750" eaLnBrk="0" hangingPunct="0">
              <a:spcBef>
                <a:spcPct val="20000"/>
              </a:spcBef>
              <a:spcAft>
                <a:spcPct val="30000"/>
              </a:spcAft>
              <a:buClr>
                <a:srgbClr val="006600"/>
              </a:buClr>
              <a:buFont typeface="Wingdings" pitchFamily="2" charset="2"/>
              <a:buChar char="n"/>
              <a:defRPr kumimoji="1" sz="1400">
                <a:solidFill>
                  <a:schemeClr val="tx1"/>
                </a:solidFill>
                <a:latin typeface="ＨＧｺﾞｼｯｸE-PRO"/>
                <a:ea typeface="ＨＧｺﾞｼｯｸE-PRO"/>
                <a:cs typeface="ＨＧｺﾞｼｯｸE-PRO"/>
              </a:defRPr>
            </a:lvl1pPr>
            <a:lvl2pPr marL="742950" indent="-285750" eaLnBrk="0" hangingPunct="0">
              <a:spcBef>
                <a:spcPct val="20000"/>
              </a:spcBef>
              <a:spcAft>
                <a:spcPct val="30000"/>
              </a:spcAft>
              <a:buClr>
                <a:schemeClr val="tx2"/>
              </a:buClr>
              <a:buSzPct val="90000"/>
              <a:buFont typeface="Wingdings" pitchFamily="2" charset="2"/>
              <a:buChar char="t"/>
              <a:defRPr kumimoji="1" sz="1200">
                <a:solidFill>
                  <a:schemeClr val="tx1"/>
                </a:solidFill>
                <a:latin typeface="ＭＳ Ｐゴシック" pitchFamily="50" charset="-128"/>
                <a:ea typeface="ＭＳ Ｐゴシック" pitchFamily="50" charset="-128"/>
                <a:cs typeface="ＨＧｺﾞｼｯｸE-PRO"/>
              </a:defRPr>
            </a:lvl2pPr>
            <a:lvl3pPr marL="1143000" indent="-228600" eaLnBrk="0" hangingPunct="0">
              <a:spcBef>
                <a:spcPct val="20000"/>
              </a:spcBef>
              <a:spcAft>
                <a:spcPct val="30000"/>
              </a:spcAft>
              <a:buClr>
                <a:schemeClr val="tx2"/>
              </a:buClr>
              <a:buSzPct val="90000"/>
              <a:buFont typeface="Wingdings" pitchFamily="2" charset="2"/>
              <a:buChar char=""/>
              <a:defRPr kumimoji="1" sz="1200">
                <a:solidFill>
                  <a:schemeClr val="tx1"/>
                </a:solidFill>
                <a:latin typeface="ＭＳ Ｐゴシック" pitchFamily="50" charset="-128"/>
                <a:ea typeface="ＭＳ Ｐゴシック" pitchFamily="50" charset="-128"/>
                <a:cs typeface="ＨＧｺﾞｼｯｸE-PRO"/>
              </a:defRPr>
            </a:lvl3pPr>
            <a:lvl4pPr marL="1600200" indent="-228600" eaLnBrk="0" hangingPunct="0">
              <a:spcBef>
                <a:spcPct val="20000"/>
              </a:spcBef>
              <a:buChar char="–"/>
              <a:defRPr kumimoji="1" sz="1200">
                <a:solidFill>
                  <a:schemeClr val="tx1"/>
                </a:solidFill>
                <a:latin typeface="ＭＳ Ｐゴシック" pitchFamily="50" charset="-128"/>
                <a:ea typeface="ＭＳ Ｐゴシック" pitchFamily="50" charset="-128"/>
                <a:cs typeface="ＨＧｺﾞｼｯｸE-PRO"/>
              </a:defRPr>
            </a:lvl4pPr>
            <a:lvl5pPr marL="2057400" indent="-228600" eaLnBrk="0" hangingPunct="0">
              <a:spcBef>
                <a:spcPct val="20000"/>
              </a:spcBef>
              <a:buChar char="»"/>
              <a:defRPr kumimoji="1" sz="1200">
                <a:solidFill>
                  <a:schemeClr val="tx1"/>
                </a:solidFill>
                <a:latin typeface="ＭＳ Ｐゴシック" pitchFamily="50" charset="-128"/>
                <a:ea typeface="ＭＳ Ｐゴシック" pitchFamily="50" charset="-128"/>
                <a:cs typeface="ＨＧｺﾞｼｯｸE-PRO"/>
              </a:defRPr>
            </a:lvl5pPr>
            <a:lvl6pPr marL="2514600" indent="-228600" eaLnBrk="0" fontAlgn="base" hangingPunct="0">
              <a:spcBef>
                <a:spcPct val="20000"/>
              </a:spcBef>
              <a:spcAft>
                <a:spcPct val="0"/>
              </a:spcAft>
              <a:buChar char="»"/>
              <a:defRPr kumimoji="1" sz="1200">
                <a:solidFill>
                  <a:schemeClr val="tx1"/>
                </a:solidFill>
                <a:latin typeface="ＭＳ Ｐゴシック" pitchFamily="50" charset="-128"/>
                <a:ea typeface="ＭＳ Ｐゴシック" pitchFamily="50" charset="-128"/>
                <a:cs typeface="ＨＧｺﾞｼｯｸE-PRO"/>
              </a:defRPr>
            </a:lvl6pPr>
            <a:lvl7pPr marL="2971800" indent="-228600" eaLnBrk="0" fontAlgn="base" hangingPunct="0">
              <a:spcBef>
                <a:spcPct val="20000"/>
              </a:spcBef>
              <a:spcAft>
                <a:spcPct val="0"/>
              </a:spcAft>
              <a:buChar char="»"/>
              <a:defRPr kumimoji="1" sz="1200">
                <a:solidFill>
                  <a:schemeClr val="tx1"/>
                </a:solidFill>
                <a:latin typeface="ＭＳ Ｐゴシック" pitchFamily="50" charset="-128"/>
                <a:ea typeface="ＭＳ Ｐゴシック" pitchFamily="50" charset="-128"/>
                <a:cs typeface="ＨＧｺﾞｼｯｸE-PRO"/>
              </a:defRPr>
            </a:lvl7pPr>
            <a:lvl8pPr marL="3429000" indent="-228600" eaLnBrk="0" fontAlgn="base" hangingPunct="0">
              <a:spcBef>
                <a:spcPct val="20000"/>
              </a:spcBef>
              <a:spcAft>
                <a:spcPct val="0"/>
              </a:spcAft>
              <a:buChar char="»"/>
              <a:defRPr kumimoji="1" sz="1200">
                <a:solidFill>
                  <a:schemeClr val="tx1"/>
                </a:solidFill>
                <a:latin typeface="ＭＳ Ｐゴシック" pitchFamily="50" charset="-128"/>
                <a:ea typeface="ＭＳ Ｐゴシック" pitchFamily="50" charset="-128"/>
                <a:cs typeface="ＨＧｺﾞｼｯｸE-PRO"/>
              </a:defRPr>
            </a:lvl8pPr>
            <a:lvl9pPr marL="3886200" indent="-228600" eaLnBrk="0" fontAlgn="base" hangingPunct="0">
              <a:spcBef>
                <a:spcPct val="20000"/>
              </a:spcBef>
              <a:spcAft>
                <a:spcPct val="0"/>
              </a:spcAft>
              <a:buChar char="»"/>
              <a:defRPr kumimoji="1" sz="1200">
                <a:solidFill>
                  <a:schemeClr val="tx1"/>
                </a:solidFill>
                <a:latin typeface="ＭＳ Ｐゴシック" pitchFamily="50" charset="-128"/>
                <a:ea typeface="ＭＳ Ｐゴシック" pitchFamily="50" charset="-128"/>
                <a:cs typeface="ＨＧｺﾞｼｯｸE-PRO"/>
              </a:defRPr>
            </a:lvl9pPr>
          </a:lstStyle>
          <a:p>
            <a:pPr eaLnBrk="1" hangingPunct="1">
              <a:spcBef>
                <a:spcPts val="1000"/>
              </a:spcBef>
              <a:spcAft>
                <a:spcPct val="0"/>
              </a:spcAft>
              <a:buClr>
                <a:srgbClr val="FC0128"/>
              </a:buClr>
              <a:buSzPct val="80000"/>
              <a:buFont typeface="Wingdings" pitchFamily="2" charset="2"/>
              <a:buChar char="l"/>
            </a:pPr>
            <a:r>
              <a:rPr lang="ja-JP" altLang="en-US" sz="1800" b="1" dirty="0">
                <a:solidFill>
                  <a:srgbClr val="404040"/>
                </a:solidFill>
                <a:latin typeface="メイリオ" pitchFamily="50" charset="-128"/>
                <a:ea typeface="メイリオ" pitchFamily="50" charset="-128"/>
                <a:cs typeface="メイリオ" pitchFamily="50" charset="-128"/>
              </a:rPr>
              <a:t>４親等以内の親族でない成人を連帯保証人または保証人に選任する場合</a:t>
            </a:r>
            <a:endParaRPr lang="en-US" altLang="ja-JP" sz="1800" b="1" dirty="0">
              <a:solidFill>
                <a:srgbClr val="404040"/>
              </a:solidFill>
              <a:latin typeface="メイリオ" pitchFamily="50" charset="-128"/>
              <a:ea typeface="メイリオ" pitchFamily="50" charset="-128"/>
              <a:cs typeface="メイリオ" pitchFamily="50" charset="-128"/>
            </a:endParaRPr>
          </a:p>
          <a:p>
            <a:pPr eaLnBrk="1" hangingPunct="1">
              <a:spcBef>
                <a:spcPts val="1000"/>
              </a:spcBef>
              <a:spcAft>
                <a:spcPct val="0"/>
              </a:spcAft>
              <a:buClr>
                <a:srgbClr val="FC0128"/>
              </a:buClr>
              <a:buSzPct val="80000"/>
              <a:buFont typeface="Wingdings" pitchFamily="2" charset="2"/>
              <a:buChar char="l"/>
            </a:pPr>
            <a:r>
              <a:rPr lang="ja-JP" altLang="en-US" sz="1800" b="1" dirty="0">
                <a:solidFill>
                  <a:srgbClr val="404040"/>
                </a:solidFill>
                <a:latin typeface="メイリオ" pitchFamily="50" charset="-128"/>
                <a:ea typeface="メイリオ" pitchFamily="50" charset="-128"/>
                <a:cs typeface="メイリオ" pitchFamily="50" charset="-128"/>
              </a:rPr>
              <a:t>保証人に</a:t>
            </a:r>
            <a:r>
              <a:rPr lang="en-US" altLang="ja-JP" sz="1800" b="1" dirty="0">
                <a:solidFill>
                  <a:srgbClr val="404040"/>
                </a:solidFill>
                <a:latin typeface="メイリオ" pitchFamily="50" charset="-128"/>
                <a:ea typeface="メイリオ" pitchFamily="50" charset="-128"/>
                <a:cs typeface="メイリオ" pitchFamily="50" charset="-128"/>
              </a:rPr>
              <a:t>65</a:t>
            </a:r>
            <a:r>
              <a:rPr lang="ja-JP" altLang="en-US" sz="1800" b="1" dirty="0">
                <a:solidFill>
                  <a:srgbClr val="404040"/>
                </a:solidFill>
                <a:latin typeface="メイリオ" pitchFamily="50" charset="-128"/>
                <a:ea typeface="メイリオ" pitchFamily="50" charset="-128"/>
                <a:cs typeface="メイリオ" pitchFamily="50" charset="-128"/>
              </a:rPr>
              <a:t>歳以上の人を選任する場合</a:t>
            </a:r>
            <a:endParaRPr lang="en-US" altLang="ja-JP" sz="1800" b="1" dirty="0">
              <a:solidFill>
                <a:srgbClr val="404040"/>
              </a:solidFill>
              <a:latin typeface="メイリオ" pitchFamily="50" charset="-128"/>
              <a:ea typeface="メイリオ" pitchFamily="50" charset="-128"/>
              <a:cs typeface="メイリオ" pitchFamily="50" charset="-128"/>
            </a:endParaRPr>
          </a:p>
        </p:txBody>
      </p:sp>
      <p:pic>
        <p:nvPicPr>
          <p:cNvPr id="31749" name="Picture 43" descr="MC900397865[1]"/>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239148" y="913160"/>
            <a:ext cx="393700" cy="40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1750" name="Text Box 44"/>
          <p:cNvSpPr txBox="1">
            <a:spLocks noChangeArrowheads="1"/>
          </p:cNvSpPr>
          <p:nvPr/>
        </p:nvSpPr>
        <p:spPr bwMode="auto">
          <a:xfrm>
            <a:off x="7666161" y="858838"/>
            <a:ext cx="1730375" cy="553998"/>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spcAft>
                <a:spcPct val="30000"/>
              </a:spcAft>
              <a:buClr>
                <a:srgbClr val="006600"/>
              </a:buClr>
              <a:buFont typeface="Wingdings" pitchFamily="2" charset="2"/>
              <a:buChar char="n"/>
              <a:defRPr kumimoji="1" sz="1400">
                <a:solidFill>
                  <a:schemeClr val="tx1"/>
                </a:solidFill>
                <a:latin typeface="ＨＧｺﾞｼｯｸE-PRO"/>
                <a:ea typeface="ＨＧｺﾞｼｯｸE-PRO"/>
                <a:cs typeface="ＨＧｺﾞｼｯｸE-PRO"/>
              </a:defRPr>
            </a:lvl1pPr>
            <a:lvl2pPr marL="742950" indent="-285750" eaLnBrk="0" hangingPunct="0">
              <a:spcBef>
                <a:spcPct val="20000"/>
              </a:spcBef>
              <a:spcAft>
                <a:spcPct val="30000"/>
              </a:spcAft>
              <a:buClr>
                <a:schemeClr val="tx2"/>
              </a:buClr>
              <a:buSzPct val="90000"/>
              <a:buFont typeface="Wingdings" pitchFamily="2" charset="2"/>
              <a:buChar char="t"/>
              <a:defRPr kumimoji="1" sz="1200">
                <a:solidFill>
                  <a:schemeClr val="tx1"/>
                </a:solidFill>
                <a:latin typeface="ＭＳ Ｐゴシック" pitchFamily="50" charset="-128"/>
                <a:ea typeface="ＭＳ Ｐゴシック" pitchFamily="50" charset="-128"/>
                <a:cs typeface="ＨＧｺﾞｼｯｸE-PRO"/>
              </a:defRPr>
            </a:lvl2pPr>
            <a:lvl3pPr marL="1143000" indent="-228600" eaLnBrk="0" hangingPunct="0">
              <a:spcBef>
                <a:spcPct val="20000"/>
              </a:spcBef>
              <a:spcAft>
                <a:spcPct val="30000"/>
              </a:spcAft>
              <a:buClr>
                <a:schemeClr val="tx2"/>
              </a:buClr>
              <a:buSzPct val="90000"/>
              <a:buFont typeface="Wingdings" pitchFamily="2" charset="2"/>
              <a:buChar char=""/>
              <a:defRPr kumimoji="1" sz="1200">
                <a:solidFill>
                  <a:schemeClr val="tx1"/>
                </a:solidFill>
                <a:latin typeface="ＭＳ Ｐゴシック" pitchFamily="50" charset="-128"/>
                <a:ea typeface="ＭＳ Ｐゴシック" pitchFamily="50" charset="-128"/>
                <a:cs typeface="ＨＧｺﾞｼｯｸE-PRO"/>
              </a:defRPr>
            </a:lvl3pPr>
            <a:lvl4pPr marL="1600200" indent="-228600" eaLnBrk="0" hangingPunct="0">
              <a:spcBef>
                <a:spcPct val="20000"/>
              </a:spcBef>
              <a:buChar char="–"/>
              <a:defRPr kumimoji="1" sz="1200">
                <a:solidFill>
                  <a:schemeClr val="tx1"/>
                </a:solidFill>
                <a:latin typeface="ＭＳ Ｐゴシック" pitchFamily="50" charset="-128"/>
                <a:ea typeface="ＭＳ Ｐゴシック" pitchFamily="50" charset="-128"/>
                <a:cs typeface="ＨＧｺﾞｼｯｸE-PRO"/>
              </a:defRPr>
            </a:lvl4pPr>
            <a:lvl5pPr marL="2057400" indent="-228600" eaLnBrk="0" hangingPunct="0">
              <a:spcBef>
                <a:spcPct val="20000"/>
              </a:spcBef>
              <a:buChar char="»"/>
              <a:defRPr kumimoji="1" sz="1200">
                <a:solidFill>
                  <a:schemeClr val="tx1"/>
                </a:solidFill>
                <a:latin typeface="ＭＳ Ｐゴシック" pitchFamily="50" charset="-128"/>
                <a:ea typeface="ＭＳ Ｐゴシック" pitchFamily="50" charset="-128"/>
                <a:cs typeface="ＨＧｺﾞｼｯｸE-PRO"/>
              </a:defRPr>
            </a:lvl5pPr>
            <a:lvl6pPr marL="2514600" indent="-228600" eaLnBrk="0" fontAlgn="base" hangingPunct="0">
              <a:spcBef>
                <a:spcPct val="20000"/>
              </a:spcBef>
              <a:spcAft>
                <a:spcPct val="0"/>
              </a:spcAft>
              <a:buChar char="»"/>
              <a:defRPr kumimoji="1" sz="1200">
                <a:solidFill>
                  <a:schemeClr val="tx1"/>
                </a:solidFill>
                <a:latin typeface="ＭＳ Ｐゴシック" pitchFamily="50" charset="-128"/>
                <a:ea typeface="ＭＳ Ｐゴシック" pitchFamily="50" charset="-128"/>
                <a:cs typeface="ＨＧｺﾞｼｯｸE-PRO"/>
              </a:defRPr>
            </a:lvl6pPr>
            <a:lvl7pPr marL="2971800" indent="-228600" eaLnBrk="0" fontAlgn="base" hangingPunct="0">
              <a:spcBef>
                <a:spcPct val="20000"/>
              </a:spcBef>
              <a:spcAft>
                <a:spcPct val="0"/>
              </a:spcAft>
              <a:buChar char="»"/>
              <a:defRPr kumimoji="1" sz="1200">
                <a:solidFill>
                  <a:schemeClr val="tx1"/>
                </a:solidFill>
                <a:latin typeface="ＭＳ Ｐゴシック" pitchFamily="50" charset="-128"/>
                <a:ea typeface="ＭＳ Ｐゴシック" pitchFamily="50" charset="-128"/>
                <a:cs typeface="ＨＧｺﾞｼｯｸE-PRO"/>
              </a:defRPr>
            </a:lvl7pPr>
            <a:lvl8pPr marL="3429000" indent="-228600" eaLnBrk="0" fontAlgn="base" hangingPunct="0">
              <a:spcBef>
                <a:spcPct val="20000"/>
              </a:spcBef>
              <a:spcAft>
                <a:spcPct val="0"/>
              </a:spcAft>
              <a:buChar char="»"/>
              <a:defRPr kumimoji="1" sz="1200">
                <a:solidFill>
                  <a:schemeClr val="tx1"/>
                </a:solidFill>
                <a:latin typeface="ＭＳ Ｐゴシック" pitchFamily="50" charset="-128"/>
                <a:ea typeface="ＭＳ Ｐゴシック" pitchFamily="50" charset="-128"/>
                <a:cs typeface="ＨＧｺﾞｼｯｸE-PRO"/>
              </a:defRPr>
            </a:lvl8pPr>
            <a:lvl9pPr marL="3886200" indent="-228600" eaLnBrk="0" fontAlgn="base" hangingPunct="0">
              <a:spcBef>
                <a:spcPct val="20000"/>
              </a:spcBef>
              <a:spcAft>
                <a:spcPct val="0"/>
              </a:spcAft>
              <a:buChar char="»"/>
              <a:defRPr kumimoji="1" sz="1200">
                <a:solidFill>
                  <a:schemeClr val="tx1"/>
                </a:solidFill>
                <a:latin typeface="ＭＳ Ｐゴシック" pitchFamily="50" charset="-128"/>
                <a:ea typeface="ＭＳ Ｐゴシック" pitchFamily="50" charset="-128"/>
                <a:cs typeface="ＨＧｺﾞｼｯｸE-PRO"/>
              </a:defRPr>
            </a:lvl9pPr>
          </a:lstStyle>
          <a:p>
            <a:pPr eaLnBrk="1" hangingPunct="1">
              <a:spcBef>
                <a:spcPct val="50000"/>
              </a:spcBef>
              <a:spcAft>
                <a:spcPct val="0"/>
              </a:spcAft>
              <a:buClrTx/>
              <a:buFontTx/>
              <a:buNone/>
            </a:pPr>
            <a:r>
              <a:rPr lang="ja-JP" altLang="en-US" sz="1200" b="1" dirty="0"/>
              <a:t>奨学生のしおり　</a:t>
            </a:r>
            <a:endParaRPr lang="en-US" altLang="ja-JP" sz="1200" b="1" dirty="0"/>
          </a:p>
          <a:p>
            <a:pPr eaLnBrk="1" hangingPunct="1">
              <a:spcBef>
                <a:spcPct val="50000"/>
              </a:spcBef>
              <a:spcAft>
                <a:spcPct val="0"/>
              </a:spcAft>
              <a:buClrTx/>
              <a:buFontTx/>
              <a:buNone/>
            </a:pPr>
            <a:r>
              <a:rPr lang="ja-JP" altLang="en-US" sz="1200" b="1" dirty="0"/>
              <a:t>第二部　２</a:t>
            </a:r>
            <a:r>
              <a:rPr lang="en-US" altLang="ja-JP" sz="1200" b="1" dirty="0"/>
              <a:t>-</a:t>
            </a:r>
            <a:r>
              <a:rPr lang="ja-JP" altLang="en-US" sz="1200" b="1" dirty="0"/>
              <a:t>３</a:t>
            </a:r>
            <a:endParaRPr lang="en-US" altLang="ja-JP" sz="1200" b="1" dirty="0"/>
          </a:p>
        </p:txBody>
      </p:sp>
      <p:sp>
        <p:nvSpPr>
          <p:cNvPr id="3" name="テキスト ボックス 2"/>
          <p:cNvSpPr txBox="1"/>
          <p:nvPr/>
        </p:nvSpPr>
        <p:spPr>
          <a:xfrm>
            <a:off x="288480" y="3426991"/>
            <a:ext cx="8820024" cy="2954655"/>
          </a:xfrm>
          <a:prstGeom prst="rect">
            <a:avLst/>
          </a:prstGeom>
          <a:noFill/>
          <a:ln>
            <a:noFill/>
          </a:ln>
        </p:spPr>
        <p:txBody>
          <a:bodyPr wrap="square">
            <a:spAutoFit/>
          </a:bodyPr>
          <a:lstStyle/>
          <a:p>
            <a:pPr>
              <a:defRPr/>
            </a:pPr>
            <a:r>
              <a:rPr lang="en-US" altLang="ja-JP" sz="1600" dirty="0">
                <a:latin typeface="+mn-ea"/>
                <a:ea typeface="+mn-ea"/>
                <a:cs typeface="+mn-cs"/>
              </a:rPr>
              <a:t>Ⅰ</a:t>
            </a:r>
            <a:r>
              <a:rPr lang="ja-JP" altLang="en-US" sz="1600" dirty="0">
                <a:latin typeface="+mn-ea"/>
                <a:ea typeface="+mn-ea"/>
                <a:cs typeface="+mn-cs"/>
              </a:rPr>
              <a:t>　年間収入・所得で判定</a:t>
            </a:r>
            <a:endParaRPr lang="en-US" altLang="ja-JP" sz="1600" dirty="0">
              <a:latin typeface="+mn-ea"/>
              <a:ea typeface="+mn-ea"/>
              <a:cs typeface="+mn-cs"/>
            </a:endParaRPr>
          </a:p>
          <a:p>
            <a:pPr>
              <a:defRPr/>
            </a:pPr>
            <a:r>
              <a:rPr lang="en-US" altLang="ja-JP" sz="1600" dirty="0">
                <a:latin typeface="+mn-ea"/>
                <a:ea typeface="+mn-ea"/>
                <a:cs typeface="+mn-cs"/>
              </a:rPr>
              <a:t> </a:t>
            </a:r>
            <a:r>
              <a:rPr lang="ja-JP" altLang="en-US" sz="1600" dirty="0">
                <a:latin typeface="+mn-ea"/>
                <a:ea typeface="+mn-ea"/>
                <a:cs typeface="+mn-cs"/>
              </a:rPr>
              <a:t> </a:t>
            </a:r>
            <a:r>
              <a:rPr lang="en-US" altLang="ja-JP" sz="1600" dirty="0">
                <a:latin typeface="+mn-ea"/>
                <a:ea typeface="+mn-ea"/>
                <a:cs typeface="+mn-cs"/>
              </a:rPr>
              <a:t> </a:t>
            </a:r>
            <a:r>
              <a:rPr lang="ja-JP" altLang="en-US" sz="1600" dirty="0">
                <a:latin typeface="+mn-ea"/>
                <a:ea typeface="+mn-ea"/>
                <a:cs typeface="+mn-cs"/>
              </a:rPr>
              <a:t>・給与所得者　　　　年間</a:t>
            </a:r>
            <a:r>
              <a:rPr lang="ja-JP" altLang="en-US" sz="1600" u="sng" dirty="0">
                <a:latin typeface="+mn-ea"/>
                <a:ea typeface="+mn-ea"/>
                <a:cs typeface="+mn-cs"/>
              </a:rPr>
              <a:t>収入</a:t>
            </a:r>
            <a:r>
              <a:rPr lang="ja-JP" altLang="en-US" sz="1600" dirty="0">
                <a:solidFill>
                  <a:srgbClr val="FF0000"/>
                </a:solidFill>
                <a:latin typeface="+mn-ea"/>
                <a:ea typeface="+mn-ea"/>
                <a:cs typeface="+mn-cs"/>
              </a:rPr>
              <a:t>３２０</a:t>
            </a:r>
            <a:r>
              <a:rPr lang="ja-JP" altLang="en-US" sz="1600" dirty="0">
                <a:latin typeface="+mn-ea"/>
                <a:ea typeface="+mn-ea"/>
                <a:cs typeface="+mn-cs"/>
              </a:rPr>
              <a:t>万円以上 </a:t>
            </a:r>
            <a:r>
              <a:rPr lang="ja-JP" altLang="en-US" sz="1400" dirty="0">
                <a:latin typeface="+mn-ea"/>
                <a:ea typeface="+mn-ea"/>
                <a:cs typeface="+mn-cs"/>
              </a:rPr>
              <a:t>（証明書類：源泉徴収票、年金振込通知等）</a:t>
            </a:r>
            <a:endParaRPr lang="en-US" altLang="ja-JP" sz="1400" dirty="0">
              <a:latin typeface="+mn-ea"/>
              <a:ea typeface="+mn-ea"/>
              <a:cs typeface="+mn-cs"/>
            </a:endParaRPr>
          </a:p>
          <a:p>
            <a:pPr>
              <a:defRPr/>
            </a:pPr>
            <a:r>
              <a:rPr lang="ja-JP" altLang="en-US" sz="1600" dirty="0">
                <a:latin typeface="+mn-ea"/>
                <a:ea typeface="+mn-ea"/>
                <a:cs typeface="+mn-cs"/>
              </a:rPr>
              <a:t>   ・給与所得者以外　年間</a:t>
            </a:r>
            <a:r>
              <a:rPr lang="ja-JP" altLang="en-US" sz="1600" u="sng" dirty="0">
                <a:latin typeface="+mn-ea"/>
                <a:ea typeface="+mn-ea"/>
                <a:cs typeface="+mn-cs"/>
              </a:rPr>
              <a:t>所得</a:t>
            </a:r>
            <a:r>
              <a:rPr lang="ja-JP" altLang="en-US" sz="1600" dirty="0">
                <a:solidFill>
                  <a:srgbClr val="FF0000"/>
                </a:solidFill>
                <a:latin typeface="+mn-ea"/>
                <a:ea typeface="+mn-ea"/>
                <a:cs typeface="+mn-cs"/>
              </a:rPr>
              <a:t>２２０</a:t>
            </a:r>
            <a:r>
              <a:rPr lang="ja-JP" altLang="en-US" sz="1600" dirty="0">
                <a:latin typeface="+mn-ea"/>
                <a:ea typeface="+mn-ea"/>
                <a:cs typeface="+mn-cs"/>
              </a:rPr>
              <a:t>万円以上 </a:t>
            </a:r>
            <a:r>
              <a:rPr lang="ja-JP" altLang="en-US" sz="1400" dirty="0">
                <a:latin typeface="+mn-ea"/>
                <a:ea typeface="+mn-ea"/>
                <a:cs typeface="+mn-cs"/>
              </a:rPr>
              <a:t>（証明書類：確定申告書控（受付印のあるもの）等）</a:t>
            </a:r>
            <a:endParaRPr lang="en-US" altLang="ja-JP" sz="1400" dirty="0">
              <a:latin typeface="+mn-ea"/>
              <a:ea typeface="+mn-ea"/>
              <a:cs typeface="+mn-cs"/>
            </a:endParaRPr>
          </a:p>
          <a:p>
            <a:pPr>
              <a:defRPr/>
            </a:pPr>
            <a:r>
              <a:rPr lang="ja-JP" altLang="en-US" sz="1400" dirty="0">
                <a:latin typeface="+mn-ea"/>
                <a:ea typeface="+mn-ea"/>
                <a:cs typeface="+mn-cs"/>
              </a:rPr>
              <a:t>　</a:t>
            </a:r>
            <a:endParaRPr lang="en-US" altLang="ja-JP" sz="1400" dirty="0">
              <a:latin typeface="+mn-ea"/>
              <a:ea typeface="+mn-ea"/>
              <a:cs typeface="+mn-cs"/>
            </a:endParaRPr>
          </a:p>
          <a:p>
            <a:pPr>
              <a:defRPr/>
            </a:pPr>
            <a:r>
              <a:rPr lang="en-US" altLang="ja-JP" sz="1600" dirty="0">
                <a:latin typeface="+mn-ea"/>
                <a:ea typeface="+mn-ea"/>
                <a:cs typeface="+mn-cs"/>
              </a:rPr>
              <a:t>Ⅱ</a:t>
            </a:r>
            <a:r>
              <a:rPr lang="ja-JP" altLang="en-US" sz="1600" dirty="0">
                <a:latin typeface="+mn-ea"/>
                <a:ea typeface="+mn-ea"/>
                <a:cs typeface="+mn-cs"/>
              </a:rPr>
              <a:t>　預貯金・不動産評価額等で判定</a:t>
            </a:r>
            <a:endParaRPr lang="en-US" altLang="ja-JP" sz="1600" dirty="0">
              <a:latin typeface="+mn-ea"/>
              <a:ea typeface="+mn-ea"/>
              <a:cs typeface="+mn-cs"/>
            </a:endParaRPr>
          </a:p>
          <a:p>
            <a:pPr>
              <a:defRPr/>
            </a:pPr>
            <a:r>
              <a:rPr lang="en-US" altLang="ja-JP" sz="1600" dirty="0">
                <a:latin typeface="+mn-ea"/>
                <a:ea typeface="+mn-ea"/>
                <a:cs typeface="+mn-cs"/>
              </a:rPr>
              <a:t>      </a:t>
            </a:r>
            <a:r>
              <a:rPr lang="ja-JP" altLang="en-US" sz="1600" dirty="0">
                <a:latin typeface="+mn-ea"/>
                <a:ea typeface="+mn-ea"/>
                <a:cs typeface="+mn-cs"/>
              </a:rPr>
              <a:t>合計額が</a:t>
            </a:r>
            <a:r>
              <a:rPr lang="ja-JP" altLang="en-US" sz="1600" dirty="0">
                <a:solidFill>
                  <a:srgbClr val="FF0000"/>
                </a:solidFill>
                <a:latin typeface="+mn-ea"/>
                <a:ea typeface="+mn-ea"/>
                <a:cs typeface="+mn-cs"/>
              </a:rPr>
              <a:t>貸与予定総額</a:t>
            </a:r>
            <a:r>
              <a:rPr lang="ja-JP" altLang="en-US" sz="1600" dirty="0">
                <a:latin typeface="+mn-ea"/>
                <a:ea typeface="+mn-ea"/>
                <a:cs typeface="+mn-cs"/>
              </a:rPr>
              <a:t>以上　</a:t>
            </a:r>
            <a:r>
              <a:rPr lang="ja-JP" altLang="en-US" sz="1400" dirty="0">
                <a:latin typeface="+mn-ea"/>
                <a:ea typeface="+mn-ea"/>
                <a:cs typeface="+mn-cs"/>
              </a:rPr>
              <a:t>（証明書類：預貯金残高証明書、固定資産評価証明書等）</a:t>
            </a:r>
            <a:endParaRPr lang="en-US" altLang="ja-JP" sz="1400" dirty="0">
              <a:latin typeface="+mn-ea"/>
              <a:ea typeface="+mn-ea"/>
              <a:cs typeface="+mn-cs"/>
            </a:endParaRPr>
          </a:p>
          <a:p>
            <a:pPr>
              <a:defRPr/>
            </a:pPr>
            <a:endParaRPr lang="en-US" altLang="ja-JP" sz="1600" dirty="0">
              <a:latin typeface="+mn-ea"/>
              <a:ea typeface="+mn-ea"/>
              <a:cs typeface="+mn-cs"/>
            </a:endParaRPr>
          </a:p>
          <a:p>
            <a:pPr>
              <a:defRPr/>
            </a:pPr>
            <a:r>
              <a:rPr lang="en-US" altLang="ja-JP" sz="1600" dirty="0">
                <a:latin typeface="+mn-ea"/>
                <a:ea typeface="+mn-ea"/>
                <a:cs typeface="+mn-cs"/>
              </a:rPr>
              <a:t>Ⅲ</a:t>
            </a:r>
            <a:r>
              <a:rPr lang="ja-JP" altLang="en-US" sz="1600" dirty="0">
                <a:latin typeface="+mn-ea"/>
                <a:ea typeface="+mn-ea"/>
                <a:cs typeface="+mn-cs"/>
              </a:rPr>
              <a:t>　上記</a:t>
            </a:r>
            <a:r>
              <a:rPr lang="en-US" altLang="ja-JP" sz="1600" dirty="0">
                <a:latin typeface="+mn-ea"/>
                <a:ea typeface="+mn-ea"/>
                <a:cs typeface="+mn-cs"/>
              </a:rPr>
              <a:t>Ⅰ</a:t>
            </a:r>
            <a:r>
              <a:rPr lang="ja-JP" altLang="en-US" sz="1600" dirty="0">
                <a:latin typeface="+mn-ea"/>
                <a:ea typeface="+mn-ea"/>
                <a:cs typeface="+mn-cs"/>
              </a:rPr>
              <a:t>と</a:t>
            </a:r>
            <a:r>
              <a:rPr lang="en-US" altLang="ja-JP" sz="1600" dirty="0">
                <a:latin typeface="+mn-ea"/>
                <a:ea typeface="+mn-ea"/>
                <a:cs typeface="+mn-cs"/>
              </a:rPr>
              <a:t>Ⅱ</a:t>
            </a:r>
            <a:r>
              <a:rPr lang="ja-JP" altLang="en-US" sz="1600" dirty="0">
                <a:latin typeface="+mn-ea"/>
                <a:ea typeface="+mn-ea"/>
                <a:cs typeface="+mn-cs"/>
              </a:rPr>
              <a:t>の組み合わせで判定</a:t>
            </a:r>
            <a:endParaRPr lang="en-US" altLang="ja-JP" sz="1600" dirty="0">
              <a:latin typeface="+mn-ea"/>
              <a:ea typeface="+mn-ea"/>
              <a:cs typeface="+mn-cs"/>
            </a:endParaRPr>
          </a:p>
          <a:p>
            <a:pPr>
              <a:defRPr/>
            </a:pPr>
            <a:r>
              <a:rPr lang="ja-JP" altLang="en-US" sz="1600" dirty="0">
                <a:latin typeface="+mn-ea"/>
                <a:ea typeface="+mn-ea"/>
                <a:cs typeface="+mn-cs"/>
              </a:rPr>
              <a:t>　　 </a:t>
            </a:r>
            <a:r>
              <a:rPr lang="en-US" altLang="ja-JP" sz="1600" dirty="0">
                <a:solidFill>
                  <a:srgbClr val="FF0000"/>
                </a:solidFill>
                <a:latin typeface="+mn-ea"/>
                <a:ea typeface="+mn-ea"/>
                <a:cs typeface="+mn-cs"/>
              </a:rPr>
              <a:t>Ⅰ</a:t>
            </a:r>
            <a:r>
              <a:rPr lang="ja-JP" altLang="en-US" sz="1600" dirty="0">
                <a:solidFill>
                  <a:srgbClr val="FF0000"/>
                </a:solidFill>
                <a:latin typeface="+mn-ea"/>
                <a:ea typeface="+mn-ea"/>
                <a:cs typeface="+mn-cs"/>
              </a:rPr>
              <a:t>＋（</a:t>
            </a:r>
            <a:r>
              <a:rPr lang="en-US" altLang="ja-JP" sz="1600" dirty="0">
                <a:solidFill>
                  <a:srgbClr val="FF0000"/>
                </a:solidFill>
                <a:latin typeface="+mn-ea"/>
                <a:ea typeface="+mn-ea"/>
                <a:cs typeface="+mn-cs"/>
              </a:rPr>
              <a:t>Ⅱ÷</a:t>
            </a:r>
            <a:r>
              <a:rPr lang="ja-JP" altLang="en-US" sz="1600" dirty="0">
                <a:solidFill>
                  <a:srgbClr val="FF0000"/>
                </a:solidFill>
                <a:latin typeface="+mn-ea"/>
                <a:ea typeface="+mn-ea"/>
                <a:cs typeface="+mn-cs"/>
              </a:rPr>
              <a:t>１６）</a:t>
            </a:r>
            <a:r>
              <a:rPr lang="ja-JP" altLang="en-US" sz="1600" dirty="0">
                <a:latin typeface="+mn-ea"/>
                <a:ea typeface="+mn-ea"/>
                <a:cs typeface="+mn-cs"/>
              </a:rPr>
              <a:t>で算出される金額が </a:t>
            </a:r>
            <a:r>
              <a:rPr lang="ja-JP" altLang="en-US" sz="1400" dirty="0">
                <a:latin typeface="+mn-ea"/>
                <a:ea typeface="+mn-ea"/>
                <a:cs typeface="+mn-cs"/>
              </a:rPr>
              <a:t>（給与所得者の場合）      </a:t>
            </a:r>
            <a:r>
              <a:rPr lang="ja-JP" altLang="en-US" sz="1600" dirty="0">
                <a:solidFill>
                  <a:srgbClr val="FF0000"/>
                </a:solidFill>
                <a:latin typeface="+mn-ea"/>
                <a:ea typeface="+mn-ea"/>
                <a:cs typeface="+mn-cs"/>
              </a:rPr>
              <a:t>３２０</a:t>
            </a:r>
            <a:r>
              <a:rPr lang="ja-JP" altLang="en-US" sz="1600" dirty="0">
                <a:latin typeface="+mn-ea"/>
                <a:ea typeface="+mn-ea"/>
                <a:cs typeface="+mn-cs"/>
              </a:rPr>
              <a:t>万円以上</a:t>
            </a:r>
            <a:endParaRPr lang="en-US" altLang="ja-JP" sz="1600" dirty="0">
              <a:latin typeface="+mn-ea"/>
              <a:ea typeface="+mn-ea"/>
              <a:cs typeface="+mn-cs"/>
            </a:endParaRPr>
          </a:p>
          <a:p>
            <a:pPr>
              <a:defRPr/>
            </a:pPr>
            <a:r>
              <a:rPr lang="ja-JP" altLang="en-US" sz="1400" dirty="0">
                <a:latin typeface="+mn-ea"/>
                <a:ea typeface="+mn-ea"/>
                <a:cs typeface="+mn-cs"/>
              </a:rPr>
              <a:t>　　　　　　　　　　　　　　　　　　　　　　（給与所得者以外の場合） </a:t>
            </a:r>
            <a:r>
              <a:rPr lang="ja-JP" altLang="en-US" sz="1600" dirty="0">
                <a:solidFill>
                  <a:srgbClr val="FF0000"/>
                </a:solidFill>
                <a:latin typeface="+mn-ea"/>
                <a:ea typeface="+mn-ea"/>
                <a:cs typeface="+mn-cs"/>
              </a:rPr>
              <a:t>２２０</a:t>
            </a:r>
            <a:r>
              <a:rPr lang="ja-JP" altLang="en-US" sz="1600" dirty="0">
                <a:latin typeface="+mn-ea"/>
                <a:ea typeface="+mn-ea"/>
                <a:cs typeface="+mn-cs"/>
              </a:rPr>
              <a:t>万円以上</a:t>
            </a:r>
            <a:endParaRPr lang="en-US" altLang="ja-JP" sz="1400" dirty="0">
              <a:latin typeface="+mn-ea"/>
              <a:ea typeface="+mn-ea"/>
              <a:cs typeface="+mn-cs"/>
            </a:endParaRPr>
          </a:p>
          <a:p>
            <a:pPr>
              <a:defRPr/>
            </a:pPr>
            <a:r>
              <a:rPr lang="ja-JP" altLang="en-US" sz="1400" dirty="0">
                <a:latin typeface="+mn-ea"/>
                <a:ea typeface="+mn-ea"/>
                <a:cs typeface="+mn-cs"/>
              </a:rPr>
              <a:t>　</a:t>
            </a:r>
            <a:r>
              <a:rPr lang="en-US" altLang="ja-JP" sz="1400" dirty="0">
                <a:latin typeface="+mn-ea"/>
                <a:ea typeface="+mn-ea"/>
                <a:cs typeface="+mn-cs"/>
              </a:rPr>
              <a:t>※</a:t>
            </a:r>
            <a:r>
              <a:rPr lang="ja-JP" altLang="en-US" sz="1400" dirty="0">
                <a:latin typeface="+mn-ea"/>
                <a:ea typeface="+mn-ea"/>
                <a:cs typeface="+mn-cs"/>
              </a:rPr>
              <a:t>年金は給与として扱います</a:t>
            </a:r>
            <a:endParaRPr lang="en-US" altLang="ja-JP" sz="1400" dirty="0">
              <a:latin typeface="+mn-ea"/>
              <a:ea typeface="+mn-ea"/>
              <a:cs typeface="+mn-cs"/>
            </a:endParaRPr>
          </a:p>
          <a:p>
            <a:pPr>
              <a:defRPr/>
            </a:pPr>
            <a:r>
              <a:rPr lang="ja-JP" altLang="en-US" sz="1400" dirty="0">
                <a:latin typeface="+mn-ea"/>
                <a:ea typeface="+mn-ea"/>
                <a:cs typeface="+mn-cs"/>
              </a:rPr>
              <a:t>　</a:t>
            </a:r>
            <a:r>
              <a:rPr lang="en-US" altLang="ja-JP" sz="1400" dirty="0">
                <a:latin typeface="+mn-ea"/>
                <a:ea typeface="+mn-ea"/>
                <a:cs typeface="+mn-cs"/>
              </a:rPr>
              <a:t>※</a:t>
            </a:r>
            <a:r>
              <a:rPr lang="ja-JP" altLang="en-US" sz="1400" dirty="0">
                <a:latin typeface="+mn-ea"/>
                <a:ea typeface="+mn-ea"/>
                <a:cs typeface="+mn-cs"/>
              </a:rPr>
              <a:t>給与所得以外 </a:t>
            </a:r>
            <a:r>
              <a:rPr lang="en-US" altLang="ja-JP" sz="1400" dirty="0">
                <a:latin typeface="+mn-ea"/>
                <a:ea typeface="+mn-ea"/>
                <a:cs typeface="+mn-cs"/>
              </a:rPr>
              <a:t>+ </a:t>
            </a:r>
            <a:r>
              <a:rPr lang="ja-JP" altLang="en-US" sz="1400" dirty="0">
                <a:latin typeface="+mn-ea"/>
                <a:ea typeface="+mn-ea"/>
                <a:cs typeface="+mn-cs"/>
              </a:rPr>
              <a:t>給与所得の方の判定基準は年間所得</a:t>
            </a:r>
            <a:r>
              <a:rPr lang="en-US" altLang="ja-JP" sz="1400" dirty="0">
                <a:latin typeface="+mn-ea"/>
                <a:ea typeface="+mn-ea"/>
                <a:cs typeface="+mn-cs"/>
              </a:rPr>
              <a:t>220</a:t>
            </a:r>
            <a:r>
              <a:rPr lang="ja-JP" altLang="en-US" sz="1400" dirty="0">
                <a:latin typeface="+mn-ea"/>
                <a:ea typeface="+mn-ea"/>
                <a:cs typeface="+mn-cs"/>
              </a:rPr>
              <a:t>万円です</a:t>
            </a:r>
            <a:endParaRPr lang="en-US" altLang="ja-JP" sz="1400" dirty="0">
              <a:latin typeface="+mn-ea"/>
              <a:ea typeface="+mn-ea"/>
              <a:cs typeface="+mn-cs"/>
            </a:endParaRPr>
          </a:p>
        </p:txBody>
      </p:sp>
      <p:sp>
        <p:nvSpPr>
          <p:cNvPr id="10" name="タイトル 1"/>
          <p:cNvSpPr txBox="1">
            <a:spLocks/>
          </p:cNvSpPr>
          <p:nvPr/>
        </p:nvSpPr>
        <p:spPr bwMode="auto">
          <a:xfrm>
            <a:off x="34925" y="115888"/>
            <a:ext cx="7386638"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l" defTabSz="833438" rtl="0" eaLnBrk="0" fontAlgn="base" hangingPunct="0">
              <a:spcBef>
                <a:spcPct val="0"/>
              </a:spcBef>
              <a:spcAft>
                <a:spcPct val="0"/>
              </a:spcAft>
              <a:defRPr kumimoji="1" sz="2400">
                <a:solidFill>
                  <a:schemeClr val="tx1"/>
                </a:solidFill>
                <a:latin typeface="+mj-lt"/>
                <a:ea typeface="+mj-ea"/>
                <a:cs typeface="+mj-cs"/>
              </a:defRPr>
            </a:lvl1pPr>
            <a:lvl2pPr algn="l" defTabSz="833438" rtl="0" eaLnBrk="0" fontAlgn="base" hangingPunct="0">
              <a:spcBef>
                <a:spcPct val="0"/>
              </a:spcBef>
              <a:spcAft>
                <a:spcPct val="0"/>
              </a:spcAft>
              <a:defRPr kumimoji="1" sz="2400">
                <a:solidFill>
                  <a:schemeClr val="tx1"/>
                </a:solidFill>
                <a:latin typeface="ＨＧｺﾞｼｯｸE-PRO" pitchFamily="50" charset="-128"/>
                <a:ea typeface="ＨＧｺﾞｼｯｸE-PRO" pitchFamily="50" charset="-128"/>
              </a:defRPr>
            </a:lvl2pPr>
            <a:lvl3pPr algn="l" defTabSz="833438" rtl="0" eaLnBrk="0" fontAlgn="base" hangingPunct="0">
              <a:spcBef>
                <a:spcPct val="0"/>
              </a:spcBef>
              <a:spcAft>
                <a:spcPct val="0"/>
              </a:spcAft>
              <a:defRPr kumimoji="1" sz="2400">
                <a:solidFill>
                  <a:schemeClr val="tx1"/>
                </a:solidFill>
                <a:latin typeface="ＨＧｺﾞｼｯｸE-PRO" pitchFamily="50" charset="-128"/>
                <a:ea typeface="ＨＧｺﾞｼｯｸE-PRO" pitchFamily="50" charset="-128"/>
              </a:defRPr>
            </a:lvl3pPr>
            <a:lvl4pPr algn="l" defTabSz="833438" rtl="0" eaLnBrk="0" fontAlgn="base" hangingPunct="0">
              <a:spcBef>
                <a:spcPct val="0"/>
              </a:spcBef>
              <a:spcAft>
                <a:spcPct val="0"/>
              </a:spcAft>
              <a:defRPr kumimoji="1" sz="2400">
                <a:solidFill>
                  <a:schemeClr val="tx1"/>
                </a:solidFill>
                <a:latin typeface="ＨＧｺﾞｼｯｸE-PRO" pitchFamily="50" charset="-128"/>
                <a:ea typeface="ＨＧｺﾞｼｯｸE-PRO" pitchFamily="50" charset="-128"/>
              </a:defRPr>
            </a:lvl4pPr>
            <a:lvl5pPr algn="l" defTabSz="833438" rtl="0" eaLnBrk="0" fontAlgn="base" hangingPunct="0">
              <a:spcBef>
                <a:spcPct val="0"/>
              </a:spcBef>
              <a:spcAft>
                <a:spcPct val="0"/>
              </a:spcAft>
              <a:defRPr kumimoji="1" sz="2400">
                <a:solidFill>
                  <a:schemeClr val="tx1"/>
                </a:solidFill>
                <a:latin typeface="ＨＧｺﾞｼｯｸE-PRO" pitchFamily="50" charset="-128"/>
                <a:ea typeface="ＨＧｺﾞｼｯｸE-PRO" pitchFamily="50" charset="-128"/>
              </a:defRPr>
            </a:lvl5pPr>
            <a:lvl6pPr marL="457200" algn="l" defTabSz="833438" rtl="0" fontAlgn="base" hangingPunct="0">
              <a:spcBef>
                <a:spcPct val="0"/>
              </a:spcBef>
              <a:spcAft>
                <a:spcPct val="0"/>
              </a:spcAft>
              <a:defRPr kumimoji="1" sz="2400">
                <a:solidFill>
                  <a:schemeClr val="tx1"/>
                </a:solidFill>
                <a:latin typeface="ＨＧｺﾞｼｯｸE-PRO" pitchFamily="50" charset="-128"/>
                <a:ea typeface="ＨＧｺﾞｼｯｸE-PRO" pitchFamily="50" charset="-128"/>
              </a:defRPr>
            </a:lvl6pPr>
            <a:lvl7pPr marL="914400" algn="l" defTabSz="833438" rtl="0" fontAlgn="base" hangingPunct="0">
              <a:spcBef>
                <a:spcPct val="0"/>
              </a:spcBef>
              <a:spcAft>
                <a:spcPct val="0"/>
              </a:spcAft>
              <a:defRPr kumimoji="1" sz="2400">
                <a:solidFill>
                  <a:schemeClr val="tx1"/>
                </a:solidFill>
                <a:latin typeface="ＨＧｺﾞｼｯｸE-PRO" pitchFamily="50" charset="-128"/>
                <a:ea typeface="ＨＧｺﾞｼｯｸE-PRO" pitchFamily="50" charset="-128"/>
              </a:defRPr>
            </a:lvl7pPr>
            <a:lvl8pPr marL="1371600" algn="l" defTabSz="833438" rtl="0" fontAlgn="base" hangingPunct="0">
              <a:spcBef>
                <a:spcPct val="0"/>
              </a:spcBef>
              <a:spcAft>
                <a:spcPct val="0"/>
              </a:spcAft>
              <a:defRPr kumimoji="1" sz="2400">
                <a:solidFill>
                  <a:schemeClr val="tx1"/>
                </a:solidFill>
                <a:latin typeface="ＨＧｺﾞｼｯｸE-PRO" pitchFamily="50" charset="-128"/>
                <a:ea typeface="ＨＧｺﾞｼｯｸE-PRO" pitchFamily="50" charset="-128"/>
              </a:defRPr>
            </a:lvl8pPr>
            <a:lvl9pPr marL="1828800" algn="l" defTabSz="833438" rtl="0" fontAlgn="base" hangingPunct="0">
              <a:spcBef>
                <a:spcPct val="0"/>
              </a:spcBef>
              <a:spcAft>
                <a:spcPct val="0"/>
              </a:spcAft>
              <a:defRPr kumimoji="1" sz="2400">
                <a:solidFill>
                  <a:schemeClr val="tx1"/>
                </a:solidFill>
                <a:latin typeface="ＨＧｺﾞｼｯｸE-PRO" pitchFamily="50" charset="-128"/>
                <a:ea typeface="ＨＧｺﾞｼｯｸE-PRO" pitchFamily="50" charset="-128"/>
              </a:defRPr>
            </a:lvl9pPr>
          </a:lstStyle>
          <a:p>
            <a:pPr>
              <a:defRPr/>
            </a:pPr>
            <a:r>
              <a:rPr lang="ja-JP" altLang="en-US" sz="3000" kern="0" dirty="0"/>
              <a:t>返還誓約書の作成方法</a:t>
            </a:r>
          </a:p>
        </p:txBody>
      </p:sp>
      <p:sp>
        <p:nvSpPr>
          <p:cNvPr id="9" name="コンテンツ プレースホルダー 2"/>
          <p:cNvSpPr txBox="1">
            <a:spLocks/>
          </p:cNvSpPr>
          <p:nvPr/>
        </p:nvSpPr>
        <p:spPr bwMode="auto">
          <a:xfrm>
            <a:off x="716979" y="2457624"/>
            <a:ext cx="8391525" cy="666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285750" indent="-285750" eaLnBrk="0" hangingPunct="0">
              <a:spcBef>
                <a:spcPct val="20000"/>
              </a:spcBef>
              <a:spcAft>
                <a:spcPct val="30000"/>
              </a:spcAft>
              <a:buClr>
                <a:srgbClr val="006600"/>
              </a:buClr>
              <a:buFont typeface="Wingdings" pitchFamily="2" charset="2"/>
              <a:buChar char="n"/>
              <a:defRPr kumimoji="1" sz="1400">
                <a:solidFill>
                  <a:schemeClr val="tx1"/>
                </a:solidFill>
                <a:latin typeface="ＨＧｺﾞｼｯｸE-PRO"/>
                <a:ea typeface="ＨＧｺﾞｼｯｸE-PRO"/>
                <a:cs typeface="ＨＧｺﾞｼｯｸE-PRO"/>
              </a:defRPr>
            </a:lvl1pPr>
            <a:lvl2pPr marL="742950" indent="-285750" eaLnBrk="0" hangingPunct="0">
              <a:spcBef>
                <a:spcPct val="20000"/>
              </a:spcBef>
              <a:spcAft>
                <a:spcPct val="30000"/>
              </a:spcAft>
              <a:buClr>
                <a:schemeClr val="tx2"/>
              </a:buClr>
              <a:buSzPct val="90000"/>
              <a:buFont typeface="Wingdings" pitchFamily="2" charset="2"/>
              <a:buChar char="t"/>
              <a:defRPr kumimoji="1" sz="1200">
                <a:solidFill>
                  <a:schemeClr val="tx1"/>
                </a:solidFill>
                <a:latin typeface="ＭＳ Ｐゴシック" pitchFamily="50" charset="-128"/>
                <a:ea typeface="ＭＳ Ｐゴシック" pitchFamily="50" charset="-128"/>
                <a:cs typeface="ＨＧｺﾞｼｯｸE-PRO"/>
              </a:defRPr>
            </a:lvl2pPr>
            <a:lvl3pPr marL="1143000" indent="-228600" eaLnBrk="0" hangingPunct="0">
              <a:spcBef>
                <a:spcPct val="20000"/>
              </a:spcBef>
              <a:spcAft>
                <a:spcPct val="30000"/>
              </a:spcAft>
              <a:buClr>
                <a:schemeClr val="tx2"/>
              </a:buClr>
              <a:buSzPct val="90000"/>
              <a:buFont typeface="Wingdings" pitchFamily="2" charset="2"/>
              <a:buChar char=""/>
              <a:defRPr kumimoji="1" sz="1200">
                <a:solidFill>
                  <a:schemeClr val="tx1"/>
                </a:solidFill>
                <a:latin typeface="ＭＳ Ｐゴシック" pitchFamily="50" charset="-128"/>
                <a:ea typeface="ＭＳ Ｐゴシック" pitchFamily="50" charset="-128"/>
                <a:cs typeface="ＨＧｺﾞｼｯｸE-PRO"/>
              </a:defRPr>
            </a:lvl3pPr>
            <a:lvl4pPr marL="1600200" indent="-228600" eaLnBrk="0" hangingPunct="0">
              <a:spcBef>
                <a:spcPct val="20000"/>
              </a:spcBef>
              <a:buChar char="–"/>
              <a:defRPr kumimoji="1" sz="1200">
                <a:solidFill>
                  <a:schemeClr val="tx1"/>
                </a:solidFill>
                <a:latin typeface="ＭＳ Ｐゴシック" pitchFamily="50" charset="-128"/>
                <a:ea typeface="ＭＳ Ｐゴシック" pitchFamily="50" charset="-128"/>
                <a:cs typeface="ＨＧｺﾞｼｯｸE-PRO"/>
              </a:defRPr>
            </a:lvl4pPr>
            <a:lvl5pPr marL="2057400" indent="-228600" eaLnBrk="0" hangingPunct="0">
              <a:spcBef>
                <a:spcPct val="20000"/>
              </a:spcBef>
              <a:buChar char="»"/>
              <a:defRPr kumimoji="1" sz="1200">
                <a:solidFill>
                  <a:schemeClr val="tx1"/>
                </a:solidFill>
                <a:latin typeface="ＭＳ Ｐゴシック" pitchFamily="50" charset="-128"/>
                <a:ea typeface="ＭＳ Ｐゴシック" pitchFamily="50" charset="-128"/>
                <a:cs typeface="ＨＧｺﾞｼｯｸE-PRO"/>
              </a:defRPr>
            </a:lvl5pPr>
            <a:lvl6pPr marL="2514600" indent="-228600" eaLnBrk="0" fontAlgn="base" hangingPunct="0">
              <a:spcBef>
                <a:spcPct val="20000"/>
              </a:spcBef>
              <a:spcAft>
                <a:spcPct val="0"/>
              </a:spcAft>
              <a:buChar char="»"/>
              <a:defRPr kumimoji="1" sz="1200">
                <a:solidFill>
                  <a:schemeClr val="tx1"/>
                </a:solidFill>
                <a:latin typeface="ＭＳ Ｐゴシック" pitchFamily="50" charset="-128"/>
                <a:ea typeface="ＭＳ Ｐゴシック" pitchFamily="50" charset="-128"/>
                <a:cs typeface="ＨＧｺﾞｼｯｸE-PRO"/>
              </a:defRPr>
            </a:lvl6pPr>
            <a:lvl7pPr marL="2971800" indent="-228600" eaLnBrk="0" fontAlgn="base" hangingPunct="0">
              <a:spcBef>
                <a:spcPct val="20000"/>
              </a:spcBef>
              <a:spcAft>
                <a:spcPct val="0"/>
              </a:spcAft>
              <a:buChar char="»"/>
              <a:defRPr kumimoji="1" sz="1200">
                <a:solidFill>
                  <a:schemeClr val="tx1"/>
                </a:solidFill>
                <a:latin typeface="ＭＳ Ｐゴシック" pitchFamily="50" charset="-128"/>
                <a:ea typeface="ＭＳ Ｐゴシック" pitchFamily="50" charset="-128"/>
                <a:cs typeface="ＨＧｺﾞｼｯｸE-PRO"/>
              </a:defRPr>
            </a:lvl7pPr>
            <a:lvl8pPr marL="3429000" indent="-228600" eaLnBrk="0" fontAlgn="base" hangingPunct="0">
              <a:spcBef>
                <a:spcPct val="20000"/>
              </a:spcBef>
              <a:spcAft>
                <a:spcPct val="0"/>
              </a:spcAft>
              <a:buChar char="»"/>
              <a:defRPr kumimoji="1" sz="1200">
                <a:solidFill>
                  <a:schemeClr val="tx1"/>
                </a:solidFill>
                <a:latin typeface="ＭＳ Ｐゴシック" pitchFamily="50" charset="-128"/>
                <a:ea typeface="ＭＳ Ｐゴシック" pitchFamily="50" charset="-128"/>
                <a:cs typeface="ＨＧｺﾞｼｯｸE-PRO"/>
              </a:defRPr>
            </a:lvl8pPr>
            <a:lvl9pPr marL="3886200" indent="-228600" eaLnBrk="0" fontAlgn="base" hangingPunct="0">
              <a:spcBef>
                <a:spcPct val="20000"/>
              </a:spcBef>
              <a:spcAft>
                <a:spcPct val="0"/>
              </a:spcAft>
              <a:buChar char="»"/>
              <a:defRPr kumimoji="1" sz="1200">
                <a:solidFill>
                  <a:schemeClr val="tx1"/>
                </a:solidFill>
                <a:latin typeface="ＭＳ Ｐゴシック" pitchFamily="50" charset="-128"/>
                <a:ea typeface="ＭＳ Ｐゴシック" pitchFamily="50" charset="-128"/>
                <a:cs typeface="ＨＧｺﾞｼｯｸE-PRO"/>
              </a:defRPr>
            </a:lvl9pPr>
          </a:lstStyle>
          <a:p>
            <a:pPr>
              <a:lnSpc>
                <a:spcPts val="1500"/>
              </a:lnSpc>
              <a:spcBef>
                <a:spcPts val="1000"/>
              </a:spcBef>
              <a:spcAft>
                <a:spcPct val="0"/>
              </a:spcAft>
              <a:buClrTx/>
              <a:buSzPct val="80000"/>
              <a:buFontTx/>
              <a:buNone/>
            </a:pPr>
            <a:r>
              <a:rPr lang="ja-JP" altLang="en-US" sz="1800" b="1" dirty="0">
                <a:latin typeface="メイリオ" pitchFamily="50" charset="-128"/>
                <a:ea typeface="メイリオ" pitchFamily="50" charset="-128"/>
                <a:cs typeface="メイリオ" pitchFamily="50" charset="-128"/>
              </a:rPr>
              <a:t>その方が</a:t>
            </a:r>
            <a:r>
              <a:rPr lang="en-US" altLang="ja-JP" sz="1800" b="1" dirty="0">
                <a:latin typeface="メイリオ" pitchFamily="50" charset="-128"/>
                <a:ea typeface="メイリオ" pitchFamily="50" charset="-128"/>
                <a:cs typeface="メイリオ" pitchFamily="50" charset="-128"/>
              </a:rPr>
              <a:t>Ⅰ</a:t>
            </a:r>
            <a:r>
              <a:rPr lang="ja-JP" altLang="en-US" sz="1800" b="1" dirty="0">
                <a:latin typeface="メイリオ" pitchFamily="50" charset="-128"/>
                <a:ea typeface="メイリオ" pitchFamily="50" charset="-128"/>
                <a:cs typeface="メイリオ" pitchFamily="50" charset="-128"/>
              </a:rPr>
              <a:t>～</a:t>
            </a:r>
            <a:r>
              <a:rPr lang="en-US" altLang="ja-JP" sz="1800" b="1" dirty="0">
                <a:latin typeface="メイリオ" pitchFamily="50" charset="-128"/>
                <a:ea typeface="メイリオ" pitchFamily="50" charset="-128"/>
                <a:cs typeface="メイリオ" pitchFamily="50" charset="-128"/>
              </a:rPr>
              <a:t>Ⅲ</a:t>
            </a:r>
            <a:r>
              <a:rPr lang="ja-JP" altLang="en-US" sz="1800" b="1" dirty="0">
                <a:latin typeface="メイリオ" pitchFamily="50" charset="-128"/>
                <a:ea typeface="メイリオ" pitchFamily="50" charset="-128"/>
                <a:cs typeface="メイリオ" pitchFamily="50" charset="-128"/>
              </a:rPr>
              <a:t>のいずれかの条件をみたし、</a:t>
            </a:r>
            <a:endParaRPr lang="en-US" altLang="ja-JP" sz="1800" b="1" dirty="0">
              <a:latin typeface="メイリオ" pitchFamily="50" charset="-128"/>
              <a:ea typeface="メイリオ" pitchFamily="50" charset="-128"/>
              <a:cs typeface="メイリオ" pitchFamily="50" charset="-128"/>
            </a:endParaRPr>
          </a:p>
          <a:p>
            <a:pPr>
              <a:lnSpc>
                <a:spcPts val="1500"/>
              </a:lnSpc>
              <a:spcBef>
                <a:spcPts val="1000"/>
              </a:spcBef>
              <a:spcAft>
                <a:spcPct val="0"/>
              </a:spcAft>
              <a:buClrTx/>
              <a:buSzPct val="80000"/>
              <a:buFontTx/>
              <a:buNone/>
            </a:pPr>
            <a:r>
              <a:rPr lang="en-US" altLang="ja-JP" sz="1800" b="1" dirty="0">
                <a:latin typeface="メイリオ" pitchFamily="50" charset="-128"/>
                <a:ea typeface="メイリオ" pitchFamily="50" charset="-128"/>
                <a:cs typeface="メイリオ" pitchFamily="50" charset="-128"/>
              </a:rPr>
              <a:t>｢</a:t>
            </a:r>
            <a:r>
              <a:rPr lang="ja-JP" altLang="en-US" sz="1800" b="1" dirty="0">
                <a:latin typeface="メイリオ" pitchFamily="50" charset="-128"/>
                <a:ea typeface="メイリオ" pitchFamily="50" charset="-128"/>
                <a:cs typeface="メイリオ" pitchFamily="50" charset="-128"/>
              </a:rPr>
              <a:t>返還保証書」と「資産等に関する証明書類」を提出することが必要です。</a:t>
            </a:r>
            <a:endParaRPr lang="en-US" altLang="ja-JP" sz="1800" b="1" dirty="0">
              <a:latin typeface="メイリオ" pitchFamily="50" charset="-128"/>
              <a:ea typeface="メイリオ" pitchFamily="50" charset="-128"/>
              <a:cs typeface="メイリオ" pitchFamily="50" charset="-128"/>
            </a:endParaRPr>
          </a:p>
          <a:p>
            <a:pPr eaLnBrk="1" hangingPunct="1">
              <a:spcBef>
                <a:spcPts val="1000"/>
              </a:spcBef>
              <a:spcAft>
                <a:spcPct val="0"/>
              </a:spcAft>
              <a:buClr>
                <a:srgbClr val="FC0128"/>
              </a:buClr>
              <a:buSzPct val="80000"/>
              <a:buFontTx/>
              <a:buNone/>
            </a:pPr>
            <a:endParaRPr lang="en-US" altLang="ja-JP" sz="1800" b="1" dirty="0">
              <a:latin typeface="メイリオ" pitchFamily="50" charset="-128"/>
              <a:ea typeface="メイリオ" pitchFamily="50" charset="-128"/>
              <a:cs typeface="メイリオ" pitchFamily="50" charset="-128"/>
            </a:endParaRPr>
          </a:p>
          <a:p>
            <a:pPr eaLnBrk="1" hangingPunct="1">
              <a:spcBef>
                <a:spcPts val="1000"/>
              </a:spcBef>
              <a:spcAft>
                <a:spcPct val="0"/>
              </a:spcAft>
              <a:buClr>
                <a:srgbClr val="FC0128"/>
              </a:buClr>
              <a:buSzPct val="80000"/>
              <a:buFontTx/>
              <a:buNone/>
            </a:pPr>
            <a:endParaRPr lang="en-US" altLang="ja-JP" sz="1800" dirty="0">
              <a:latin typeface="メイリオ" pitchFamily="50" charset="-128"/>
              <a:ea typeface="メイリオ" pitchFamily="50" charset="-128"/>
              <a:cs typeface="メイリオ" pitchFamily="50" charset="-128"/>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タイトル 3"/>
          <p:cNvSpPr txBox="1">
            <a:spLocks/>
          </p:cNvSpPr>
          <p:nvPr/>
        </p:nvSpPr>
        <p:spPr bwMode="auto">
          <a:xfrm>
            <a:off x="141288" y="908050"/>
            <a:ext cx="8823200" cy="576263"/>
          </a:xfrm>
          <a:prstGeom prst="rect">
            <a:avLst/>
          </a:prstGeom>
          <a:solidFill>
            <a:srgbClr val="FFFF99"/>
          </a:solidFill>
          <a:ln>
            <a:noFill/>
          </a:ln>
          <a:extLst>
            <a:ext uri="{91240B29-F687-4F45-9708-019B960494DF}">
              <a14:hiddenLine xmlns:a14="http://schemas.microsoft.com/office/drawing/2010/main" w="9525">
                <a:solidFill>
                  <a:srgbClr val="000000"/>
                </a:solidFill>
                <a:miter lim="800000"/>
                <a:headEnd/>
                <a:tailEnd/>
              </a14:hiddenLine>
            </a:ext>
          </a:extLst>
        </p:spPr>
        <p:txBody>
          <a:bodyPr lIns="84138" tIns="42862" rIns="84138" bIns="42862" anchor="ctr"/>
          <a:lstStyle>
            <a:lvl1pPr algn="l" defTabSz="833438" rtl="0" eaLnBrk="0" fontAlgn="base" hangingPunct="0">
              <a:spcBef>
                <a:spcPct val="0"/>
              </a:spcBef>
              <a:spcAft>
                <a:spcPct val="0"/>
              </a:spcAft>
              <a:defRPr kumimoji="1" sz="4400" b="0" cap="none">
                <a:solidFill>
                  <a:schemeClr val="tx1"/>
                </a:solidFill>
                <a:latin typeface="+mj-lt"/>
                <a:ea typeface="+mj-ea"/>
                <a:cs typeface="+mj-cs"/>
              </a:defRPr>
            </a:lvl1pPr>
            <a:lvl2pPr algn="l" defTabSz="833438" rtl="0" eaLnBrk="0" fontAlgn="base" hangingPunct="0">
              <a:spcBef>
                <a:spcPct val="0"/>
              </a:spcBef>
              <a:spcAft>
                <a:spcPct val="0"/>
              </a:spcAft>
              <a:defRPr kumimoji="1" sz="2400">
                <a:solidFill>
                  <a:schemeClr val="tx1"/>
                </a:solidFill>
                <a:latin typeface="ＨＧｺﾞｼｯｸE-PRO" pitchFamily="50" charset="-128"/>
                <a:ea typeface="ＨＧｺﾞｼｯｸE-PRO" pitchFamily="50" charset="-128"/>
              </a:defRPr>
            </a:lvl2pPr>
            <a:lvl3pPr algn="l" defTabSz="833438" rtl="0" eaLnBrk="0" fontAlgn="base" hangingPunct="0">
              <a:spcBef>
                <a:spcPct val="0"/>
              </a:spcBef>
              <a:spcAft>
                <a:spcPct val="0"/>
              </a:spcAft>
              <a:defRPr kumimoji="1" sz="2400">
                <a:solidFill>
                  <a:schemeClr val="tx1"/>
                </a:solidFill>
                <a:latin typeface="ＨＧｺﾞｼｯｸE-PRO" pitchFamily="50" charset="-128"/>
                <a:ea typeface="ＨＧｺﾞｼｯｸE-PRO" pitchFamily="50" charset="-128"/>
              </a:defRPr>
            </a:lvl3pPr>
            <a:lvl4pPr algn="l" defTabSz="833438" rtl="0" eaLnBrk="0" fontAlgn="base" hangingPunct="0">
              <a:spcBef>
                <a:spcPct val="0"/>
              </a:spcBef>
              <a:spcAft>
                <a:spcPct val="0"/>
              </a:spcAft>
              <a:defRPr kumimoji="1" sz="2400">
                <a:solidFill>
                  <a:schemeClr val="tx1"/>
                </a:solidFill>
                <a:latin typeface="ＨＧｺﾞｼｯｸE-PRO" pitchFamily="50" charset="-128"/>
                <a:ea typeface="ＨＧｺﾞｼｯｸE-PRO" pitchFamily="50" charset="-128"/>
              </a:defRPr>
            </a:lvl4pPr>
            <a:lvl5pPr algn="l" defTabSz="833438" rtl="0" eaLnBrk="0" fontAlgn="base" hangingPunct="0">
              <a:spcBef>
                <a:spcPct val="0"/>
              </a:spcBef>
              <a:spcAft>
                <a:spcPct val="0"/>
              </a:spcAft>
              <a:defRPr kumimoji="1" sz="2400">
                <a:solidFill>
                  <a:schemeClr val="tx1"/>
                </a:solidFill>
                <a:latin typeface="ＨＧｺﾞｼｯｸE-PRO" pitchFamily="50" charset="-128"/>
                <a:ea typeface="ＨＧｺﾞｼｯｸE-PRO" pitchFamily="50" charset="-128"/>
              </a:defRPr>
            </a:lvl5pPr>
            <a:lvl6pPr marL="457200" algn="l" defTabSz="833438" rtl="0" fontAlgn="base" hangingPunct="0">
              <a:spcBef>
                <a:spcPct val="0"/>
              </a:spcBef>
              <a:spcAft>
                <a:spcPct val="0"/>
              </a:spcAft>
              <a:defRPr kumimoji="1" sz="2400">
                <a:solidFill>
                  <a:schemeClr val="tx1"/>
                </a:solidFill>
                <a:latin typeface="ＨＧｺﾞｼｯｸE-PRO" pitchFamily="50" charset="-128"/>
                <a:ea typeface="ＨＧｺﾞｼｯｸE-PRO" pitchFamily="50" charset="-128"/>
              </a:defRPr>
            </a:lvl6pPr>
            <a:lvl7pPr marL="914400" algn="l" defTabSz="833438" rtl="0" fontAlgn="base" hangingPunct="0">
              <a:spcBef>
                <a:spcPct val="0"/>
              </a:spcBef>
              <a:spcAft>
                <a:spcPct val="0"/>
              </a:spcAft>
              <a:defRPr kumimoji="1" sz="2400">
                <a:solidFill>
                  <a:schemeClr val="tx1"/>
                </a:solidFill>
                <a:latin typeface="ＨＧｺﾞｼｯｸE-PRO" pitchFamily="50" charset="-128"/>
                <a:ea typeface="ＨＧｺﾞｼｯｸE-PRO" pitchFamily="50" charset="-128"/>
              </a:defRPr>
            </a:lvl7pPr>
            <a:lvl8pPr marL="1371600" algn="l" defTabSz="833438" rtl="0" fontAlgn="base" hangingPunct="0">
              <a:spcBef>
                <a:spcPct val="0"/>
              </a:spcBef>
              <a:spcAft>
                <a:spcPct val="0"/>
              </a:spcAft>
              <a:defRPr kumimoji="1" sz="2400">
                <a:solidFill>
                  <a:schemeClr val="tx1"/>
                </a:solidFill>
                <a:latin typeface="ＨＧｺﾞｼｯｸE-PRO" pitchFamily="50" charset="-128"/>
                <a:ea typeface="ＨＧｺﾞｼｯｸE-PRO" pitchFamily="50" charset="-128"/>
              </a:defRPr>
            </a:lvl8pPr>
            <a:lvl9pPr marL="1828800" algn="l" defTabSz="833438" rtl="0" fontAlgn="base" hangingPunct="0">
              <a:spcBef>
                <a:spcPct val="0"/>
              </a:spcBef>
              <a:spcAft>
                <a:spcPct val="0"/>
              </a:spcAft>
              <a:defRPr kumimoji="1" sz="2400">
                <a:solidFill>
                  <a:schemeClr val="tx1"/>
                </a:solidFill>
                <a:latin typeface="ＨＧｺﾞｼｯｸE-PRO" pitchFamily="50" charset="-128"/>
                <a:ea typeface="ＨＧｺﾞｼｯｸE-PRO" pitchFamily="50" charset="-128"/>
              </a:defRPr>
            </a:lvl9pPr>
          </a:lstStyle>
          <a:p>
            <a:pPr>
              <a:defRPr/>
            </a:pPr>
            <a:r>
              <a:rPr lang="ja-JP" altLang="en-US" sz="2500" kern="0" dirty="0">
                <a:latin typeface="メイリオ" panose="020B0604030504040204" pitchFamily="50" charset="-128"/>
                <a:ea typeface="メイリオ" panose="020B0604030504040204" pitchFamily="50" charset="-128"/>
                <a:cs typeface="メイリオ" panose="020B0604030504040204" pitchFamily="50" charset="-128"/>
              </a:rPr>
              <a:t>３．返還誓約書に添付する書類</a:t>
            </a:r>
          </a:p>
        </p:txBody>
      </p:sp>
      <p:pic>
        <p:nvPicPr>
          <p:cNvPr id="32771" name="Picture 43" descr="MC900397865[1]"/>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342188" y="1027113"/>
            <a:ext cx="393700" cy="40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2772" name="Text Box 44"/>
          <p:cNvSpPr txBox="1">
            <a:spLocks noChangeArrowheads="1"/>
          </p:cNvSpPr>
          <p:nvPr/>
        </p:nvSpPr>
        <p:spPr bwMode="auto">
          <a:xfrm>
            <a:off x="7697788" y="972195"/>
            <a:ext cx="1370012" cy="461665"/>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spcBef>
                <a:spcPct val="20000"/>
              </a:spcBef>
              <a:spcAft>
                <a:spcPct val="30000"/>
              </a:spcAft>
              <a:buClr>
                <a:srgbClr val="006600"/>
              </a:buClr>
              <a:buFont typeface="Wingdings" pitchFamily="2" charset="2"/>
              <a:buChar char="n"/>
              <a:defRPr kumimoji="1" sz="1400">
                <a:solidFill>
                  <a:schemeClr val="tx1"/>
                </a:solidFill>
                <a:latin typeface="ＨＧｺﾞｼｯｸE-PRO"/>
                <a:ea typeface="ＨＧｺﾞｼｯｸE-PRO"/>
                <a:cs typeface="ＨＧｺﾞｼｯｸE-PRO"/>
              </a:defRPr>
            </a:lvl1pPr>
            <a:lvl2pPr marL="742950" indent="-285750" eaLnBrk="0" hangingPunct="0">
              <a:spcBef>
                <a:spcPct val="20000"/>
              </a:spcBef>
              <a:spcAft>
                <a:spcPct val="30000"/>
              </a:spcAft>
              <a:buClr>
                <a:schemeClr val="tx2"/>
              </a:buClr>
              <a:buSzPct val="90000"/>
              <a:buFont typeface="Wingdings" pitchFamily="2" charset="2"/>
              <a:buChar char="t"/>
              <a:defRPr kumimoji="1" sz="1200">
                <a:solidFill>
                  <a:schemeClr val="tx1"/>
                </a:solidFill>
                <a:latin typeface="ＭＳ Ｐゴシック" pitchFamily="50" charset="-128"/>
                <a:ea typeface="ＭＳ Ｐゴシック" pitchFamily="50" charset="-128"/>
                <a:cs typeface="ＨＧｺﾞｼｯｸE-PRO"/>
              </a:defRPr>
            </a:lvl2pPr>
            <a:lvl3pPr marL="1143000" indent="-228600" eaLnBrk="0" hangingPunct="0">
              <a:spcBef>
                <a:spcPct val="20000"/>
              </a:spcBef>
              <a:spcAft>
                <a:spcPct val="30000"/>
              </a:spcAft>
              <a:buClr>
                <a:schemeClr val="tx2"/>
              </a:buClr>
              <a:buSzPct val="90000"/>
              <a:buFont typeface="Wingdings" pitchFamily="2" charset="2"/>
              <a:buChar char=""/>
              <a:defRPr kumimoji="1" sz="1200">
                <a:solidFill>
                  <a:schemeClr val="tx1"/>
                </a:solidFill>
                <a:latin typeface="ＭＳ Ｐゴシック" pitchFamily="50" charset="-128"/>
                <a:ea typeface="ＭＳ Ｐゴシック" pitchFamily="50" charset="-128"/>
                <a:cs typeface="ＨＧｺﾞｼｯｸE-PRO"/>
              </a:defRPr>
            </a:lvl3pPr>
            <a:lvl4pPr marL="1600200" indent="-228600" eaLnBrk="0" hangingPunct="0">
              <a:spcBef>
                <a:spcPct val="20000"/>
              </a:spcBef>
              <a:buChar char="–"/>
              <a:defRPr kumimoji="1" sz="1200">
                <a:solidFill>
                  <a:schemeClr val="tx1"/>
                </a:solidFill>
                <a:latin typeface="ＭＳ Ｐゴシック" pitchFamily="50" charset="-128"/>
                <a:ea typeface="ＭＳ Ｐゴシック" pitchFamily="50" charset="-128"/>
                <a:cs typeface="ＨＧｺﾞｼｯｸE-PRO"/>
              </a:defRPr>
            </a:lvl4pPr>
            <a:lvl5pPr marL="2057400" indent="-228600" eaLnBrk="0" hangingPunct="0">
              <a:spcBef>
                <a:spcPct val="20000"/>
              </a:spcBef>
              <a:buChar char="»"/>
              <a:defRPr kumimoji="1" sz="1200">
                <a:solidFill>
                  <a:schemeClr val="tx1"/>
                </a:solidFill>
                <a:latin typeface="ＭＳ Ｐゴシック" pitchFamily="50" charset="-128"/>
                <a:ea typeface="ＭＳ Ｐゴシック" pitchFamily="50" charset="-128"/>
                <a:cs typeface="ＨＧｺﾞｼｯｸE-PRO"/>
              </a:defRPr>
            </a:lvl5pPr>
            <a:lvl6pPr marL="2514600" indent="-228600" eaLnBrk="0" fontAlgn="base" hangingPunct="0">
              <a:spcBef>
                <a:spcPct val="20000"/>
              </a:spcBef>
              <a:spcAft>
                <a:spcPct val="0"/>
              </a:spcAft>
              <a:buChar char="»"/>
              <a:defRPr kumimoji="1" sz="1200">
                <a:solidFill>
                  <a:schemeClr val="tx1"/>
                </a:solidFill>
                <a:latin typeface="ＭＳ Ｐゴシック" pitchFamily="50" charset="-128"/>
                <a:ea typeface="ＭＳ Ｐゴシック" pitchFamily="50" charset="-128"/>
                <a:cs typeface="ＨＧｺﾞｼｯｸE-PRO"/>
              </a:defRPr>
            </a:lvl6pPr>
            <a:lvl7pPr marL="2971800" indent="-228600" eaLnBrk="0" fontAlgn="base" hangingPunct="0">
              <a:spcBef>
                <a:spcPct val="20000"/>
              </a:spcBef>
              <a:spcAft>
                <a:spcPct val="0"/>
              </a:spcAft>
              <a:buChar char="»"/>
              <a:defRPr kumimoji="1" sz="1200">
                <a:solidFill>
                  <a:schemeClr val="tx1"/>
                </a:solidFill>
                <a:latin typeface="ＭＳ Ｐゴシック" pitchFamily="50" charset="-128"/>
                <a:ea typeface="ＭＳ Ｐゴシック" pitchFamily="50" charset="-128"/>
                <a:cs typeface="ＨＧｺﾞｼｯｸE-PRO"/>
              </a:defRPr>
            </a:lvl7pPr>
            <a:lvl8pPr marL="3429000" indent="-228600" eaLnBrk="0" fontAlgn="base" hangingPunct="0">
              <a:spcBef>
                <a:spcPct val="20000"/>
              </a:spcBef>
              <a:spcAft>
                <a:spcPct val="0"/>
              </a:spcAft>
              <a:buChar char="»"/>
              <a:defRPr kumimoji="1" sz="1200">
                <a:solidFill>
                  <a:schemeClr val="tx1"/>
                </a:solidFill>
                <a:latin typeface="ＭＳ Ｐゴシック" pitchFamily="50" charset="-128"/>
                <a:ea typeface="ＭＳ Ｐゴシック" pitchFamily="50" charset="-128"/>
                <a:cs typeface="ＨＧｺﾞｼｯｸE-PRO"/>
              </a:defRPr>
            </a:lvl8pPr>
            <a:lvl9pPr marL="3886200" indent="-228600" eaLnBrk="0" fontAlgn="base" hangingPunct="0">
              <a:spcBef>
                <a:spcPct val="20000"/>
              </a:spcBef>
              <a:spcAft>
                <a:spcPct val="0"/>
              </a:spcAft>
              <a:buChar char="»"/>
              <a:defRPr kumimoji="1" sz="1200">
                <a:solidFill>
                  <a:schemeClr val="tx1"/>
                </a:solidFill>
                <a:latin typeface="ＭＳ Ｐゴシック" pitchFamily="50" charset="-128"/>
                <a:ea typeface="ＭＳ Ｐゴシック" pitchFamily="50" charset="-128"/>
                <a:cs typeface="ＨＧｺﾞｼｯｸE-PRO"/>
              </a:defRPr>
            </a:lvl9pPr>
          </a:lstStyle>
          <a:p>
            <a:pPr eaLnBrk="1" hangingPunct="1">
              <a:spcBef>
                <a:spcPct val="50000"/>
              </a:spcBef>
              <a:spcAft>
                <a:spcPct val="0"/>
              </a:spcAft>
              <a:buClrTx/>
              <a:buFontTx/>
              <a:buNone/>
            </a:pPr>
            <a:r>
              <a:rPr lang="ja-JP" altLang="en-US" sz="1200" b="1" dirty="0"/>
              <a:t>奨学生のしおり　第二部　２</a:t>
            </a:r>
            <a:r>
              <a:rPr lang="en-US" altLang="ja-JP" sz="1200" b="1" dirty="0"/>
              <a:t>-</a:t>
            </a:r>
            <a:r>
              <a:rPr lang="ja-JP" altLang="en-US" sz="1200" b="1" dirty="0"/>
              <a:t>５</a:t>
            </a:r>
            <a:endParaRPr lang="en-US" altLang="ja-JP" sz="1200" b="1" dirty="0"/>
          </a:p>
        </p:txBody>
      </p:sp>
      <p:sp>
        <p:nvSpPr>
          <p:cNvPr id="32773" name="コンテンツ プレースホルダー 2"/>
          <p:cNvSpPr txBox="1">
            <a:spLocks/>
          </p:cNvSpPr>
          <p:nvPr/>
        </p:nvSpPr>
        <p:spPr bwMode="auto">
          <a:xfrm>
            <a:off x="323528" y="3357563"/>
            <a:ext cx="8272462" cy="1627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marL="342900" indent="-342900" defTabSz="457200" eaLnBrk="0" hangingPunct="0">
              <a:spcBef>
                <a:spcPct val="20000"/>
              </a:spcBef>
              <a:spcAft>
                <a:spcPct val="30000"/>
              </a:spcAft>
              <a:buClr>
                <a:srgbClr val="006600"/>
              </a:buClr>
              <a:buFont typeface="Wingdings" pitchFamily="2" charset="2"/>
              <a:buChar char="n"/>
              <a:defRPr kumimoji="1" sz="1400">
                <a:solidFill>
                  <a:schemeClr val="tx1"/>
                </a:solidFill>
                <a:latin typeface="ＨＧｺﾞｼｯｸE-PRO"/>
                <a:ea typeface="ＨＧｺﾞｼｯｸE-PRO"/>
                <a:cs typeface="ＨＧｺﾞｼｯｸE-PRO"/>
              </a:defRPr>
            </a:lvl1pPr>
            <a:lvl2pPr marL="742950" indent="-285750" defTabSz="457200" eaLnBrk="0" hangingPunct="0">
              <a:spcBef>
                <a:spcPct val="20000"/>
              </a:spcBef>
              <a:spcAft>
                <a:spcPct val="30000"/>
              </a:spcAft>
              <a:buClr>
                <a:schemeClr val="tx2"/>
              </a:buClr>
              <a:buSzPct val="90000"/>
              <a:buFont typeface="Wingdings" pitchFamily="2" charset="2"/>
              <a:buChar char="t"/>
              <a:defRPr kumimoji="1" sz="1200">
                <a:solidFill>
                  <a:schemeClr val="tx1"/>
                </a:solidFill>
                <a:latin typeface="ＭＳ Ｐゴシック" pitchFamily="50" charset="-128"/>
                <a:ea typeface="ＭＳ Ｐゴシック" pitchFamily="50" charset="-128"/>
                <a:cs typeface="ＨＧｺﾞｼｯｸE-PRO"/>
              </a:defRPr>
            </a:lvl2pPr>
            <a:lvl3pPr marL="1143000" indent="-228600" defTabSz="457200" eaLnBrk="0" hangingPunct="0">
              <a:spcBef>
                <a:spcPct val="20000"/>
              </a:spcBef>
              <a:spcAft>
                <a:spcPct val="30000"/>
              </a:spcAft>
              <a:buClr>
                <a:schemeClr val="tx2"/>
              </a:buClr>
              <a:buSzPct val="90000"/>
              <a:buFont typeface="Wingdings" pitchFamily="2" charset="2"/>
              <a:buChar char=""/>
              <a:defRPr kumimoji="1" sz="1200">
                <a:solidFill>
                  <a:schemeClr val="tx1"/>
                </a:solidFill>
                <a:latin typeface="ＭＳ Ｐゴシック" pitchFamily="50" charset="-128"/>
                <a:ea typeface="ＭＳ Ｐゴシック" pitchFamily="50" charset="-128"/>
                <a:cs typeface="ＨＧｺﾞｼｯｸE-PRO"/>
              </a:defRPr>
            </a:lvl3pPr>
            <a:lvl4pPr marL="1600200" indent="-228600" defTabSz="457200" eaLnBrk="0" hangingPunct="0">
              <a:spcBef>
                <a:spcPct val="20000"/>
              </a:spcBef>
              <a:buChar char="–"/>
              <a:defRPr kumimoji="1" sz="1200">
                <a:solidFill>
                  <a:schemeClr val="tx1"/>
                </a:solidFill>
                <a:latin typeface="ＭＳ Ｐゴシック" pitchFamily="50" charset="-128"/>
                <a:ea typeface="ＭＳ Ｐゴシック" pitchFamily="50" charset="-128"/>
                <a:cs typeface="ＨＧｺﾞｼｯｸE-PRO"/>
              </a:defRPr>
            </a:lvl4pPr>
            <a:lvl5pPr marL="2057400" indent="-228600" defTabSz="457200" eaLnBrk="0" hangingPunct="0">
              <a:spcBef>
                <a:spcPct val="20000"/>
              </a:spcBef>
              <a:buChar char="»"/>
              <a:defRPr kumimoji="1" sz="1200">
                <a:solidFill>
                  <a:schemeClr val="tx1"/>
                </a:solidFill>
                <a:latin typeface="ＭＳ Ｐゴシック" pitchFamily="50" charset="-128"/>
                <a:ea typeface="ＭＳ Ｐゴシック" pitchFamily="50" charset="-128"/>
                <a:cs typeface="ＨＧｺﾞｼｯｸE-PRO"/>
              </a:defRPr>
            </a:lvl5pPr>
            <a:lvl6pPr marL="2514600" indent="-228600" defTabSz="457200" eaLnBrk="0" fontAlgn="base" hangingPunct="0">
              <a:spcBef>
                <a:spcPct val="20000"/>
              </a:spcBef>
              <a:spcAft>
                <a:spcPct val="0"/>
              </a:spcAft>
              <a:buChar char="»"/>
              <a:defRPr kumimoji="1" sz="1200">
                <a:solidFill>
                  <a:schemeClr val="tx1"/>
                </a:solidFill>
                <a:latin typeface="ＭＳ Ｐゴシック" pitchFamily="50" charset="-128"/>
                <a:ea typeface="ＭＳ Ｐゴシック" pitchFamily="50" charset="-128"/>
                <a:cs typeface="ＨＧｺﾞｼｯｸE-PRO"/>
              </a:defRPr>
            </a:lvl6pPr>
            <a:lvl7pPr marL="2971800" indent="-228600" defTabSz="457200" eaLnBrk="0" fontAlgn="base" hangingPunct="0">
              <a:spcBef>
                <a:spcPct val="20000"/>
              </a:spcBef>
              <a:spcAft>
                <a:spcPct val="0"/>
              </a:spcAft>
              <a:buChar char="»"/>
              <a:defRPr kumimoji="1" sz="1200">
                <a:solidFill>
                  <a:schemeClr val="tx1"/>
                </a:solidFill>
                <a:latin typeface="ＭＳ Ｐゴシック" pitchFamily="50" charset="-128"/>
                <a:ea typeface="ＭＳ Ｐゴシック" pitchFamily="50" charset="-128"/>
                <a:cs typeface="ＨＧｺﾞｼｯｸE-PRO"/>
              </a:defRPr>
            </a:lvl7pPr>
            <a:lvl8pPr marL="3429000" indent="-228600" defTabSz="457200" eaLnBrk="0" fontAlgn="base" hangingPunct="0">
              <a:spcBef>
                <a:spcPct val="20000"/>
              </a:spcBef>
              <a:spcAft>
                <a:spcPct val="0"/>
              </a:spcAft>
              <a:buChar char="»"/>
              <a:defRPr kumimoji="1" sz="1200">
                <a:solidFill>
                  <a:schemeClr val="tx1"/>
                </a:solidFill>
                <a:latin typeface="ＭＳ Ｐゴシック" pitchFamily="50" charset="-128"/>
                <a:ea typeface="ＭＳ Ｐゴシック" pitchFamily="50" charset="-128"/>
                <a:cs typeface="ＨＧｺﾞｼｯｸE-PRO"/>
              </a:defRPr>
            </a:lvl8pPr>
            <a:lvl9pPr marL="3886200" indent="-228600" defTabSz="457200" eaLnBrk="0" fontAlgn="base" hangingPunct="0">
              <a:spcBef>
                <a:spcPct val="20000"/>
              </a:spcBef>
              <a:spcAft>
                <a:spcPct val="0"/>
              </a:spcAft>
              <a:buChar char="»"/>
              <a:defRPr kumimoji="1" sz="1200">
                <a:solidFill>
                  <a:schemeClr val="tx1"/>
                </a:solidFill>
                <a:latin typeface="ＭＳ Ｐゴシック" pitchFamily="50" charset="-128"/>
                <a:ea typeface="ＭＳ Ｐゴシック" pitchFamily="50" charset="-128"/>
                <a:cs typeface="ＨＧｺﾞｼｯｸE-PRO"/>
              </a:defRPr>
            </a:lvl9pPr>
          </a:lstStyle>
          <a:p>
            <a:pPr eaLnBrk="1" hangingPunct="1">
              <a:lnSpc>
                <a:spcPct val="150000"/>
              </a:lnSpc>
              <a:spcBef>
                <a:spcPts val="1000"/>
              </a:spcBef>
              <a:spcAft>
                <a:spcPct val="0"/>
              </a:spcAft>
              <a:buClr>
                <a:srgbClr val="FC0128"/>
              </a:buClr>
              <a:buSzPct val="80000"/>
              <a:buFont typeface="Wingdings" pitchFamily="2" charset="2"/>
              <a:buChar char="l"/>
            </a:pPr>
            <a:r>
              <a:rPr lang="ja-JP" altLang="en-US" sz="2000" dirty="0">
                <a:solidFill>
                  <a:srgbClr val="404040"/>
                </a:solidFill>
                <a:latin typeface="メイリオ" pitchFamily="50" charset="-128"/>
                <a:ea typeface="メイリオ" pitchFamily="50" charset="-128"/>
                <a:cs typeface="メイリオ" pitchFamily="50" charset="-128"/>
              </a:rPr>
              <a:t>第一種奨学金および第二種奨学金の両方を貸与（併用貸与）されている人は、それぞれの返還誓約書に、証明書類の</a:t>
            </a:r>
            <a:r>
              <a:rPr lang="ja-JP" altLang="en-US" sz="2000" b="1" dirty="0">
                <a:solidFill>
                  <a:srgbClr val="FF0000"/>
                </a:solidFill>
                <a:latin typeface="メイリオ" pitchFamily="50" charset="-128"/>
                <a:ea typeface="メイリオ" pitchFamily="50" charset="-128"/>
                <a:cs typeface="メイリオ" pitchFamily="50" charset="-128"/>
              </a:rPr>
              <a:t>添付</a:t>
            </a:r>
            <a:r>
              <a:rPr lang="ja-JP" altLang="en-US" sz="2000" dirty="0">
                <a:latin typeface="メイリオ" pitchFamily="50" charset="-128"/>
                <a:ea typeface="メイリオ" pitchFamily="50" charset="-128"/>
                <a:cs typeface="メイリオ" pitchFamily="50" charset="-128"/>
              </a:rPr>
              <a:t>（印鑑登録証明書は</a:t>
            </a:r>
            <a:r>
              <a:rPr lang="ja-JP" altLang="en-US" sz="2000" b="1" dirty="0">
                <a:solidFill>
                  <a:srgbClr val="FF0000"/>
                </a:solidFill>
                <a:latin typeface="メイリオ" pitchFamily="50" charset="-128"/>
                <a:ea typeface="メイリオ" pitchFamily="50" charset="-128"/>
                <a:cs typeface="メイリオ" pitchFamily="50" charset="-128"/>
              </a:rPr>
              <a:t>原本の添付</a:t>
            </a:r>
            <a:r>
              <a:rPr lang="ja-JP" altLang="en-US" sz="2000" dirty="0">
                <a:latin typeface="メイリオ" pitchFamily="50" charset="-128"/>
                <a:ea typeface="メイリオ" pitchFamily="50" charset="-128"/>
                <a:cs typeface="メイリオ" pitchFamily="50" charset="-128"/>
              </a:rPr>
              <a:t>）</a:t>
            </a:r>
            <a:r>
              <a:rPr lang="ja-JP" altLang="en-US" sz="2000" dirty="0">
                <a:solidFill>
                  <a:srgbClr val="404040"/>
                </a:solidFill>
                <a:latin typeface="メイリオ" pitchFamily="50" charset="-128"/>
                <a:ea typeface="メイリオ" pitchFamily="50" charset="-128"/>
                <a:cs typeface="メイリオ" pitchFamily="50" charset="-128"/>
              </a:rPr>
              <a:t>が必要です。</a:t>
            </a:r>
            <a:r>
              <a:rPr lang="en-US" altLang="ja-JP" sz="2000" dirty="0">
                <a:solidFill>
                  <a:srgbClr val="FF0000"/>
                </a:solidFill>
                <a:latin typeface="メイリオ" pitchFamily="50" charset="-128"/>
                <a:ea typeface="メイリオ" pitchFamily="50" charset="-128"/>
                <a:cs typeface="メイリオ" pitchFamily="50" charset="-128"/>
              </a:rPr>
              <a:t>〔</a:t>
            </a:r>
            <a:r>
              <a:rPr lang="ja-JP" altLang="en-US" sz="2000" dirty="0">
                <a:solidFill>
                  <a:srgbClr val="FF0000"/>
                </a:solidFill>
                <a:latin typeface="メイリオ" pitchFamily="50" charset="-128"/>
                <a:ea typeface="メイリオ" pitchFamily="50" charset="-128"/>
                <a:cs typeface="メイリオ" pitchFamily="50" charset="-128"/>
              </a:rPr>
              <a:t>２部必要</a:t>
            </a:r>
            <a:r>
              <a:rPr lang="en-US" altLang="ja-JP" sz="2000" dirty="0">
                <a:solidFill>
                  <a:srgbClr val="FF0000"/>
                </a:solidFill>
                <a:latin typeface="メイリオ" pitchFamily="50" charset="-128"/>
                <a:ea typeface="メイリオ" pitchFamily="50" charset="-128"/>
                <a:cs typeface="メイリオ" pitchFamily="50" charset="-128"/>
              </a:rPr>
              <a:t>〕</a:t>
            </a:r>
          </a:p>
          <a:p>
            <a:pPr eaLnBrk="1" hangingPunct="1">
              <a:lnSpc>
                <a:spcPct val="150000"/>
              </a:lnSpc>
              <a:spcBef>
                <a:spcPts val="1000"/>
              </a:spcBef>
              <a:spcAft>
                <a:spcPct val="0"/>
              </a:spcAft>
              <a:buClr>
                <a:srgbClr val="FC0128"/>
              </a:buClr>
              <a:buSzPct val="80000"/>
              <a:buFont typeface="Wingdings" pitchFamily="2" charset="2"/>
              <a:buChar char="l"/>
            </a:pPr>
            <a:r>
              <a:rPr lang="ja-JP" altLang="en-US" sz="2000" dirty="0">
                <a:solidFill>
                  <a:srgbClr val="404040"/>
                </a:solidFill>
                <a:latin typeface="メイリオ" pitchFamily="50" charset="-128"/>
                <a:ea typeface="メイリオ" pitchFamily="50" charset="-128"/>
                <a:cs typeface="メイリオ" pitchFamily="50" charset="-128"/>
              </a:rPr>
              <a:t>第一種奨学金と併せて入学時特別増額貸与奨学金の貸与を受けた人も、それぞれの返還誓約書に証明書類の</a:t>
            </a:r>
            <a:r>
              <a:rPr lang="ja-JP" altLang="en-US" sz="2000" b="1" dirty="0">
                <a:solidFill>
                  <a:srgbClr val="FF0000"/>
                </a:solidFill>
                <a:latin typeface="メイリオ" pitchFamily="50" charset="-128"/>
                <a:ea typeface="メイリオ" pitchFamily="50" charset="-128"/>
                <a:cs typeface="メイリオ" pitchFamily="50" charset="-128"/>
              </a:rPr>
              <a:t>添付</a:t>
            </a:r>
            <a:r>
              <a:rPr lang="ja-JP" altLang="en-US" sz="2000" dirty="0">
                <a:latin typeface="メイリオ" pitchFamily="50" charset="-128"/>
                <a:ea typeface="メイリオ" pitchFamily="50" charset="-128"/>
                <a:cs typeface="メイリオ" pitchFamily="50" charset="-128"/>
              </a:rPr>
              <a:t>（印鑑登録証明書は</a:t>
            </a:r>
            <a:r>
              <a:rPr lang="ja-JP" altLang="en-US" sz="2000" b="1" dirty="0">
                <a:solidFill>
                  <a:srgbClr val="FF0000"/>
                </a:solidFill>
                <a:latin typeface="メイリオ" pitchFamily="50" charset="-128"/>
                <a:ea typeface="メイリオ" pitchFamily="50" charset="-128"/>
                <a:cs typeface="メイリオ" pitchFamily="50" charset="-128"/>
              </a:rPr>
              <a:t>原本の添付</a:t>
            </a:r>
            <a:r>
              <a:rPr lang="ja-JP" altLang="en-US" sz="2000" dirty="0">
                <a:latin typeface="メイリオ" pitchFamily="50" charset="-128"/>
                <a:ea typeface="メイリオ" pitchFamily="50" charset="-128"/>
                <a:cs typeface="メイリオ" pitchFamily="50" charset="-128"/>
              </a:rPr>
              <a:t>）</a:t>
            </a:r>
            <a:r>
              <a:rPr lang="ja-JP" altLang="en-US" sz="2000" dirty="0">
                <a:solidFill>
                  <a:srgbClr val="404040"/>
                </a:solidFill>
                <a:latin typeface="メイリオ" pitchFamily="50" charset="-128"/>
                <a:ea typeface="メイリオ" pitchFamily="50" charset="-128"/>
                <a:cs typeface="メイリオ" pitchFamily="50" charset="-128"/>
              </a:rPr>
              <a:t>が必要です。</a:t>
            </a:r>
            <a:r>
              <a:rPr lang="en-US" altLang="ja-JP" sz="2000" dirty="0">
                <a:solidFill>
                  <a:srgbClr val="FF0000"/>
                </a:solidFill>
                <a:latin typeface="メイリオ" pitchFamily="50" charset="-128"/>
                <a:ea typeface="メイリオ" pitchFamily="50" charset="-128"/>
                <a:cs typeface="メイリオ" pitchFamily="50" charset="-128"/>
              </a:rPr>
              <a:t>〔</a:t>
            </a:r>
            <a:r>
              <a:rPr lang="ja-JP" altLang="en-US" sz="2000" dirty="0">
                <a:solidFill>
                  <a:srgbClr val="FF0000"/>
                </a:solidFill>
                <a:latin typeface="メイリオ" pitchFamily="50" charset="-128"/>
                <a:ea typeface="メイリオ" pitchFamily="50" charset="-128"/>
                <a:cs typeface="メイリオ" pitchFamily="50" charset="-128"/>
              </a:rPr>
              <a:t>２部必要</a:t>
            </a:r>
            <a:r>
              <a:rPr lang="en-US" altLang="ja-JP" sz="2000" dirty="0">
                <a:solidFill>
                  <a:srgbClr val="FF0000"/>
                </a:solidFill>
                <a:latin typeface="メイリオ" pitchFamily="50" charset="-128"/>
                <a:ea typeface="メイリオ" pitchFamily="50" charset="-128"/>
                <a:cs typeface="メイリオ" pitchFamily="50" charset="-128"/>
              </a:rPr>
              <a:t>〕</a:t>
            </a:r>
            <a:endParaRPr lang="en-US" altLang="ja-JP" sz="2000" dirty="0">
              <a:solidFill>
                <a:srgbClr val="404040"/>
              </a:solidFill>
              <a:latin typeface="メイリオ" pitchFamily="50" charset="-128"/>
              <a:ea typeface="メイリオ" pitchFamily="50" charset="-128"/>
              <a:cs typeface="メイリオ" pitchFamily="50" charset="-128"/>
            </a:endParaRPr>
          </a:p>
          <a:p>
            <a:pPr eaLnBrk="1" hangingPunct="1">
              <a:lnSpc>
                <a:spcPct val="150000"/>
              </a:lnSpc>
              <a:spcBef>
                <a:spcPts val="1000"/>
              </a:spcBef>
              <a:spcAft>
                <a:spcPct val="0"/>
              </a:spcAft>
              <a:buClr>
                <a:srgbClr val="FC0128"/>
              </a:buClr>
              <a:buSzPct val="80000"/>
              <a:buFont typeface="Wingdings" pitchFamily="2" charset="2"/>
              <a:buChar char="l"/>
            </a:pPr>
            <a:r>
              <a:rPr lang="ja-JP" altLang="en-US" sz="2000" dirty="0">
                <a:solidFill>
                  <a:srgbClr val="404040"/>
                </a:solidFill>
                <a:latin typeface="メイリオ" pitchFamily="50" charset="-128"/>
                <a:ea typeface="メイリオ" pitchFamily="50" charset="-128"/>
                <a:cs typeface="メイリオ" pitchFamily="50" charset="-128"/>
              </a:rPr>
              <a:t>印鑑登録証明書は、返還誓約書に印字された日付から３か月前以降に発行されたものを提出してください。</a:t>
            </a:r>
            <a:endParaRPr lang="en-US" altLang="ja-JP" sz="2000" dirty="0">
              <a:solidFill>
                <a:srgbClr val="404040"/>
              </a:solidFill>
              <a:latin typeface="メイリオ" pitchFamily="50" charset="-128"/>
              <a:ea typeface="メイリオ" pitchFamily="50" charset="-128"/>
              <a:cs typeface="メイリオ" pitchFamily="50" charset="-128"/>
            </a:endParaRPr>
          </a:p>
        </p:txBody>
      </p:sp>
      <p:sp>
        <p:nvSpPr>
          <p:cNvPr id="7" name="タイトル 1"/>
          <p:cNvSpPr txBox="1">
            <a:spLocks/>
          </p:cNvSpPr>
          <p:nvPr/>
        </p:nvSpPr>
        <p:spPr bwMode="auto">
          <a:xfrm>
            <a:off x="34925" y="115888"/>
            <a:ext cx="7386638"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l" defTabSz="833438" rtl="0" eaLnBrk="0" fontAlgn="base" hangingPunct="0">
              <a:spcBef>
                <a:spcPct val="0"/>
              </a:spcBef>
              <a:spcAft>
                <a:spcPct val="0"/>
              </a:spcAft>
              <a:defRPr kumimoji="1" sz="2400">
                <a:solidFill>
                  <a:schemeClr val="tx1"/>
                </a:solidFill>
                <a:latin typeface="+mj-lt"/>
                <a:ea typeface="+mj-ea"/>
                <a:cs typeface="+mj-cs"/>
              </a:defRPr>
            </a:lvl1pPr>
            <a:lvl2pPr algn="l" defTabSz="833438" rtl="0" eaLnBrk="0" fontAlgn="base" hangingPunct="0">
              <a:spcBef>
                <a:spcPct val="0"/>
              </a:spcBef>
              <a:spcAft>
                <a:spcPct val="0"/>
              </a:spcAft>
              <a:defRPr kumimoji="1" sz="2400">
                <a:solidFill>
                  <a:schemeClr val="tx1"/>
                </a:solidFill>
                <a:latin typeface="ＨＧｺﾞｼｯｸE-PRO" pitchFamily="50" charset="-128"/>
                <a:ea typeface="ＨＧｺﾞｼｯｸE-PRO" pitchFamily="50" charset="-128"/>
              </a:defRPr>
            </a:lvl2pPr>
            <a:lvl3pPr algn="l" defTabSz="833438" rtl="0" eaLnBrk="0" fontAlgn="base" hangingPunct="0">
              <a:spcBef>
                <a:spcPct val="0"/>
              </a:spcBef>
              <a:spcAft>
                <a:spcPct val="0"/>
              </a:spcAft>
              <a:defRPr kumimoji="1" sz="2400">
                <a:solidFill>
                  <a:schemeClr val="tx1"/>
                </a:solidFill>
                <a:latin typeface="ＨＧｺﾞｼｯｸE-PRO" pitchFamily="50" charset="-128"/>
                <a:ea typeface="ＨＧｺﾞｼｯｸE-PRO" pitchFamily="50" charset="-128"/>
              </a:defRPr>
            </a:lvl3pPr>
            <a:lvl4pPr algn="l" defTabSz="833438" rtl="0" eaLnBrk="0" fontAlgn="base" hangingPunct="0">
              <a:spcBef>
                <a:spcPct val="0"/>
              </a:spcBef>
              <a:spcAft>
                <a:spcPct val="0"/>
              </a:spcAft>
              <a:defRPr kumimoji="1" sz="2400">
                <a:solidFill>
                  <a:schemeClr val="tx1"/>
                </a:solidFill>
                <a:latin typeface="ＨＧｺﾞｼｯｸE-PRO" pitchFamily="50" charset="-128"/>
                <a:ea typeface="ＨＧｺﾞｼｯｸE-PRO" pitchFamily="50" charset="-128"/>
              </a:defRPr>
            </a:lvl4pPr>
            <a:lvl5pPr algn="l" defTabSz="833438" rtl="0" eaLnBrk="0" fontAlgn="base" hangingPunct="0">
              <a:spcBef>
                <a:spcPct val="0"/>
              </a:spcBef>
              <a:spcAft>
                <a:spcPct val="0"/>
              </a:spcAft>
              <a:defRPr kumimoji="1" sz="2400">
                <a:solidFill>
                  <a:schemeClr val="tx1"/>
                </a:solidFill>
                <a:latin typeface="ＨＧｺﾞｼｯｸE-PRO" pitchFamily="50" charset="-128"/>
                <a:ea typeface="ＨＧｺﾞｼｯｸE-PRO" pitchFamily="50" charset="-128"/>
              </a:defRPr>
            </a:lvl5pPr>
            <a:lvl6pPr marL="457200" algn="l" defTabSz="833438" rtl="0" fontAlgn="base" hangingPunct="0">
              <a:spcBef>
                <a:spcPct val="0"/>
              </a:spcBef>
              <a:spcAft>
                <a:spcPct val="0"/>
              </a:spcAft>
              <a:defRPr kumimoji="1" sz="2400">
                <a:solidFill>
                  <a:schemeClr val="tx1"/>
                </a:solidFill>
                <a:latin typeface="ＨＧｺﾞｼｯｸE-PRO" pitchFamily="50" charset="-128"/>
                <a:ea typeface="ＨＧｺﾞｼｯｸE-PRO" pitchFamily="50" charset="-128"/>
              </a:defRPr>
            </a:lvl6pPr>
            <a:lvl7pPr marL="914400" algn="l" defTabSz="833438" rtl="0" fontAlgn="base" hangingPunct="0">
              <a:spcBef>
                <a:spcPct val="0"/>
              </a:spcBef>
              <a:spcAft>
                <a:spcPct val="0"/>
              </a:spcAft>
              <a:defRPr kumimoji="1" sz="2400">
                <a:solidFill>
                  <a:schemeClr val="tx1"/>
                </a:solidFill>
                <a:latin typeface="ＨＧｺﾞｼｯｸE-PRO" pitchFamily="50" charset="-128"/>
                <a:ea typeface="ＨＧｺﾞｼｯｸE-PRO" pitchFamily="50" charset="-128"/>
              </a:defRPr>
            </a:lvl7pPr>
            <a:lvl8pPr marL="1371600" algn="l" defTabSz="833438" rtl="0" fontAlgn="base" hangingPunct="0">
              <a:spcBef>
                <a:spcPct val="0"/>
              </a:spcBef>
              <a:spcAft>
                <a:spcPct val="0"/>
              </a:spcAft>
              <a:defRPr kumimoji="1" sz="2400">
                <a:solidFill>
                  <a:schemeClr val="tx1"/>
                </a:solidFill>
                <a:latin typeface="ＨＧｺﾞｼｯｸE-PRO" pitchFamily="50" charset="-128"/>
                <a:ea typeface="ＨＧｺﾞｼｯｸE-PRO" pitchFamily="50" charset="-128"/>
              </a:defRPr>
            </a:lvl8pPr>
            <a:lvl9pPr marL="1828800" algn="l" defTabSz="833438" rtl="0" fontAlgn="base" hangingPunct="0">
              <a:spcBef>
                <a:spcPct val="0"/>
              </a:spcBef>
              <a:spcAft>
                <a:spcPct val="0"/>
              </a:spcAft>
              <a:defRPr kumimoji="1" sz="2400">
                <a:solidFill>
                  <a:schemeClr val="tx1"/>
                </a:solidFill>
                <a:latin typeface="ＨＧｺﾞｼｯｸE-PRO" pitchFamily="50" charset="-128"/>
                <a:ea typeface="ＨＧｺﾞｼｯｸE-PRO" pitchFamily="50" charset="-128"/>
              </a:defRPr>
            </a:lvl9pPr>
          </a:lstStyle>
          <a:p>
            <a:pPr>
              <a:defRPr/>
            </a:pPr>
            <a:r>
              <a:rPr lang="ja-JP" altLang="en-US" sz="3000" kern="0" dirty="0"/>
              <a:t>返還誓約書の作成方法</a:t>
            </a:r>
          </a:p>
        </p:txBody>
      </p:sp>
      <p:sp>
        <p:nvSpPr>
          <p:cNvPr id="32775" name="角丸四角形 10"/>
          <p:cNvSpPr>
            <a:spLocks noChangeArrowheads="1"/>
          </p:cNvSpPr>
          <p:nvPr/>
        </p:nvSpPr>
        <p:spPr bwMode="auto">
          <a:xfrm>
            <a:off x="250825" y="1557338"/>
            <a:ext cx="8496300" cy="511175"/>
          </a:xfrm>
          <a:prstGeom prst="roundRect">
            <a:avLst>
              <a:gd name="adj" fmla="val 50000"/>
            </a:avLst>
          </a:prstGeom>
          <a:solidFill>
            <a:srgbClr val="FFCCFF"/>
          </a:solidFill>
          <a:ln>
            <a:noFill/>
          </a:ln>
          <a:extLst>
            <a:ext uri="{91240B29-F687-4F45-9708-019B960494DF}">
              <a14:hiddenLine xmlns:a14="http://schemas.microsoft.com/office/drawing/2010/main" w="9525">
                <a:solidFill>
                  <a:srgbClr val="000000"/>
                </a:solidFill>
                <a:round/>
                <a:headEnd/>
                <a:tailEnd/>
              </a14:hiddenLine>
            </a:ext>
          </a:extLst>
        </p:spPr>
        <p:txBody>
          <a:bodyPr wrap="none"/>
          <a:lstStyle>
            <a:lvl1pPr eaLnBrk="0" hangingPunct="0">
              <a:spcBef>
                <a:spcPct val="20000"/>
              </a:spcBef>
              <a:spcAft>
                <a:spcPct val="30000"/>
              </a:spcAft>
              <a:buClr>
                <a:srgbClr val="006600"/>
              </a:buClr>
              <a:buFont typeface="Wingdings" pitchFamily="2" charset="2"/>
              <a:buChar char="n"/>
              <a:defRPr kumimoji="1" sz="1400">
                <a:solidFill>
                  <a:schemeClr val="tx1"/>
                </a:solidFill>
                <a:latin typeface="ＨＧｺﾞｼｯｸE-PRO"/>
                <a:ea typeface="ＨＧｺﾞｼｯｸE-PRO"/>
                <a:cs typeface="ＨＧｺﾞｼｯｸE-PRO"/>
              </a:defRPr>
            </a:lvl1pPr>
            <a:lvl2pPr marL="742950" indent="-285750" eaLnBrk="0" hangingPunct="0">
              <a:spcBef>
                <a:spcPct val="20000"/>
              </a:spcBef>
              <a:spcAft>
                <a:spcPct val="30000"/>
              </a:spcAft>
              <a:buClr>
                <a:schemeClr val="tx2"/>
              </a:buClr>
              <a:buSzPct val="90000"/>
              <a:buFont typeface="Wingdings" pitchFamily="2" charset="2"/>
              <a:buChar char="t"/>
              <a:defRPr kumimoji="1" sz="1200">
                <a:solidFill>
                  <a:schemeClr val="tx1"/>
                </a:solidFill>
                <a:latin typeface="ＭＳ Ｐゴシック" pitchFamily="50" charset="-128"/>
                <a:ea typeface="ＭＳ Ｐゴシック" pitchFamily="50" charset="-128"/>
                <a:cs typeface="ＨＧｺﾞｼｯｸE-PRO"/>
              </a:defRPr>
            </a:lvl2pPr>
            <a:lvl3pPr marL="1143000" indent="-228600" eaLnBrk="0" hangingPunct="0">
              <a:spcBef>
                <a:spcPct val="20000"/>
              </a:spcBef>
              <a:spcAft>
                <a:spcPct val="30000"/>
              </a:spcAft>
              <a:buClr>
                <a:schemeClr val="tx2"/>
              </a:buClr>
              <a:buSzPct val="90000"/>
              <a:buFont typeface="Wingdings" pitchFamily="2" charset="2"/>
              <a:buChar char=""/>
              <a:defRPr kumimoji="1" sz="1200">
                <a:solidFill>
                  <a:schemeClr val="tx1"/>
                </a:solidFill>
                <a:latin typeface="ＭＳ Ｐゴシック" pitchFamily="50" charset="-128"/>
                <a:ea typeface="ＭＳ Ｐゴシック" pitchFamily="50" charset="-128"/>
                <a:cs typeface="ＨＧｺﾞｼｯｸE-PRO"/>
              </a:defRPr>
            </a:lvl3pPr>
            <a:lvl4pPr marL="1600200" indent="-228600" eaLnBrk="0" hangingPunct="0">
              <a:spcBef>
                <a:spcPct val="20000"/>
              </a:spcBef>
              <a:buChar char="–"/>
              <a:defRPr kumimoji="1" sz="1200">
                <a:solidFill>
                  <a:schemeClr val="tx1"/>
                </a:solidFill>
                <a:latin typeface="ＭＳ Ｐゴシック" pitchFamily="50" charset="-128"/>
                <a:ea typeface="ＭＳ Ｐゴシック" pitchFamily="50" charset="-128"/>
                <a:cs typeface="ＨＧｺﾞｼｯｸE-PRO"/>
              </a:defRPr>
            </a:lvl4pPr>
            <a:lvl5pPr marL="2057400" indent="-228600" eaLnBrk="0" hangingPunct="0">
              <a:spcBef>
                <a:spcPct val="20000"/>
              </a:spcBef>
              <a:buChar char="»"/>
              <a:defRPr kumimoji="1" sz="1200">
                <a:solidFill>
                  <a:schemeClr val="tx1"/>
                </a:solidFill>
                <a:latin typeface="ＭＳ Ｐゴシック" pitchFamily="50" charset="-128"/>
                <a:ea typeface="ＭＳ Ｐゴシック" pitchFamily="50" charset="-128"/>
                <a:cs typeface="ＨＧｺﾞｼｯｸE-PRO"/>
              </a:defRPr>
            </a:lvl5pPr>
            <a:lvl6pPr marL="2514600" indent="-228600" eaLnBrk="0" fontAlgn="base" hangingPunct="0">
              <a:spcBef>
                <a:spcPct val="20000"/>
              </a:spcBef>
              <a:spcAft>
                <a:spcPct val="0"/>
              </a:spcAft>
              <a:buChar char="»"/>
              <a:defRPr kumimoji="1" sz="1200">
                <a:solidFill>
                  <a:schemeClr val="tx1"/>
                </a:solidFill>
                <a:latin typeface="ＭＳ Ｐゴシック" pitchFamily="50" charset="-128"/>
                <a:ea typeface="ＭＳ Ｐゴシック" pitchFamily="50" charset="-128"/>
                <a:cs typeface="ＨＧｺﾞｼｯｸE-PRO"/>
              </a:defRPr>
            </a:lvl6pPr>
            <a:lvl7pPr marL="2971800" indent="-228600" eaLnBrk="0" fontAlgn="base" hangingPunct="0">
              <a:spcBef>
                <a:spcPct val="20000"/>
              </a:spcBef>
              <a:spcAft>
                <a:spcPct val="0"/>
              </a:spcAft>
              <a:buChar char="»"/>
              <a:defRPr kumimoji="1" sz="1200">
                <a:solidFill>
                  <a:schemeClr val="tx1"/>
                </a:solidFill>
                <a:latin typeface="ＭＳ Ｐゴシック" pitchFamily="50" charset="-128"/>
                <a:ea typeface="ＭＳ Ｐゴシック" pitchFamily="50" charset="-128"/>
                <a:cs typeface="ＨＧｺﾞｼｯｸE-PRO"/>
              </a:defRPr>
            </a:lvl7pPr>
            <a:lvl8pPr marL="3429000" indent="-228600" eaLnBrk="0" fontAlgn="base" hangingPunct="0">
              <a:spcBef>
                <a:spcPct val="20000"/>
              </a:spcBef>
              <a:spcAft>
                <a:spcPct val="0"/>
              </a:spcAft>
              <a:buChar char="»"/>
              <a:defRPr kumimoji="1" sz="1200">
                <a:solidFill>
                  <a:schemeClr val="tx1"/>
                </a:solidFill>
                <a:latin typeface="ＭＳ Ｐゴシック" pitchFamily="50" charset="-128"/>
                <a:ea typeface="ＭＳ Ｐゴシック" pitchFamily="50" charset="-128"/>
                <a:cs typeface="ＨＧｺﾞｼｯｸE-PRO"/>
              </a:defRPr>
            </a:lvl8pPr>
            <a:lvl9pPr marL="3886200" indent="-228600" eaLnBrk="0" fontAlgn="base" hangingPunct="0">
              <a:spcBef>
                <a:spcPct val="20000"/>
              </a:spcBef>
              <a:spcAft>
                <a:spcPct val="0"/>
              </a:spcAft>
              <a:buChar char="»"/>
              <a:defRPr kumimoji="1" sz="1200">
                <a:solidFill>
                  <a:schemeClr val="tx1"/>
                </a:solidFill>
                <a:latin typeface="ＭＳ Ｐゴシック" pitchFamily="50" charset="-128"/>
                <a:ea typeface="ＭＳ Ｐゴシック" pitchFamily="50" charset="-128"/>
                <a:cs typeface="ＨＧｺﾞｼｯｸE-PRO"/>
              </a:defRPr>
            </a:lvl9pPr>
          </a:lstStyle>
          <a:p>
            <a:pPr eaLnBrk="1" hangingPunct="1">
              <a:spcBef>
                <a:spcPct val="0"/>
              </a:spcBef>
              <a:spcAft>
                <a:spcPct val="0"/>
              </a:spcAft>
              <a:buClrTx/>
              <a:buFontTx/>
              <a:buNone/>
            </a:pPr>
            <a:endParaRPr lang="ja-JP" altLang="en-US" sz="1000" b="1">
              <a:latin typeface="Times New Roman" pitchFamily="18" charset="0"/>
              <a:ea typeface="ＭＳ Ｐゴシック" pitchFamily="50" charset="-128"/>
            </a:endParaRPr>
          </a:p>
        </p:txBody>
      </p:sp>
      <p:sp>
        <p:nvSpPr>
          <p:cNvPr id="32776" name="テキスト ボックス 14"/>
          <p:cNvSpPr txBox="1">
            <a:spLocks noChangeArrowheads="1"/>
          </p:cNvSpPr>
          <p:nvPr/>
        </p:nvSpPr>
        <p:spPr bwMode="auto">
          <a:xfrm>
            <a:off x="395288" y="1617663"/>
            <a:ext cx="8135937" cy="400050"/>
          </a:xfrm>
          <a:prstGeom prst="rect">
            <a:avLst/>
          </a:prstGeom>
          <a:solidFill>
            <a:srgbClr val="FFCCFF"/>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spcAft>
                <a:spcPct val="30000"/>
              </a:spcAft>
              <a:buClr>
                <a:srgbClr val="006600"/>
              </a:buClr>
              <a:buFont typeface="Wingdings" pitchFamily="2" charset="2"/>
              <a:buChar char="n"/>
              <a:defRPr kumimoji="1" sz="1400">
                <a:solidFill>
                  <a:schemeClr val="tx1"/>
                </a:solidFill>
                <a:latin typeface="ＨＧｺﾞｼｯｸE-PRO"/>
                <a:ea typeface="ＨＧｺﾞｼｯｸE-PRO"/>
                <a:cs typeface="ＨＧｺﾞｼｯｸE-PRO"/>
              </a:defRPr>
            </a:lvl1pPr>
            <a:lvl2pPr marL="742950" indent="-285750" eaLnBrk="0" hangingPunct="0">
              <a:spcBef>
                <a:spcPct val="20000"/>
              </a:spcBef>
              <a:spcAft>
                <a:spcPct val="30000"/>
              </a:spcAft>
              <a:buClr>
                <a:schemeClr val="tx2"/>
              </a:buClr>
              <a:buSzPct val="90000"/>
              <a:buFont typeface="Wingdings" pitchFamily="2" charset="2"/>
              <a:buChar char="t"/>
              <a:defRPr kumimoji="1" sz="1200">
                <a:solidFill>
                  <a:schemeClr val="tx1"/>
                </a:solidFill>
                <a:latin typeface="ＭＳ Ｐゴシック" pitchFamily="50" charset="-128"/>
                <a:ea typeface="ＭＳ Ｐゴシック" pitchFamily="50" charset="-128"/>
                <a:cs typeface="ＨＧｺﾞｼｯｸE-PRO"/>
              </a:defRPr>
            </a:lvl2pPr>
            <a:lvl3pPr marL="1143000" indent="-228600" eaLnBrk="0" hangingPunct="0">
              <a:spcBef>
                <a:spcPct val="20000"/>
              </a:spcBef>
              <a:spcAft>
                <a:spcPct val="30000"/>
              </a:spcAft>
              <a:buClr>
                <a:schemeClr val="tx2"/>
              </a:buClr>
              <a:buSzPct val="90000"/>
              <a:buFont typeface="Wingdings" pitchFamily="2" charset="2"/>
              <a:buChar char=""/>
              <a:defRPr kumimoji="1" sz="1200">
                <a:solidFill>
                  <a:schemeClr val="tx1"/>
                </a:solidFill>
                <a:latin typeface="ＭＳ Ｐゴシック" pitchFamily="50" charset="-128"/>
                <a:ea typeface="ＭＳ Ｐゴシック" pitchFamily="50" charset="-128"/>
                <a:cs typeface="ＨＧｺﾞｼｯｸE-PRO"/>
              </a:defRPr>
            </a:lvl3pPr>
            <a:lvl4pPr marL="1600200" indent="-228600" eaLnBrk="0" hangingPunct="0">
              <a:spcBef>
                <a:spcPct val="20000"/>
              </a:spcBef>
              <a:buChar char="–"/>
              <a:defRPr kumimoji="1" sz="1200">
                <a:solidFill>
                  <a:schemeClr val="tx1"/>
                </a:solidFill>
                <a:latin typeface="ＭＳ Ｐゴシック" pitchFamily="50" charset="-128"/>
                <a:ea typeface="ＭＳ Ｐゴシック" pitchFamily="50" charset="-128"/>
                <a:cs typeface="ＨＧｺﾞｼｯｸE-PRO"/>
              </a:defRPr>
            </a:lvl4pPr>
            <a:lvl5pPr marL="2057400" indent="-228600" eaLnBrk="0" hangingPunct="0">
              <a:spcBef>
                <a:spcPct val="20000"/>
              </a:spcBef>
              <a:buChar char="»"/>
              <a:defRPr kumimoji="1" sz="1200">
                <a:solidFill>
                  <a:schemeClr val="tx1"/>
                </a:solidFill>
                <a:latin typeface="ＭＳ Ｐゴシック" pitchFamily="50" charset="-128"/>
                <a:ea typeface="ＭＳ Ｐゴシック" pitchFamily="50" charset="-128"/>
                <a:cs typeface="ＨＧｺﾞｼｯｸE-PRO"/>
              </a:defRPr>
            </a:lvl5pPr>
            <a:lvl6pPr marL="2514600" indent="-228600" eaLnBrk="0" fontAlgn="base" hangingPunct="0">
              <a:spcBef>
                <a:spcPct val="20000"/>
              </a:spcBef>
              <a:spcAft>
                <a:spcPct val="0"/>
              </a:spcAft>
              <a:buChar char="»"/>
              <a:defRPr kumimoji="1" sz="1200">
                <a:solidFill>
                  <a:schemeClr val="tx1"/>
                </a:solidFill>
                <a:latin typeface="ＭＳ Ｐゴシック" pitchFamily="50" charset="-128"/>
                <a:ea typeface="ＭＳ Ｐゴシック" pitchFamily="50" charset="-128"/>
                <a:cs typeface="ＨＧｺﾞｼｯｸE-PRO"/>
              </a:defRPr>
            </a:lvl6pPr>
            <a:lvl7pPr marL="2971800" indent="-228600" eaLnBrk="0" fontAlgn="base" hangingPunct="0">
              <a:spcBef>
                <a:spcPct val="20000"/>
              </a:spcBef>
              <a:spcAft>
                <a:spcPct val="0"/>
              </a:spcAft>
              <a:buChar char="»"/>
              <a:defRPr kumimoji="1" sz="1200">
                <a:solidFill>
                  <a:schemeClr val="tx1"/>
                </a:solidFill>
                <a:latin typeface="ＭＳ Ｐゴシック" pitchFamily="50" charset="-128"/>
                <a:ea typeface="ＭＳ Ｐゴシック" pitchFamily="50" charset="-128"/>
                <a:cs typeface="ＨＧｺﾞｼｯｸE-PRO"/>
              </a:defRPr>
            </a:lvl7pPr>
            <a:lvl8pPr marL="3429000" indent="-228600" eaLnBrk="0" fontAlgn="base" hangingPunct="0">
              <a:spcBef>
                <a:spcPct val="20000"/>
              </a:spcBef>
              <a:spcAft>
                <a:spcPct val="0"/>
              </a:spcAft>
              <a:buChar char="»"/>
              <a:defRPr kumimoji="1" sz="1200">
                <a:solidFill>
                  <a:schemeClr val="tx1"/>
                </a:solidFill>
                <a:latin typeface="ＭＳ Ｐゴシック" pitchFamily="50" charset="-128"/>
                <a:ea typeface="ＭＳ Ｐゴシック" pitchFamily="50" charset="-128"/>
                <a:cs typeface="ＨＧｺﾞｼｯｸE-PRO"/>
              </a:defRPr>
            </a:lvl8pPr>
            <a:lvl9pPr marL="3886200" indent="-228600" eaLnBrk="0" fontAlgn="base" hangingPunct="0">
              <a:spcBef>
                <a:spcPct val="20000"/>
              </a:spcBef>
              <a:spcAft>
                <a:spcPct val="0"/>
              </a:spcAft>
              <a:buChar char="»"/>
              <a:defRPr kumimoji="1" sz="1200">
                <a:solidFill>
                  <a:schemeClr val="tx1"/>
                </a:solidFill>
                <a:latin typeface="ＭＳ Ｐゴシック" pitchFamily="50" charset="-128"/>
                <a:ea typeface="ＭＳ Ｐゴシック" pitchFamily="50" charset="-128"/>
                <a:cs typeface="ＨＧｺﾞｼｯｸE-PRO"/>
              </a:defRPr>
            </a:lvl9pPr>
          </a:lstStyle>
          <a:p>
            <a:pPr eaLnBrk="1" hangingPunct="1">
              <a:spcBef>
                <a:spcPct val="0"/>
              </a:spcBef>
              <a:spcAft>
                <a:spcPct val="0"/>
              </a:spcAft>
              <a:buClrTx/>
              <a:buFontTx/>
              <a:buNone/>
            </a:pPr>
            <a:r>
              <a:rPr lang="ja-JP" altLang="en-US" sz="2000" dirty="0">
                <a:latin typeface="HGSｺﾞｼｯｸE" pitchFamily="50" charset="-128"/>
                <a:ea typeface="HGSｺﾞｼｯｸE" pitchFamily="50" charset="-128"/>
                <a:cs typeface="メイリオ" pitchFamily="50" charset="-128"/>
              </a:rPr>
              <a:t>マイナンバーの記載がないものを提出してください。</a:t>
            </a: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コンテンツ プレースホルダー 2"/>
          <p:cNvSpPr txBox="1">
            <a:spLocks/>
          </p:cNvSpPr>
          <p:nvPr/>
        </p:nvSpPr>
        <p:spPr bwMode="auto">
          <a:xfrm>
            <a:off x="528232" y="1772816"/>
            <a:ext cx="8424862" cy="950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spcAft>
                <a:spcPct val="30000"/>
              </a:spcAft>
              <a:buClr>
                <a:srgbClr val="006600"/>
              </a:buClr>
              <a:buFont typeface="Wingdings" pitchFamily="2" charset="2"/>
              <a:buChar char="n"/>
              <a:defRPr kumimoji="1" sz="1400">
                <a:solidFill>
                  <a:schemeClr val="tx1"/>
                </a:solidFill>
                <a:latin typeface="ＨＧｺﾞｼｯｸE-PRO"/>
                <a:ea typeface="ＨＧｺﾞｼｯｸE-PRO"/>
                <a:cs typeface="ＨＧｺﾞｼｯｸE-PRO"/>
              </a:defRPr>
            </a:lvl1pPr>
            <a:lvl2pPr marL="742950" indent="-285750" eaLnBrk="0" hangingPunct="0">
              <a:spcBef>
                <a:spcPct val="20000"/>
              </a:spcBef>
              <a:spcAft>
                <a:spcPct val="30000"/>
              </a:spcAft>
              <a:buClr>
                <a:schemeClr val="tx2"/>
              </a:buClr>
              <a:buSzPct val="90000"/>
              <a:buFont typeface="Wingdings" pitchFamily="2" charset="2"/>
              <a:buChar char="t"/>
              <a:defRPr kumimoji="1" sz="1200">
                <a:solidFill>
                  <a:schemeClr val="tx1"/>
                </a:solidFill>
                <a:latin typeface="ＭＳ Ｐゴシック" pitchFamily="50" charset="-128"/>
                <a:ea typeface="ＭＳ Ｐゴシック" pitchFamily="50" charset="-128"/>
                <a:cs typeface="ＨＧｺﾞｼｯｸE-PRO"/>
              </a:defRPr>
            </a:lvl2pPr>
            <a:lvl3pPr marL="1143000" indent="-228600" eaLnBrk="0" hangingPunct="0">
              <a:spcBef>
                <a:spcPct val="20000"/>
              </a:spcBef>
              <a:spcAft>
                <a:spcPct val="30000"/>
              </a:spcAft>
              <a:buClr>
                <a:schemeClr val="tx2"/>
              </a:buClr>
              <a:buSzPct val="90000"/>
              <a:buFont typeface="Wingdings" pitchFamily="2" charset="2"/>
              <a:buChar char=""/>
              <a:defRPr kumimoji="1" sz="1200">
                <a:solidFill>
                  <a:schemeClr val="tx1"/>
                </a:solidFill>
                <a:latin typeface="ＭＳ Ｐゴシック" pitchFamily="50" charset="-128"/>
                <a:ea typeface="ＭＳ Ｐゴシック" pitchFamily="50" charset="-128"/>
                <a:cs typeface="ＨＧｺﾞｼｯｸE-PRO"/>
              </a:defRPr>
            </a:lvl3pPr>
            <a:lvl4pPr marL="1600200" indent="-228600" eaLnBrk="0" hangingPunct="0">
              <a:spcBef>
                <a:spcPct val="20000"/>
              </a:spcBef>
              <a:buChar char="–"/>
              <a:defRPr kumimoji="1" sz="1200">
                <a:solidFill>
                  <a:schemeClr val="tx1"/>
                </a:solidFill>
                <a:latin typeface="ＭＳ Ｐゴシック" pitchFamily="50" charset="-128"/>
                <a:ea typeface="ＭＳ Ｐゴシック" pitchFamily="50" charset="-128"/>
                <a:cs typeface="ＨＧｺﾞｼｯｸE-PRO"/>
              </a:defRPr>
            </a:lvl4pPr>
            <a:lvl5pPr marL="2057400" indent="-228600" eaLnBrk="0" hangingPunct="0">
              <a:spcBef>
                <a:spcPct val="20000"/>
              </a:spcBef>
              <a:buChar char="»"/>
              <a:defRPr kumimoji="1" sz="1200">
                <a:solidFill>
                  <a:schemeClr val="tx1"/>
                </a:solidFill>
                <a:latin typeface="ＭＳ Ｐゴシック" pitchFamily="50" charset="-128"/>
                <a:ea typeface="ＭＳ Ｐゴシック" pitchFamily="50" charset="-128"/>
                <a:cs typeface="ＨＧｺﾞｼｯｸE-PRO"/>
              </a:defRPr>
            </a:lvl5pPr>
            <a:lvl6pPr marL="2514600" indent="-228600" eaLnBrk="0" fontAlgn="base" hangingPunct="0">
              <a:spcBef>
                <a:spcPct val="20000"/>
              </a:spcBef>
              <a:spcAft>
                <a:spcPct val="0"/>
              </a:spcAft>
              <a:buChar char="»"/>
              <a:defRPr kumimoji="1" sz="1200">
                <a:solidFill>
                  <a:schemeClr val="tx1"/>
                </a:solidFill>
                <a:latin typeface="ＭＳ Ｐゴシック" pitchFamily="50" charset="-128"/>
                <a:ea typeface="ＭＳ Ｐゴシック" pitchFamily="50" charset="-128"/>
                <a:cs typeface="ＨＧｺﾞｼｯｸE-PRO"/>
              </a:defRPr>
            </a:lvl6pPr>
            <a:lvl7pPr marL="2971800" indent="-228600" eaLnBrk="0" fontAlgn="base" hangingPunct="0">
              <a:spcBef>
                <a:spcPct val="20000"/>
              </a:spcBef>
              <a:spcAft>
                <a:spcPct val="0"/>
              </a:spcAft>
              <a:buChar char="»"/>
              <a:defRPr kumimoji="1" sz="1200">
                <a:solidFill>
                  <a:schemeClr val="tx1"/>
                </a:solidFill>
                <a:latin typeface="ＭＳ Ｐゴシック" pitchFamily="50" charset="-128"/>
                <a:ea typeface="ＭＳ Ｐゴシック" pitchFamily="50" charset="-128"/>
                <a:cs typeface="ＨＧｺﾞｼｯｸE-PRO"/>
              </a:defRPr>
            </a:lvl7pPr>
            <a:lvl8pPr marL="3429000" indent="-228600" eaLnBrk="0" fontAlgn="base" hangingPunct="0">
              <a:spcBef>
                <a:spcPct val="20000"/>
              </a:spcBef>
              <a:spcAft>
                <a:spcPct val="0"/>
              </a:spcAft>
              <a:buChar char="»"/>
              <a:defRPr kumimoji="1" sz="1200">
                <a:solidFill>
                  <a:schemeClr val="tx1"/>
                </a:solidFill>
                <a:latin typeface="ＭＳ Ｐゴシック" pitchFamily="50" charset="-128"/>
                <a:ea typeface="ＭＳ Ｐゴシック" pitchFamily="50" charset="-128"/>
                <a:cs typeface="ＨＧｺﾞｼｯｸE-PRO"/>
              </a:defRPr>
            </a:lvl8pPr>
            <a:lvl9pPr marL="3886200" indent="-228600" eaLnBrk="0" fontAlgn="base" hangingPunct="0">
              <a:spcBef>
                <a:spcPct val="20000"/>
              </a:spcBef>
              <a:spcAft>
                <a:spcPct val="0"/>
              </a:spcAft>
              <a:buChar char="»"/>
              <a:defRPr kumimoji="1" sz="1200">
                <a:solidFill>
                  <a:schemeClr val="tx1"/>
                </a:solidFill>
                <a:latin typeface="ＭＳ Ｐゴシック" pitchFamily="50" charset="-128"/>
                <a:ea typeface="ＭＳ Ｐゴシック" pitchFamily="50" charset="-128"/>
                <a:cs typeface="ＨＧｺﾞｼｯｸE-PRO"/>
              </a:defRPr>
            </a:lvl9pPr>
          </a:lstStyle>
          <a:p>
            <a:pPr eaLnBrk="1" hangingPunct="1">
              <a:spcBef>
                <a:spcPts val="1000"/>
              </a:spcBef>
              <a:spcAft>
                <a:spcPct val="0"/>
              </a:spcAft>
              <a:buClr>
                <a:srgbClr val="FC0128"/>
              </a:buClr>
              <a:buSzPct val="80000"/>
              <a:buFontTx/>
              <a:buNone/>
            </a:pPr>
            <a:r>
              <a:rPr lang="ja-JP" altLang="en-US" sz="2000" dirty="0">
                <a:solidFill>
                  <a:srgbClr val="404040"/>
                </a:solidFill>
                <a:latin typeface="メイリオ" pitchFamily="50" charset="-128"/>
                <a:ea typeface="メイリオ" pitchFamily="50" charset="-128"/>
                <a:cs typeface="メイリオ" pitchFamily="50" charset="-128"/>
              </a:rPr>
              <a:t>機関保証制度を選択した人が、返還誓約書に添付する書類（</a:t>
            </a:r>
            <a:r>
              <a:rPr lang="en-US" altLang="ja-JP" sz="2000" dirty="0">
                <a:solidFill>
                  <a:srgbClr val="404040"/>
                </a:solidFill>
                <a:latin typeface="メイリオ" pitchFamily="50" charset="-128"/>
                <a:ea typeface="メイリオ" pitchFamily="50" charset="-128"/>
                <a:cs typeface="メイリオ" pitchFamily="50" charset="-128"/>
              </a:rPr>
              <a:t>1</a:t>
            </a:r>
            <a:r>
              <a:rPr lang="ja-JP" altLang="en-US" sz="2000" dirty="0">
                <a:solidFill>
                  <a:srgbClr val="404040"/>
                </a:solidFill>
                <a:latin typeface="メイリオ" pitchFamily="50" charset="-128"/>
                <a:ea typeface="メイリオ" pitchFamily="50" charset="-128"/>
                <a:cs typeface="メイリオ" pitchFamily="50" charset="-128"/>
              </a:rPr>
              <a:t>点）</a:t>
            </a:r>
            <a:endParaRPr lang="en-US" altLang="ja-JP" sz="2000" dirty="0">
              <a:solidFill>
                <a:srgbClr val="404040"/>
              </a:solidFill>
              <a:latin typeface="メイリオ" pitchFamily="50" charset="-128"/>
              <a:ea typeface="メイリオ" pitchFamily="50" charset="-128"/>
              <a:cs typeface="メイリオ" pitchFamily="50" charset="-128"/>
            </a:endParaRPr>
          </a:p>
          <a:p>
            <a:pPr eaLnBrk="1" hangingPunct="1">
              <a:spcBef>
                <a:spcPts val="1000"/>
              </a:spcBef>
              <a:spcAft>
                <a:spcPct val="0"/>
              </a:spcAft>
              <a:buClr>
                <a:srgbClr val="FC0128"/>
              </a:buClr>
              <a:buSzPct val="80000"/>
              <a:buFontTx/>
              <a:buNone/>
            </a:pPr>
            <a:endParaRPr lang="ja-JP" altLang="en-US" sz="2000" dirty="0">
              <a:solidFill>
                <a:srgbClr val="404040"/>
              </a:solidFill>
              <a:latin typeface="メイリオ" pitchFamily="50" charset="-128"/>
              <a:ea typeface="メイリオ" pitchFamily="50" charset="-128"/>
              <a:cs typeface="メイリオ" pitchFamily="50" charset="-128"/>
            </a:endParaRPr>
          </a:p>
        </p:txBody>
      </p:sp>
      <p:sp>
        <p:nvSpPr>
          <p:cNvPr id="10" name="タイトル 3"/>
          <p:cNvSpPr txBox="1">
            <a:spLocks/>
          </p:cNvSpPr>
          <p:nvPr/>
        </p:nvSpPr>
        <p:spPr bwMode="auto">
          <a:xfrm>
            <a:off x="128588" y="939800"/>
            <a:ext cx="8824912" cy="576263"/>
          </a:xfrm>
          <a:prstGeom prst="rect">
            <a:avLst/>
          </a:prstGeom>
          <a:solidFill>
            <a:srgbClr val="FFFF99"/>
          </a:solidFill>
          <a:ln>
            <a:noFill/>
          </a:ln>
        </p:spPr>
        <p:txBody>
          <a:bodyPr lIns="84138" tIns="42862" rIns="84138" bIns="42862" anchor="ctr"/>
          <a:lstStyle>
            <a:lvl1pPr algn="l" defTabSz="833438" rtl="0" eaLnBrk="0" fontAlgn="base" hangingPunct="0">
              <a:spcBef>
                <a:spcPct val="0"/>
              </a:spcBef>
              <a:spcAft>
                <a:spcPct val="0"/>
              </a:spcAft>
              <a:defRPr kumimoji="1" sz="4400" b="0" cap="none">
                <a:solidFill>
                  <a:schemeClr val="tx1"/>
                </a:solidFill>
                <a:latin typeface="+mj-lt"/>
                <a:ea typeface="+mj-ea"/>
                <a:cs typeface="+mj-cs"/>
              </a:defRPr>
            </a:lvl1pPr>
            <a:lvl2pPr algn="l" defTabSz="833438" rtl="0" eaLnBrk="0" fontAlgn="base" hangingPunct="0">
              <a:spcBef>
                <a:spcPct val="0"/>
              </a:spcBef>
              <a:spcAft>
                <a:spcPct val="0"/>
              </a:spcAft>
              <a:defRPr kumimoji="1" sz="2400">
                <a:solidFill>
                  <a:schemeClr val="tx1"/>
                </a:solidFill>
                <a:latin typeface="ＨＧｺﾞｼｯｸE-PRO" pitchFamily="50" charset="-128"/>
                <a:ea typeface="ＨＧｺﾞｼｯｸE-PRO" pitchFamily="50" charset="-128"/>
              </a:defRPr>
            </a:lvl2pPr>
            <a:lvl3pPr algn="l" defTabSz="833438" rtl="0" eaLnBrk="0" fontAlgn="base" hangingPunct="0">
              <a:spcBef>
                <a:spcPct val="0"/>
              </a:spcBef>
              <a:spcAft>
                <a:spcPct val="0"/>
              </a:spcAft>
              <a:defRPr kumimoji="1" sz="2400">
                <a:solidFill>
                  <a:schemeClr val="tx1"/>
                </a:solidFill>
                <a:latin typeface="ＨＧｺﾞｼｯｸE-PRO" pitchFamily="50" charset="-128"/>
                <a:ea typeface="ＨＧｺﾞｼｯｸE-PRO" pitchFamily="50" charset="-128"/>
              </a:defRPr>
            </a:lvl3pPr>
            <a:lvl4pPr algn="l" defTabSz="833438" rtl="0" eaLnBrk="0" fontAlgn="base" hangingPunct="0">
              <a:spcBef>
                <a:spcPct val="0"/>
              </a:spcBef>
              <a:spcAft>
                <a:spcPct val="0"/>
              </a:spcAft>
              <a:defRPr kumimoji="1" sz="2400">
                <a:solidFill>
                  <a:schemeClr val="tx1"/>
                </a:solidFill>
                <a:latin typeface="ＨＧｺﾞｼｯｸE-PRO" pitchFamily="50" charset="-128"/>
                <a:ea typeface="ＨＧｺﾞｼｯｸE-PRO" pitchFamily="50" charset="-128"/>
              </a:defRPr>
            </a:lvl4pPr>
            <a:lvl5pPr algn="l" defTabSz="833438" rtl="0" eaLnBrk="0" fontAlgn="base" hangingPunct="0">
              <a:spcBef>
                <a:spcPct val="0"/>
              </a:spcBef>
              <a:spcAft>
                <a:spcPct val="0"/>
              </a:spcAft>
              <a:defRPr kumimoji="1" sz="2400">
                <a:solidFill>
                  <a:schemeClr val="tx1"/>
                </a:solidFill>
                <a:latin typeface="ＨＧｺﾞｼｯｸE-PRO" pitchFamily="50" charset="-128"/>
                <a:ea typeface="ＨＧｺﾞｼｯｸE-PRO" pitchFamily="50" charset="-128"/>
              </a:defRPr>
            </a:lvl5pPr>
            <a:lvl6pPr marL="457200" algn="l" defTabSz="833438" rtl="0" fontAlgn="base" hangingPunct="0">
              <a:spcBef>
                <a:spcPct val="0"/>
              </a:spcBef>
              <a:spcAft>
                <a:spcPct val="0"/>
              </a:spcAft>
              <a:defRPr kumimoji="1" sz="2400">
                <a:solidFill>
                  <a:schemeClr val="tx1"/>
                </a:solidFill>
                <a:latin typeface="ＨＧｺﾞｼｯｸE-PRO" pitchFamily="50" charset="-128"/>
                <a:ea typeface="ＨＧｺﾞｼｯｸE-PRO" pitchFamily="50" charset="-128"/>
              </a:defRPr>
            </a:lvl6pPr>
            <a:lvl7pPr marL="914400" algn="l" defTabSz="833438" rtl="0" fontAlgn="base" hangingPunct="0">
              <a:spcBef>
                <a:spcPct val="0"/>
              </a:spcBef>
              <a:spcAft>
                <a:spcPct val="0"/>
              </a:spcAft>
              <a:defRPr kumimoji="1" sz="2400">
                <a:solidFill>
                  <a:schemeClr val="tx1"/>
                </a:solidFill>
                <a:latin typeface="ＨＧｺﾞｼｯｸE-PRO" pitchFamily="50" charset="-128"/>
                <a:ea typeface="ＨＧｺﾞｼｯｸE-PRO" pitchFamily="50" charset="-128"/>
              </a:defRPr>
            </a:lvl7pPr>
            <a:lvl8pPr marL="1371600" algn="l" defTabSz="833438" rtl="0" fontAlgn="base" hangingPunct="0">
              <a:spcBef>
                <a:spcPct val="0"/>
              </a:spcBef>
              <a:spcAft>
                <a:spcPct val="0"/>
              </a:spcAft>
              <a:defRPr kumimoji="1" sz="2400">
                <a:solidFill>
                  <a:schemeClr val="tx1"/>
                </a:solidFill>
                <a:latin typeface="ＨＧｺﾞｼｯｸE-PRO" pitchFamily="50" charset="-128"/>
                <a:ea typeface="ＨＧｺﾞｼｯｸE-PRO" pitchFamily="50" charset="-128"/>
              </a:defRPr>
            </a:lvl8pPr>
            <a:lvl9pPr marL="1828800" algn="l" defTabSz="833438" rtl="0" fontAlgn="base" hangingPunct="0">
              <a:spcBef>
                <a:spcPct val="0"/>
              </a:spcBef>
              <a:spcAft>
                <a:spcPct val="0"/>
              </a:spcAft>
              <a:defRPr kumimoji="1" sz="2400">
                <a:solidFill>
                  <a:schemeClr val="tx1"/>
                </a:solidFill>
                <a:latin typeface="ＨＧｺﾞｼｯｸE-PRO" pitchFamily="50" charset="-128"/>
                <a:ea typeface="ＨＧｺﾞｼｯｸE-PRO" pitchFamily="50" charset="-128"/>
              </a:defRPr>
            </a:lvl9pPr>
          </a:lstStyle>
          <a:p>
            <a:pPr>
              <a:defRPr/>
            </a:pPr>
            <a:r>
              <a:rPr lang="ja-JP" altLang="en-US" sz="2500" kern="0" dirty="0">
                <a:latin typeface="メイリオ" panose="020B0604030504040204" pitchFamily="50" charset="-128"/>
                <a:ea typeface="メイリオ" panose="020B0604030504040204" pitchFamily="50" charset="-128"/>
                <a:cs typeface="メイリオ" panose="020B0604030504040204" pitchFamily="50" charset="-128"/>
              </a:rPr>
              <a:t>① 機関保証制度を選択した人　</a:t>
            </a:r>
          </a:p>
        </p:txBody>
      </p:sp>
      <p:pic>
        <p:nvPicPr>
          <p:cNvPr id="33796" name="Picture 43" descr="MC900397865[1]"/>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011988" y="998538"/>
            <a:ext cx="393700" cy="40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3797" name="Text Box 44"/>
          <p:cNvSpPr txBox="1">
            <a:spLocks noChangeArrowheads="1"/>
          </p:cNvSpPr>
          <p:nvPr/>
        </p:nvSpPr>
        <p:spPr bwMode="auto">
          <a:xfrm>
            <a:off x="7405688" y="985838"/>
            <a:ext cx="1547812" cy="461665"/>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spcBef>
                <a:spcPct val="20000"/>
              </a:spcBef>
              <a:spcAft>
                <a:spcPct val="30000"/>
              </a:spcAft>
              <a:buClr>
                <a:srgbClr val="006600"/>
              </a:buClr>
              <a:buFont typeface="Wingdings" pitchFamily="2" charset="2"/>
              <a:buChar char="n"/>
              <a:defRPr kumimoji="1" sz="1400">
                <a:solidFill>
                  <a:schemeClr val="tx1"/>
                </a:solidFill>
                <a:latin typeface="ＨＧｺﾞｼｯｸE-PRO"/>
                <a:ea typeface="ＨＧｺﾞｼｯｸE-PRO"/>
                <a:cs typeface="ＨＧｺﾞｼｯｸE-PRO"/>
              </a:defRPr>
            </a:lvl1pPr>
            <a:lvl2pPr marL="742950" indent="-285750" eaLnBrk="0" hangingPunct="0">
              <a:spcBef>
                <a:spcPct val="20000"/>
              </a:spcBef>
              <a:spcAft>
                <a:spcPct val="30000"/>
              </a:spcAft>
              <a:buClr>
                <a:schemeClr val="tx2"/>
              </a:buClr>
              <a:buSzPct val="90000"/>
              <a:buFont typeface="Wingdings" pitchFamily="2" charset="2"/>
              <a:buChar char="t"/>
              <a:defRPr kumimoji="1" sz="1200">
                <a:solidFill>
                  <a:schemeClr val="tx1"/>
                </a:solidFill>
                <a:latin typeface="ＭＳ Ｐゴシック" pitchFamily="50" charset="-128"/>
                <a:ea typeface="ＭＳ Ｐゴシック" pitchFamily="50" charset="-128"/>
                <a:cs typeface="ＨＧｺﾞｼｯｸE-PRO"/>
              </a:defRPr>
            </a:lvl2pPr>
            <a:lvl3pPr marL="1143000" indent="-228600" eaLnBrk="0" hangingPunct="0">
              <a:spcBef>
                <a:spcPct val="20000"/>
              </a:spcBef>
              <a:spcAft>
                <a:spcPct val="30000"/>
              </a:spcAft>
              <a:buClr>
                <a:schemeClr val="tx2"/>
              </a:buClr>
              <a:buSzPct val="90000"/>
              <a:buFont typeface="Wingdings" pitchFamily="2" charset="2"/>
              <a:buChar char=""/>
              <a:defRPr kumimoji="1" sz="1200">
                <a:solidFill>
                  <a:schemeClr val="tx1"/>
                </a:solidFill>
                <a:latin typeface="ＭＳ Ｐゴシック" pitchFamily="50" charset="-128"/>
                <a:ea typeface="ＭＳ Ｐゴシック" pitchFamily="50" charset="-128"/>
                <a:cs typeface="ＨＧｺﾞｼｯｸE-PRO"/>
              </a:defRPr>
            </a:lvl3pPr>
            <a:lvl4pPr marL="1600200" indent="-228600" eaLnBrk="0" hangingPunct="0">
              <a:spcBef>
                <a:spcPct val="20000"/>
              </a:spcBef>
              <a:buChar char="–"/>
              <a:defRPr kumimoji="1" sz="1200">
                <a:solidFill>
                  <a:schemeClr val="tx1"/>
                </a:solidFill>
                <a:latin typeface="ＭＳ Ｐゴシック" pitchFamily="50" charset="-128"/>
                <a:ea typeface="ＭＳ Ｐゴシック" pitchFamily="50" charset="-128"/>
                <a:cs typeface="ＨＧｺﾞｼｯｸE-PRO"/>
              </a:defRPr>
            </a:lvl4pPr>
            <a:lvl5pPr marL="2057400" indent="-228600" eaLnBrk="0" hangingPunct="0">
              <a:spcBef>
                <a:spcPct val="20000"/>
              </a:spcBef>
              <a:buChar char="»"/>
              <a:defRPr kumimoji="1" sz="1200">
                <a:solidFill>
                  <a:schemeClr val="tx1"/>
                </a:solidFill>
                <a:latin typeface="ＭＳ Ｐゴシック" pitchFamily="50" charset="-128"/>
                <a:ea typeface="ＭＳ Ｐゴシック" pitchFamily="50" charset="-128"/>
                <a:cs typeface="ＨＧｺﾞｼｯｸE-PRO"/>
              </a:defRPr>
            </a:lvl5pPr>
            <a:lvl6pPr marL="2514600" indent="-228600" eaLnBrk="0" fontAlgn="base" hangingPunct="0">
              <a:spcBef>
                <a:spcPct val="20000"/>
              </a:spcBef>
              <a:spcAft>
                <a:spcPct val="0"/>
              </a:spcAft>
              <a:buChar char="»"/>
              <a:defRPr kumimoji="1" sz="1200">
                <a:solidFill>
                  <a:schemeClr val="tx1"/>
                </a:solidFill>
                <a:latin typeface="ＭＳ Ｐゴシック" pitchFamily="50" charset="-128"/>
                <a:ea typeface="ＭＳ Ｐゴシック" pitchFamily="50" charset="-128"/>
                <a:cs typeface="ＨＧｺﾞｼｯｸE-PRO"/>
              </a:defRPr>
            </a:lvl6pPr>
            <a:lvl7pPr marL="2971800" indent="-228600" eaLnBrk="0" fontAlgn="base" hangingPunct="0">
              <a:spcBef>
                <a:spcPct val="20000"/>
              </a:spcBef>
              <a:spcAft>
                <a:spcPct val="0"/>
              </a:spcAft>
              <a:buChar char="»"/>
              <a:defRPr kumimoji="1" sz="1200">
                <a:solidFill>
                  <a:schemeClr val="tx1"/>
                </a:solidFill>
                <a:latin typeface="ＭＳ Ｐゴシック" pitchFamily="50" charset="-128"/>
                <a:ea typeface="ＭＳ Ｐゴシック" pitchFamily="50" charset="-128"/>
                <a:cs typeface="ＨＧｺﾞｼｯｸE-PRO"/>
              </a:defRPr>
            </a:lvl7pPr>
            <a:lvl8pPr marL="3429000" indent="-228600" eaLnBrk="0" fontAlgn="base" hangingPunct="0">
              <a:spcBef>
                <a:spcPct val="20000"/>
              </a:spcBef>
              <a:spcAft>
                <a:spcPct val="0"/>
              </a:spcAft>
              <a:buChar char="»"/>
              <a:defRPr kumimoji="1" sz="1200">
                <a:solidFill>
                  <a:schemeClr val="tx1"/>
                </a:solidFill>
                <a:latin typeface="ＭＳ Ｐゴシック" pitchFamily="50" charset="-128"/>
                <a:ea typeface="ＭＳ Ｐゴシック" pitchFamily="50" charset="-128"/>
                <a:cs typeface="ＨＧｺﾞｼｯｸE-PRO"/>
              </a:defRPr>
            </a:lvl8pPr>
            <a:lvl9pPr marL="3886200" indent="-228600" eaLnBrk="0" fontAlgn="base" hangingPunct="0">
              <a:spcBef>
                <a:spcPct val="20000"/>
              </a:spcBef>
              <a:spcAft>
                <a:spcPct val="0"/>
              </a:spcAft>
              <a:buChar char="»"/>
              <a:defRPr kumimoji="1" sz="1200">
                <a:solidFill>
                  <a:schemeClr val="tx1"/>
                </a:solidFill>
                <a:latin typeface="ＭＳ Ｐゴシック" pitchFamily="50" charset="-128"/>
                <a:ea typeface="ＭＳ Ｐゴシック" pitchFamily="50" charset="-128"/>
                <a:cs typeface="ＨＧｺﾞｼｯｸE-PRO"/>
              </a:defRPr>
            </a:lvl9pPr>
          </a:lstStyle>
          <a:p>
            <a:pPr eaLnBrk="1" hangingPunct="1">
              <a:spcBef>
                <a:spcPct val="50000"/>
              </a:spcBef>
              <a:spcAft>
                <a:spcPct val="0"/>
              </a:spcAft>
              <a:buClrTx/>
              <a:buFontTx/>
              <a:buNone/>
            </a:pPr>
            <a:r>
              <a:rPr lang="ja-JP" altLang="en-US" sz="1200" b="1" dirty="0"/>
              <a:t>奨学生のしおり第一部１、　第二部　２</a:t>
            </a:r>
            <a:r>
              <a:rPr lang="en-US" altLang="ja-JP" sz="1200" b="1" dirty="0"/>
              <a:t>-</a:t>
            </a:r>
            <a:r>
              <a:rPr lang="ja-JP" altLang="en-US" sz="1200" b="1" dirty="0"/>
              <a:t>５</a:t>
            </a:r>
            <a:endParaRPr lang="en-US" altLang="ja-JP" sz="1200" b="1" dirty="0"/>
          </a:p>
        </p:txBody>
      </p:sp>
      <p:graphicFrame>
        <p:nvGraphicFramePr>
          <p:cNvPr id="14" name="表 13"/>
          <p:cNvGraphicFramePr>
            <a:graphicFrameLocks noGrp="1"/>
          </p:cNvGraphicFramePr>
          <p:nvPr>
            <p:extLst>
              <p:ext uri="{D42A27DB-BD31-4B8C-83A1-F6EECF244321}">
                <p14:modId xmlns:p14="http://schemas.microsoft.com/office/powerpoint/2010/main" val="607791932"/>
              </p:ext>
            </p:extLst>
          </p:nvPr>
        </p:nvGraphicFramePr>
        <p:xfrm>
          <a:off x="827584" y="2564904"/>
          <a:ext cx="6944746" cy="1584176"/>
        </p:xfrm>
        <a:graphic>
          <a:graphicData uri="http://schemas.openxmlformats.org/drawingml/2006/table">
            <a:tbl>
              <a:tblPr firstRow="1" bandRow="1">
                <a:tableStyleId>{912C8C85-51F0-491E-9774-3900AFEF0FD7}</a:tableStyleId>
              </a:tblPr>
              <a:tblGrid>
                <a:gridCol w="6944746">
                  <a:extLst>
                    <a:ext uri="{9D8B030D-6E8A-4147-A177-3AD203B41FA5}">
                      <a16:colId xmlns:a16="http://schemas.microsoft.com/office/drawing/2014/main" val="20000"/>
                    </a:ext>
                  </a:extLst>
                </a:gridCol>
              </a:tblGrid>
              <a:tr h="647827">
                <a:tc>
                  <a:txBody>
                    <a:bodyPr/>
                    <a:lstStyle/>
                    <a:p>
                      <a:r>
                        <a:rPr kumimoji="1" lang="ja-JP" altLang="en-US" sz="2000" dirty="0">
                          <a:solidFill>
                            <a:schemeClr val="tx1"/>
                          </a:solidFill>
                        </a:rPr>
                        <a:t>　必　要　書　類</a:t>
                      </a:r>
                    </a:p>
                  </a:txBody>
                  <a:tcPr marL="91435" marR="91435" marT="37213" marB="3721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val="10000"/>
                  </a:ext>
                </a:extLst>
              </a:tr>
              <a:tr h="936349">
                <a:tc>
                  <a:txBody>
                    <a:bodyPr/>
                    <a:lstStyle/>
                    <a:p>
                      <a:pPr lvl="0"/>
                      <a:r>
                        <a:rPr lang="ja-JP" altLang="en-US" sz="2000" dirty="0"/>
                        <a:t>保証依頼書（兼保証委託契約書）・保証料支払依頼書・</a:t>
                      </a:r>
                      <a:endParaRPr lang="en-US" altLang="ja-JP" sz="2000" dirty="0"/>
                    </a:p>
                    <a:p>
                      <a:pPr lvl="0"/>
                      <a:r>
                        <a:rPr lang="ja-JP" altLang="en-US" sz="2000" dirty="0"/>
                        <a:t>親権者（後見人）同意書</a:t>
                      </a:r>
                      <a:r>
                        <a:rPr lang="en-US" altLang="ja-JP" sz="2000" dirty="0"/>
                        <a:t>【</a:t>
                      </a:r>
                      <a:r>
                        <a:rPr lang="ja-JP" altLang="en-US" sz="2000" dirty="0"/>
                        <a:t>機構・協会用</a:t>
                      </a:r>
                      <a:r>
                        <a:rPr lang="en-US" altLang="ja-JP" sz="2000" dirty="0"/>
                        <a:t>】</a:t>
                      </a:r>
                      <a:endParaRPr lang="ja-JP" altLang="en-US" sz="2000" dirty="0"/>
                    </a:p>
                  </a:txBody>
                  <a:tcPr marL="91435" marR="91435" marT="37213" marB="3721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1"/>
                  </a:ext>
                </a:extLst>
              </a:tr>
            </a:tbl>
          </a:graphicData>
        </a:graphic>
      </p:graphicFrame>
      <p:sp>
        <p:nvSpPr>
          <p:cNvPr id="16" name="タイトル 1"/>
          <p:cNvSpPr txBox="1">
            <a:spLocks/>
          </p:cNvSpPr>
          <p:nvPr/>
        </p:nvSpPr>
        <p:spPr bwMode="auto">
          <a:xfrm>
            <a:off x="34925" y="115888"/>
            <a:ext cx="7386638"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l" defTabSz="833438" rtl="0" eaLnBrk="0" fontAlgn="base" hangingPunct="0">
              <a:spcBef>
                <a:spcPct val="0"/>
              </a:spcBef>
              <a:spcAft>
                <a:spcPct val="0"/>
              </a:spcAft>
              <a:defRPr kumimoji="1" sz="2400">
                <a:solidFill>
                  <a:schemeClr val="tx1"/>
                </a:solidFill>
                <a:latin typeface="+mj-lt"/>
                <a:ea typeface="+mj-ea"/>
                <a:cs typeface="+mj-cs"/>
              </a:defRPr>
            </a:lvl1pPr>
            <a:lvl2pPr algn="l" defTabSz="833438" rtl="0" eaLnBrk="0" fontAlgn="base" hangingPunct="0">
              <a:spcBef>
                <a:spcPct val="0"/>
              </a:spcBef>
              <a:spcAft>
                <a:spcPct val="0"/>
              </a:spcAft>
              <a:defRPr kumimoji="1" sz="2400">
                <a:solidFill>
                  <a:schemeClr val="tx1"/>
                </a:solidFill>
                <a:latin typeface="ＨＧｺﾞｼｯｸE-PRO" pitchFamily="50" charset="-128"/>
                <a:ea typeface="ＨＧｺﾞｼｯｸE-PRO" pitchFamily="50" charset="-128"/>
              </a:defRPr>
            </a:lvl2pPr>
            <a:lvl3pPr algn="l" defTabSz="833438" rtl="0" eaLnBrk="0" fontAlgn="base" hangingPunct="0">
              <a:spcBef>
                <a:spcPct val="0"/>
              </a:spcBef>
              <a:spcAft>
                <a:spcPct val="0"/>
              </a:spcAft>
              <a:defRPr kumimoji="1" sz="2400">
                <a:solidFill>
                  <a:schemeClr val="tx1"/>
                </a:solidFill>
                <a:latin typeface="ＨＧｺﾞｼｯｸE-PRO" pitchFamily="50" charset="-128"/>
                <a:ea typeface="ＨＧｺﾞｼｯｸE-PRO" pitchFamily="50" charset="-128"/>
              </a:defRPr>
            </a:lvl3pPr>
            <a:lvl4pPr algn="l" defTabSz="833438" rtl="0" eaLnBrk="0" fontAlgn="base" hangingPunct="0">
              <a:spcBef>
                <a:spcPct val="0"/>
              </a:spcBef>
              <a:spcAft>
                <a:spcPct val="0"/>
              </a:spcAft>
              <a:defRPr kumimoji="1" sz="2400">
                <a:solidFill>
                  <a:schemeClr val="tx1"/>
                </a:solidFill>
                <a:latin typeface="ＨＧｺﾞｼｯｸE-PRO" pitchFamily="50" charset="-128"/>
                <a:ea typeface="ＨＧｺﾞｼｯｸE-PRO" pitchFamily="50" charset="-128"/>
              </a:defRPr>
            </a:lvl4pPr>
            <a:lvl5pPr algn="l" defTabSz="833438" rtl="0" eaLnBrk="0" fontAlgn="base" hangingPunct="0">
              <a:spcBef>
                <a:spcPct val="0"/>
              </a:spcBef>
              <a:spcAft>
                <a:spcPct val="0"/>
              </a:spcAft>
              <a:defRPr kumimoji="1" sz="2400">
                <a:solidFill>
                  <a:schemeClr val="tx1"/>
                </a:solidFill>
                <a:latin typeface="ＨＧｺﾞｼｯｸE-PRO" pitchFamily="50" charset="-128"/>
                <a:ea typeface="ＨＧｺﾞｼｯｸE-PRO" pitchFamily="50" charset="-128"/>
              </a:defRPr>
            </a:lvl5pPr>
            <a:lvl6pPr marL="457200" algn="l" defTabSz="833438" rtl="0" fontAlgn="base" hangingPunct="0">
              <a:spcBef>
                <a:spcPct val="0"/>
              </a:spcBef>
              <a:spcAft>
                <a:spcPct val="0"/>
              </a:spcAft>
              <a:defRPr kumimoji="1" sz="2400">
                <a:solidFill>
                  <a:schemeClr val="tx1"/>
                </a:solidFill>
                <a:latin typeface="ＨＧｺﾞｼｯｸE-PRO" pitchFamily="50" charset="-128"/>
                <a:ea typeface="ＨＧｺﾞｼｯｸE-PRO" pitchFamily="50" charset="-128"/>
              </a:defRPr>
            </a:lvl6pPr>
            <a:lvl7pPr marL="914400" algn="l" defTabSz="833438" rtl="0" fontAlgn="base" hangingPunct="0">
              <a:spcBef>
                <a:spcPct val="0"/>
              </a:spcBef>
              <a:spcAft>
                <a:spcPct val="0"/>
              </a:spcAft>
              <a:defRPr kumimoji="1" sz="2400">
                <a:solidFill>
                  <a:schemeClr val="tx1"/>
                </a:solidFill>
                <a:latin typeface="ＨＧｺﾞｼｯｸE-PRO" pitchFamily="50" charset="-128"/>
                <a:ea typeface="ＨＧｺﾞｼｯｸE-PRO" pitchFamily="50" charset="-128"/>
              </a:defRPr>
            </a:lvl7pPr>
            <a:lvl8pPr marL="1371600" algn="l" defTabSz="833438" rtl="0" fontAlgn="base" hangingPunct="0">
              <a:spcBef>
                <a:spcPct val="0"/>
              </a:spcBef>
              <a:spcAft>
                <a:spcPct val="0"/>
              </a:spcAft>
              <a:defRPr kumimoji="1" sz="2400">
                <a:solidFill>
                  <a:schemeClr val="tx1"/>
                </a:solidFill>
                <a:latin typeface="ＨＧｺﾞｼｯｸE-PRO" pitchFamily="50" charset="-128"/>
                <a:ea typeface="ＨＧｺﾞｼｯｸE-PRO" pitchFamily="50" charset="-128"/>
              </a:defRPr>
            </a:lvl8pPr>
            <a:lvl9pPr marL="1828800" algn="l" defTabSz="833438" rtl="0" fontAlgn="base" hangingPunct="0">
              <a:spcBef>
                <a:spcPct val="0"/>
              </a:spcBef>
              <a:spcAft>
                <a:spcPct val="0"/>
              </a:spcAft>
              <a:defRPr kumimoji="1" sz="2400">
                <a:solidFill>
                  <a:schemeClr val="tx1"/>
                </a:solidFill>
                <a:latin typeface="ＨＧｺﾞｼｯｸE-PRO" pitchFamily="50" charset="-128"/>
                <a:ea typeface="ＨＧｺﾞｼｯｸE-PRO" pitchFamily="50" charset="-128"/>
              </a:defRPr>
            </a:lvl9pPr>
          </a:lstStyle>
          <a:p>
            <a:pPr>
              <a:defRPr/>
            </a:pPr>
            <a:r>
              <a:rPr lang="ja-JP" altLang="en-US" sz="3000" kern="0" dirty="0"/>
              <a:t>返還誓約書の作成方法</a:t>
            </a: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コンテンツ プレースホルダー 2"/>
          <p:cNvSpPr txBox="1">
            <a:spLocks/>
          </p:cNvSpPr>
          <p:nvPr/>
        </p:nvSpPr>
        <p:spPr bwMode="auto">
          <a:xfrm>
            <a:off x="395288" y="1773238"/>
            <a:ext cx="8307387" cy="568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spcAft>
                <a:spcPct val="30000"/>
              </a:spcAft>
              <a:buClr>
                <a:srgbClr val="006600"/>
              </a:buClr>
              <a:buFont typeface="Wingdings" pitchFamily="2" charset="2"/>
              <a:buChar char="n"/>
              <a:defRPr kumimoji="1" sz="1400">
                <a:solidFill>
                  <a:schemeClr val="tx1"/>
                </a:solidFill>
                <a:latin typeface="ＨＧｺﾞｼｯｸE-PRO"/>
                <a:ea typeface="ＨＧｺﾞｼｯｸE-PRO"/>
                <a:cs typeface="ＨＧｺﾞｼｯｸE-PRO"/>
              </a:defRPr>
            </a:lvl1pPr>
            <a:lvl2pPr marL="742950" indent="-285750" eaLnBrk="0" hangingPunct="0">
              <a:spcBef>
                <a:spcPct val="20000"/>
              </a:spcBef>
              <a:spcAft>
                <a:spcPct val="30000"/>
              </a:spcAft>
              <a:buClr>
                <a:schemeClr val="tx2"/>
              </a:buClr>
              <a:buSzPct val="90000"/>
              <a:buFont typeface="Wingdings" pitchFamily="2" charset="2"/>
              <a:buChar char="t"/>
              <a:defRPr kumimoji="1" sz="1200">
                <a:solidFill>
                  <a:schemeClr val="tx1"/>
                </a:solidFill>
                <a:latin typeface="ＭＳ Ｐゴシック" pitchFamily="50" charset="-128"/>
                <a:ea typeface="ＭＳ Ｐゴシック" pitchFamily="50" charset="-128"/>
                <a:cs typeface="ＨＧｺﾞｼｯｸE-PRO"/>
              </a:defRPr>
            </a:lvl2pPr>
            <a:lvl3pPr marL="1143000" indent="-228600" eaLnBrk="0" hangingPunct="0">
              <a:spcBef>
                <a:spcPct val="20000"/>
              </a:spcBef>
              <a:spcAft>
                <a:spcPct val="30000"/>
              </a:spcAft>
              <a:buClr>
                <a:schemeClr val="tx2"/>
              </a:buClr>
              <a:buSzPct val="90000"/>
              <a:buFont typeface="Wingdings" pitchFamily="2" charset="2"/>
              <a:buChar char=""/>
              <a:defRPr kumimoji="1" sz="1200">
                <a:solidFill>
                  <a:schemeClr val="tx1"/>
                </a:solidFill>
                <a:latin typeface="ＭＳ Ｐゴシック" pitchFamily="50" charset="-128"/>
                <a:ea typeface="ＭＳ Ｐゴシック" pitchFamily="50" charset="-128"/>
                <a:cs typeface="ＨＧｺﾞｼｯｸE-PRO"/>
              </a:defRPr>
            </a:lvl3pPr>
            <a:lvl4pPr marL="1600200" indent="-228600" eaLnBrk="0" hangingPunct="0">
              <a:spcBef>
                <a:spcPct val="20000"/>
              </a:spcBef>
              <a:buChar char="–"/>
              <a:defRPr kumimoji="1" sz="1200">
                <a:solidFill>
                  <a:schemeClr val="tx1"/>
                </a:solidFill>
                <a:latin typeface="ＭＳ Ｐゴシック" pitchFamily="50" charset="-128"/>
                <a:ea typeface="ＭＳ Ｐゴシック" pitchFamily="50" charset="-128"/>
                <a:cs typeface="ＨＧｺﾞｼｯｸE-PRO"/>
              </a:defRPr>
            </a:lvl4pPr>
            <a:lvl5pPr marL="2057400" indent="-228600" eaLnBrk="0" hangingPunct="0">
              <a:spcBef>
                <a:spcPct val="20000"/>
              </a:spcBef>
              <a:buChar char="»"/>
              <a:defRPr kumimoji="1" sz="1200">
                <a:solidFill>
                  <a:schemeClr val="tx1"/>
                </a:solidFill>
                <a:latin typeface="ＭＳ Ｐゴシック" pitchFamily="50" charset="-128"/>
                <a:ea typeface="ＭＳ Ｐゴシック" pitchFamily="50" charset="-128"/>
                <a:cs typeface="ＨＧｺﾞｼｯｸE-PRO"/>
              </a:defRPr>
            </a:lvl5pPr>
            <a:lvl6pPr marL="2514600" indent="-228600" eaLnBrk="0" fontAlgn="base" hangingPunct="0">
              <a:spcBef>
                <a:spcPct val="20000"/>
              </a:spcBef>
              <a:spcAft>
                <a:spcPct val="0"/>
              </a:spcAft>
              <a:buChar char="»"/>
              <a:defRPr kumimoji="1" sz="1200">
                <a:solidFill>
                  <a:schemeClr val="tx1"/>
                </a:solidFill>
                <a:latin typeface="ＭＳ Ｐゴシック" pitchFamily="50" charset="-128"/>
                <a:ea typeface="ＭＳ Ｐゴシック" pitchFamily="50" charset="-128"/>
                <a:cs typeface="ＨＧｺﾞｼｯｸE-PRO"/>
              </a:defRPr>
            </a:lvl6pPr>
            <a:lvl7pPr marL="2971800" indent="-228600" eaLnBrk="0" fontAlgn="base" hangingPunct="0">
              <a:spcBef>
                <a:spcPct val="20000"/>
              </a:spcBef>
              <a:spcAft>
                <a:spcPct val="0"/>
              </a:spcAft>
              <a:buChar char="»"/>
              <a:defRPr kumimoji="1" sz="1200">
                <a:solidFill>
                  <a:schemeClr val="tx1"/>
                </a:solidFill>
                <a:latin typeface="ＭＳ Ｐゴシック" pitchFamily="50" charset="-128"/>
                <a:ea typeface="ＭＳ Ｐゴシック" pitchFamily="50" charset="-128"/>
                <a:cs typeface="ＨＧｺﾞｼｯｸE-PRO"/>
              </a:defRPr>
            </a:lvl7pPr>
            <a:lvl8pPr marL="3429000" indent="-228600" eaLnBrk="0" fontAlgn="base" hangingPunct="0">
              <a:spcBef>
                <a:spcPct val="20000"/>
              </a:spcBef>
              <a:spcAft>
                <a:spcPct val="0"/>
              </a:spcAft>
              <a:buChar char="»"/>
              <a:defRPr kumimoji="1" sz="1200">
                <a:solidFill>
                  <a:schemeClr val="tx1"/>
                </a:solidFill>
                <a:latin typeface="ＭＳ Ｐゴシック" pitchFamily="50" charset="-128"/>
                <a:ea typeface="ＭＳ Ｐゴシック" pitchFamily="50" charset="-128"/>
                <a:cs typeface="ＨＧｺﾞｼｯｸE-PRO"/>
              </a:defRPr>
            </a:lvl8pPr>
            <a:lvl9pPr marL="3886200" indent="-228600" eaLnBrk="0" fontAlgn="base" hangingPunct="0">
              <a:spcBef>
                <a:spcPct val="20000"/>
              </a:spcBef>
              <a:spcAft>
                <a:spcPct val="0"/>
              </a:spcAft>
              <a:buChar char="»"/>
              <a:defRPr kumimoji="1" sz="1200">
                <a:solidFill>
                  <a:schemeClr val="tx1"/>
                </a:solidFill>
                <a:latin typeface="ＭＳ Ｐゴシック" pitchFamily="50" charset="-128"/>
                <a:ea typeface="ＭＳ Ｐゴシック" pitchFamily="50" charset="-128"/>
                <a:cs typeface="ＨＧｺﾞｼｯｸE-PRO"/>
              </a:defRPr>
            </a:lvl9pPr>
          </a:lstStyle>
          <a:p>
            <a:pPr eaLnBrk="1" hangingPunct="1">
              <a:spcBef>
                <a:spcPts val="1000"/>
              </a:spcBef>
              <a:spcAft>
                <a:spcPct val="0"/>
              </a:spcAft>
              <a:buClr>
                <a:srgbClr val="FC0128"/>
              </a:buClr>
              <a:buSzPct val="80000"/>
              <a:buFontTx/>
              <a:buNone/>
            </a:pPr>
            <a:r>
              <a:rPr lang="ja-JP" altLang="en-US" sz="2000" dirty="0">
                <a:solidFill>
                  <a:srgbClr val="404040"/>
                </a:solidFill>
                <a:latin typeface="メイリオ" pitchFamily="50" charset="-128"/>
                <a:ea typeface="メイリオ" pitchFamily="50" charset="-128"/>
                <a:cs typeface="メイリオ" pitchFamily="50" charset="-128"/>
              </a:rPr>
              <a:t>人的保証制度を選択した人が、返還誓約書に添付する書類（３点）</a:t>
            </a:r>
          </a:p>
        </p:txBody>
      </p:sp>
      <p:sp>
        <p:nvSpPr>
          <p:cNvPr id="10" name="タイトル 3"/>
          <p:cNvSpPr txBox="1">
            <a:spLocks/>
          </p:cNvSpPr>
          <p:nvPr/>
        </p:nvSpPr>
        <p:spPr bwMode="auto">
          <a:xfrm>
            <a:off x="144463" y="1016000"/>
            <a:ext cx="8675687" cy="576263"/>
          </a:xfrm>
          <a:prstGeom prst="rect">
            <a:avLst/>
          </a:prstGeom>
          <a:solidFill>
            <a:srgbClr val="FFFF99"/>
          </a:solidFill>
          <a:ln>
            <a:noFill/>
          </a:ln>
        </p:spPr>
        <p:txBody>
          <a:bodyPr lIns="84138" tIns="42862" rIns="84138" bIns="42862" anchor="ctr"/>
          <a:lstStyle>
            <a:lvl1pPr algn="l" defTabSz="833438" rtl="0" eaLnBrk="0" fontAlgn="base" hangingPunct="0">
              <a:spcBef>
                <a:spcPct val="0"/>
              </a:spcBef>
              <a:spcAft>
                <a:spcPct val="0"/>
              </a:spcAft>
              <a:defRPr kumimoji="1" sz="4400" b="0" cap="none">
                <a:solidFill>
                  <a:schemeClr val="tx1"/>
                </a:solidFill>
                <a:latin typeface="+mj-lt"/>
                <a:ea typeface="+mj-ea"/>
                <a:cs typeface="+mj-cs"/>
              </a:defRPr>
            </a:lvl1pPr>
            <a:lvl2pPr algn="l" defTabSz="833438" rtl="0" eaLnBrk="0" fontAlgn="base" hangingPunct="0">
              <a:spcBef>
                <a:spcPct val="0"/>
              </a:spcBef>
              <a:spcAft>
                <a:spcPct val="0"/>
              </a:spcAft>
              <a:defRPr kumimoji="1" sz="2400">
                <a:solidFill>
                  <a:schemeClr val="tx1"/>
                </a:solidFill>
                <a:latin typeface="ＨＧｺﾞｼｯｸE-PRO" pitchFamily="50" charset="-128"/>
                <a:ea typeface="ＨＧｺﾞｼｯｸE-PRO" pitchFamily="50" charset="-128"/>
              </a:defRPr>
            </a:lvl2pPr>
            <a:lvl3pPr algn="l" defTabSz="833438" rtl="0" eaLnBrk="0" fontAlgn="base" hangingPunct="0">
              <a:spcBef>
                <a:spcPct val="0"/>
              </a:spcBef>
              <a:spcAft>
                <a:spcPct val="0"/>
              </a:spcAft>
              <a:defRPr kumimoji="1" sz="2400">
                <a:solidFill>
                  <a:schemeClr val="tx1"/>
                </a:solidFill>
                <a:latin typeface="ＨＧｺﾞｼｯｸE-PRO" pitchFamily="50" charset="-128"/>
                <a:ea typeface="ＨＧｺﾞｼｯｸE-PRO" pitchFamily="50" charset="-128"/>
              </a:defRPr>
            </a:lvl3pPr>
            <a:lvl4pPr algn="l" defTabSz="833438" rtl="0" eaLnBrk="0" fontAlgn="base" hangingPunct="0">
              <a:spcBef>
                <a:spcPct val="0"/>
              </a:spcBef>
              <a:spcAft>
                <a:spcPct val="0"/>
              </a:spcAft>
              <a:defRPr kumimoji="1" sz="2400">
                <a:solidFill>
                  <a:schemeClr val="tx1"/>
                </a:solidFill>
                <a:latin typeface="ＨＧｺﾞｼｯｸE-PRO" pitchFamily="50" charset="-128"/>
                <a:ea typeface="ＨＧｺﾞｼｯｸE-PRO" pitchFamily="50" charset="-128"/>
              </a:defRPr>
            </a:lvl4pPr>
            <a:lvl5pPr algn="l" defTabSz="833438" rtl="0" eaLnBrk="0" fontAlgn="base" hangingPunct="0">
              <a:spcBef>
                <a:spcPct val="0"/>
              </a:spcBef>
              <a:spcAft>
                <a:spcPct val="0"/>
              </a:spcAft>
              <a:defRPr kumimoji="1" sz="2400">
                <a:solidFill>
                  <a:schemeClr val="tx1"/>
                </a:solidFill>
                <a:latin typeface="ＨＧｺﾞｼｯｸE-PRO" pitchFamily="50" charset="-128"/>
                <a:ea typeface="ＨＧｺﾞｼｯｸE-PRO" pitchFamily="50" charset="-128"/>
              </a:defRPr>
            </a:lvl5pPr>
            <a:lvl6pPr marL="457200" algn="l" defTabSz="833438" rtl="0" fontAlgn="base" hangingPunct="0">
              <a:spcBef>
                <a:spcPct val="0"/>
              </a:spcBef>
              <a:spcAft>
                <a:spcPct val="0"/>
              </a:spcAft>
              <a:defRPr kumimoji="1" sz="2400">
                <a:solidFill>
                  <a:schemeClr val="tx1"/>
                </a:solidFill>
                <a:latin typeface="ＨＧｺﾞｼｯｸE-PRO" pitchFamily="50" charset="-128"/>
                <a:ea typeface="ＨＧｺﾞｼｯｸE-PRO" pitchFamily="50" charset="-128"/>
              </a:defRPr>
            </a:lvl6pPr>
            <a:lvl7pPr marL="914400" algn="l" defTabSz="833438" rtl="0" fontAlgn="base" hangingPunct="0">
              <a:spcBef>
                <a:spcPct val="0"/>
              </a:spcBef>
              <a:spcAft>
                <a:spcPct val="0"/>
              </a:spcAft>
              <a:defRPr kumimoji="1" sz="2400">
                <a:solidFill>
                  <a:schemeClr val="tx1"/>
                </a:solidFill>
                <a:latin typeface="ＨＧｺﾞｼｯｸE-PRO" pitchFamily="50" charset="-128"/>
                <a:ea typeface="ＨＧｺﾞｼｯｸE-PRO" pitchFamily="50" charset="-128"/>
              </a:defRPr>
            </a:lvl7pPr>
            <a:lvl8pPr marL="1371600" algn="l" defTabSz="833438" rtl="0" fontAlgn="base" hangingPunct="0">
              <a:spcBef>
                <a:spcPct val="0"/>
              </a:spcBef>
              <a:spcAft>
                <a:spcPct val="0"/>
              </a:spcAft>
              <a:defRPr kumimoji="1" sz="2400">
                <a:solidFill>
                  <a:schemeClr val="tx1"/>
                </a:solidFill>
                <a:latin typeface="ＨＧｺﾞｼｯｸE-PRO" pitchFamily="50" charset="-128"/>
                <a:ea typeface="ＨＧｺﾞｼｯｸE-PRO" pitchFamily="50" charset="-128"/>
              </a:defRPr>
            </a:lvl8pPr>
            <a:lvl9pPr marL="1828800" algn="l" defTabSz="833438" rtl="0" fontAlgn="base" hangingPunct="0">
              <a:spcBef>
                <a:spcPct val="0"/>
              </a:spcBef>
              <a:spcAft>
                <a:spcPct val="0"/>
              </a:spcAft>
              <a:defRPr kumimoji="1" sz="2400">
                <a:solidFill>
                  <a:schemeClr val="tx1"/>
                </a:solidFill>
                <a:latin typeface="ＨＧｺﾞｼｯｸE-PRO" pitchFamily="50" charset="-128"/>
                <a:ea typeface="ＨＧｺﾞｼｯｸE-PRO" pitchFamily="50" charset="-128"/>
              </a:defRPr>
            </a:lvl9pPr>
          </a:lstStyle>
          <a:p>
            <a:pPr>
              <a:defRPr/>
            </a:pPr>
            <a:r>
              <a:rPr lang="ja-JP" altLang="en-US" sz="2500" kern="0" dirty="0">
                <a:latin typeface="メイリオ" panose="020B0604030504040204" pitchFamily="50" charset="-128"/>
                <a:ea typeface="メイリオ" panose="020B0604030504040204" pitchFamily="50" charset="-128"/>
                <a:cs typeface="メイリオ" panose="020B0604030504040204" pitchFamily="50" charset="-128"/>
              </a:rPr>
              <a:t>② 人的保証制度を選択した人</a:t>
            </a:r>
          </a:p>
        </p:txBody>
      </p:sp>
      <p:pic>
        <p:nvPicPr>
          <p:cNvPr id="34820" name="Picture 43" descr="MC900397865[1]"/>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070725" y="1087438"/>
            <a:ext cx="393700" cy="40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4821" name="Text Box 44"/>
          <p:cNvSpPr txBox="1">
            <a:spLocks noChangeArrowheads="1"/>
          </p:cNvSpPr>
          <p:nvPr/>
        </p:nvSpPr>
        <p:spPr bwMode="auto">
          <a:xfrm>
            <a:off x="7489825" y="1074738"/>
            <a:ext cx="1263650" cy="461962"/>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spcAft>
                <a:spcPct val="30000"/>
              </a:spcAft>
              <a:buClr>
                <a:srgbClr val="006600"/>
              </a:buClr>
              <a:buFont typeface="Wingdings" pitchFamily="2" charset="2"/>
              <a:buChar char="n"/>
              <a:defRPr kumimoji="1" sz="1400">
                <a:solidFill>
                  <a:schemeClr val="tx1"/>
                </a:solidFill>
                <a:latin typeface="ＨＧｺﾞｼｯｸE-PRO"/>
                <a:ea typeface="ＨＧｺﾞｼｯｸE-PRO"/>
                <a:cs typeface="ＨＧｺﾞｼｯｸE-PRO"/>
              </a:defRPr>
            </a:lvl1pPr>
            <a:lvl2pPr marL="742950" indent="-285750" eaLnBrk="0" hangingPunct="0">
              <a:spcBef>
                <a:spcPct val="20000"/>
              </a:spcBef>
              <a:spcAft>
                <a:spcPct val="30000"/>
              </a:spcAft>
              <a:buClr>
                <a:schemeClr val="tx2"/>
              </a:buClr>
              <a:buSzPct val="90000"/>
              <a:buFont typeface="Wingdings" pitchFamily="2" charset="2"/>
              <a:buChar char="t"/>
              <a:defRPr kumimoji="1" sz="1200">
                <a:solidFill>
                  <a:schemeClr val="tx1"/>
                </a:solidFill>
                <a:latin typeface="ＭＳ Ｐゴシック" pitchFamily="50" charset="-128"/>
                <a:ea typeface="ＭＳ Ｐゴシック" pitchFamily="50" charset="-128"/>
                <a:cs typeface="ＨＧｺﾞｼｯｸE-PRO"/>
              </a:defRPr>
            </a:lvl2pPr>
            <a:lvl3pPr marL="1143000" indent="-228600" eaLnBrk="0" hangingPunct="0">
              <a:spcBef>
                <a:spcPct val="20000"/>
              </a:spcBef>
              <a:spcAft>
                <a:spcPct val="30000"/>
              </a:spcAft>
              <a:buClr>
                <a:schemeClr val="tx2"/>
              </a:buClr>
              <a:buSzPct val="90000"/>
              <a:buFont typeface="Wingdings" pitchFamily="2" charset="2"/>
              <a:buChar char=""/>
              <a:defRPr kumimoji="1" sz="1200">
                <a:solidFill>
                  <a:schemeClr val="tx1"/>
                </a:solidFill>
                <a:latin typeface="ＭＳ Ｐゴシック" pitchFamily="50" charset="-128"/>
                <a:ea typeface="ＭＳ Ｐゴシック" pitchFamily="50" charset="-128"/>
                <a:cs typeface="ＨＧｺﾞｼｯｸE-PRO"/>
              </a:defRPr>
            </a:lvl3pPr>
            <a:lvl4pPr marL="1600200" indent="-228600" eaLnBrk="0" hangingPunct="0">
              <a:spcBef>
                <a:spcPct val="20000"/>
              </a:spcBef>
              <a:buChar char="–"/>
              <a:defRPr kumimoji="1" sz="1200">
                <a:solidFill>
                  <a:schemeClr val="tx1"/>
                </a:solidFill>
                <a:latin typeface="ＭＳ Ｐゴシック" pitchFamily="50" charset="-128"/>
                <a:ea typeface="ＭＳ Ｐゴシック" pitchFamily="50" charset="-128"/>
                <a:cs typeface="ＨＧｺﾞｼｯｸE-PRO"/>
              </a:defRPr>
            </a:lvl4pPr>
            <a:lvl5pPr marL="2057400" indent="-228600" eaLnBrk="0" hangingPunct="0">
              <a:spcBef>
                <a:spcPct val="20000"/>
              </a:spcBef>
              <a:buChar char="»"/>
              <a:defRPr kumimoji="1" sz="1200">
                <a:solidFill>
                  <a:schemeClr val="tx1"/>
                </a:solidFill>
                <a:latin typeface="ＭＳ Ｐゴシック" pitchFamily="50" charset="-128"/>
                <a:ea typeface="ＭＳ Ｐゴシック" pitchFamily="50" charset="-128"/>
                <a:cs typeface="ＨＧｺﾞｼｯｸE-PRO"/>
              </a:defRPr>
            </a:lvl5pPr>
            <a:lvl6pPr marL="2514600" indent="-228600" eaLnBrk="0" fontAlgn="base" hangingPunct="0">
              <a:spcBef>
                <a:spcPct val="20000"/>
              </a:spcBef>
              <a:spcAft>
                <a:spcPct val="0"/>
              </a:spcAft>
              <a:buChar char="»"/>
              <a:defRPr kumimoji="1" sz="1200">
                <a:solidFill>
                  <a:schemeClr val="tx1"/>
                </a:solidFill>
                <a:latin typeface="ＭＳ Ｐゴシック" pitchFamily="50" charset="-128"/>
                <a:ea typeface="ＭＳ Ｐゴシック" pitchFamily="50" charset="-128"/>
                <a:cs typeface="ＨＧｺﾞｼｯｸE-PRO"/>
              </a:defRPr>
            </a:lvl6pPr>
            <a:lvl7pPr marL="2971800" indent="-228600" eaLnBrk="0" fontAlgn="base" hangingPunct="0">
              <a:spcBef>
                <a:spcPct val="20000"/>
              </a:spcBef>
              <a:spcAft>
                <a:spcPct val="0"/>
              </a:spcAft>
              <a:buChar char="»"/>
              <a:defRPr kumimoji="1" sz="1200">
                <a:solidFill>
                  <a:schemeClr val="tx1"/>
                </a:solidFill>
                <a:latin typeface="ＭＳ Ｐゴシック" pitchFamily="50" charset="-128"/>
                <a:ea typeface="ＭＳ Ｐゴシック" pitchFamily="50" charset="-128"/>
                <a:cs typeface="ＨＧｺﾞｼｯｸE-PRO"/>
              </a:defRPr>
            </a:lvl7pPr>
            <a:lvl8pPr marL="3429000" indent="-228600" eaLnBrk="0" fontAlgn="base" hangingPunct="0">
              <a:spcBef>
                <a:spcPct val="20000"/>
              </a:spcBef>
              <a:spcAft>
                <a:spcPct val="0"/>
              </a:spcAft>
              <a:buChar char="»"/>
              <a:defRPr kumimoji="1" sz="1200">
                <a:solidFill>
                  <a:schemeClr val="tx1"/>
                </a:solidFill>
                <a:latin typeface="ＭＳ Ｐゴシック" pitchFamily="50" charset="-128"/>
                <a:ea typeface="ＭＳ Ｐゴシック" pitchFamily="50" charset="-128"/>
                <a:cs typeface="ＨＧｺﾞｼｯｸE-PRO"/>
              </a:defRPr>
            </a:lvl8pPr>
            <a:lvl9pPr marL="3886200" indent="-228600" eaLnBrk="0" fontAlgn="base" hangingPunct="0">
              <a:spcBef>
                <a:spcPct val="20000"/>
              </a:spcBef>
              <a:spcAft>
                <a:spcPct val="0"/>
              </a:spcAft>
              <a:buChar char="»"/>
              <a:defRPr kumimoji="1" sz="1200">
                <a:solidFill>
                  <a:schemeClr val="tx1"/>
                </a:solidFill>
                <a:latin typeface="ＭＳ Ｐゴシック" pitchFamily="50" charset="-128"/>
                <a:ea typeface="ＭＳ Ｐゴシック" pitchFamily="50" charset="-128"/>
                <a:cs typeface="ＨＧｺﾞｼｯｸE-PRO"/>
              </a:defRPr>
            </a:lvl9pPr>
          </a:lstStyle>
          <a:p>
            <a:pPr eaLnBrk="1" hangingPunct="1">
              <a:spcBef>
                <a:spcPct val="50000"/>
              </a:spcBef>
              <a:spcAft>
                <a:spcPct val="0"/>
              </a:spcAft>
              <a:buClrTx/>
              <a:buFontTx/>
              <a:buNone/>
            </a:pPr>
            <a:r>
              <a:rPr lang="ja-JP" altLang="en-US" sz="1200" b="1" dirty="0"/>
              <a:t>奨学生のしおり　第二部　２</a:t>
            </a:r>
            <a:r>
              <a:rPr lang="en-US" altLang="ja-JP" sz="1200" b="1" dirty="0"/>
              <a:t>-</a:t>
            </a:r>
            <a:r>
              <a:rPr lang="ja-JP" altLang="en-US" sz="1200" b="1" dirty="0"/>
              <a:t>５</a:t>
            </a:r>
            <a:endParaRPr lang="en-US" altLang="ja-JP" sz="1200" b="1" dirty="0"/>
          </a:p>
        </p:txBody>
      </p:sp>
      <p:graphicFrame>
        <p:nvGraphicFramePr>
          <p:cNvPr id="14" name="表 13"/>
          <p:cNvGraphicFramePr>
            <a:graphicFrameLocks noGrp="1"/>
          </p:cNvGraphicFramePr>
          <p:nvPr>
            <p:extLst>
              <p:ext uri="{D42A27DB-BD31-4B8C-83A1-F6EECF244321}">
                <p14:modId xmlns:p14="http://schemas.microsoft.com/office/powerpoint/2010/main" val="1012360846"/>
              </p:ext>
            </p:extLst>
          </p:nvPr>
        </p:nvGraphicFramePr>
        <p:xfrm>
          <a:off x="179512" y="2304858"/>
          <a:ext cx="8713912" cy="1556190"/>
        </p:xfrm>
        <a:graphic>
          <a:graphicData uri="http://schemas.openxmlformats.org/drawingml/2006/table">
            <a:tbl>
              <a:tblPr firstRow="1" bandRow="1">
                <a:tableStyleId>{72833802-FEF1-4C79-8D5D-14CF1EAF98D9}</a:tableStyleId>
              </a:tblPr>
              <a:tblGrid>
                <a:gridCol w="467472">
                  <a:extLst>
                    <a:ext uri="{9D8B030D-6E8A-4147-A177-3AD203B41FA5}">
                      <a16:colId xmlns:a16="http://schemas.microsoft.com/office/drawing/2014/main" val="20000"/>
                    </a:ext>
                  </a:extLst>
                </a:gridCol>
                <a:gridCol w="8246440">
                  <a:extLst>
                    <a:ext uri="{9D8B030D-6E8A-4147-A177-3AD203B41FA5}">
                      <a16:colId xmlns:a16="http://schemas.microsoft.com/office/drawing/2014/main" val="20001"/>
                    </a:ext>
                  </a:extLst>
                </a:gridCol>
              </a:tblGrid>
              <a:tr h="443082">
                <a:tc>
                  <a:txBody>
                    <a:bodyPr/>
                    <a:lstStyle/>
                    <a:p>
                      <a:endParaRPr kumimoji="1" lang="ja-JP" altLang="en-US" sz="1800" dirty="0">
                        <a:solidFill>
                          <a:schemeClr val="tx1"/>
                        </a:solidFill>
                      </a:endParaRPr>
                    </a:p>
                  </a:txBody>
                  <a:tcPr marL="91450" marR="91450" marT="45744" marB="4574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r>
                        <a:rPr kumimoji="1" lang="ja-JP" altLang="en-US" sz="1800" dirty="0">
                          <a:solidFill>
                            <a:schemeClr val="tx1"/>
                          </a:solidFill>
                        </a:rPr>
                        <a:t>　必　要　書　類</a:t>
                      </a:r>
                    </a:p>
                  </a:txBody>
                  <a:tcPr marL="91450" marR="91450" marT="45744" marB="4574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val="10000"/>
                  </a:ext>
                </a:extLst>
              </a:tr>
              <a:tr h="371036">
                <a:tc>
                  <a:txBody>
                    <a:bodyPr/>
                    <a:lstStyle/>
                    <a:p>
                      <a:r>
                        <a:rPr kumimoji="1" lang="ja-JP" altLang="en-US" sz="1800" dirty="0"/>
                        <a:t>１</a:t>
                      </a:r>
                    </a:p>
                  </a:txBody>
                  <a:tcPr marL="91450" marR="91450" marT="45744" marB="4574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1800" dirty="0"/>
                        <a:t>連帯保証人の印鑑登録証明書</a:t>
                      </a:r>
                      <a:endParaRPr lang="en-US" altLang="ja-JP" sz="1800" dirty="0"/>
                    </a:p>
                  </a:txBody>
                  <a:tcPr marL="91450" marR="91450" marT="45744" marB="4574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1"/>
                  </a:ext>
                </a:extLst>
              </a:tr>
              <a:tr h="371036">
                <a:tc>
                  <a:txBody>
                    <a:bodyPr/>
                    <a:lstStyle/>
                    <a:p>
                      <a:r>
                        <a:rPr kumimoji="1" lang="ja-JP" altLang="en-US" sz="1800" dirty="0"/>
                        <a:t>２</a:t>
                      </a:r>
                    </a:p>
                  </a:txBody>
                  <a:tcPr marL="91450" marR="91450" marT="45744" marB="4574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1800" dirty="0"/>
                        <a:t>連帯保証人の収入に関する証明書類（コピー可、直近の</a:t>
                      </a:r>
                      <a:r>
                        <a:rPr lang="en-US" altLang="ja-JP" sz="1800" dirty="0"/>
                        <a:t>1</a:t>
                      </a:r>
                      <a:r>
                        <a:rPr lang="ja-JP" altLang="en-US" sz="1800" dirty="0"/>
                        <a:t>年間の収入が分かるもの）</a:t>
                      </a:r>
                      <a:endParaRPr lang="en-US" altLang="ja-JP" sz="1800" dirty="0"/>
                    </a:p>
                  </a:txBody>
                  <a:tcPr marL="91450" marR="91450" marT="45744" marB="4574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2"/>
                  </a:ext>
                </a:extLst>
              </a:tr>
              <a:tr h="371036">
                <a:tc>
                  <a:txBody>
                    <a:bodyPr/>
                    <a:lstStyle/>
                    <a:p>
                      <a:r>
                        <a:rPr kumimoji="1" lang="ja-JP" altLang="en-US" sz="1800" dirty="0"/>
                        <a:t>３</a:t>
                      </a:r>
                    </a:p>
                  </a:txBody>
                  <a:tcPr marL="91450" marR="91450" marT="45744" marB="4574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1800" dirty="0"/>
                        <a:t>保証人の印鑑登録証明書</a:t>
                      </a:r>
                      <a:endParaRPr lang="en-US" altLang="ja-JP" sz="1800" dirty="0"/>
                    </a:p>
                  </a:txBody>
                  <a:tcPr marL="91450" marR="91450" marT="45744" marB="4574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3"/>
                  </a:ext>
                </a:extLst>
              </a:tr>
            </a:tbl>
          </a:graphicData>
        </a:graphic>
      </p:graphicFrame>
      <p:grpSp>
        <p:nvGrpSpPr>
          <p:cNvPr id="3" name="グループ化 2"/>
          <p:cNvGrpSpPr/>
          <p:nvPr/>
        </p:nvGrpSpPr>
        <p:grpSpPr>
          <a:xfrm>
            <a:off x="179512" y="4797152"/>
            <a:ext cx="8713912" cy="1368152"/>
            <a:chOff x="179512" y="5157192"/>
            <a:chExt cx="8713912" cy="1368152"/>
          </a:xfrm>
        </p:grpSpPr>
        <p:sp>
          <p:nvSpPr>
            <p:cNvPr id="34842" name="角丸四角形 10"/>
            <p:cNvSpPr>
              <a:spLocks noChangeArrowheads="1"/>
            </p:cNvSpPr>
            <p:nvPr/>
          </p:nvSpPr>
          <p:spPr bwMode="auto">
            <a:xfrm>
              <a:off x="179512" y="5157192"/>
              <a:ext cx="8713912" cy="1368152"/>
            </a:xfrm>
            <a:prstGeom prst="roundRect">
              <a:avLst>
                <a:gd name="adj" fmla="val 50000"/>
              </a:avLst>
            </a:prstGeom>
            <a:solidFill>
              <a:srgbClr val="CCECFF"/>
            </a:solidFill>
            <a:ln>
              <a:noFill/>
            </a:ln>
            <a:extLst>
              <a:ext uri="{91240B29-F687-4F45-9708-019B960494DF}">
                <a14:hiddenLine xmlns:a14="http://schemas.microsoft.com/office/drawing/2010/main" w="9525">
                  <a:solidFill>
                    <a:srgbClr val="000000"/>
                  </a:solidFill>
                  <a:round/>
                  <a:headEnd/>
                  <a:tailEnd/>
                </a14:hiddenLine>
              </a:ext>
            </a:extLst>
          </p:spPr>
          <p:txBody>
            <a:bodyPr wrap="none"/>
            <a:lstStyle>
              <a:lvl1pPr eaLnBrk="0" hangingPunct="0">
                <a:spcBef>
                  <a:spcPct val="20000"/>
                </a:spcBef>
                <a:spcAft>
                  <a:spcPct val="30000"/>
                </a:spcAft>
                <a:buClr>
                  <a:srgbClr val="006600"/>
                </a:buClr>
                <a:buFont typeface="Wingdings" pitchFamily="2" charset="2"/>
                <a:buChar char="n"/>
                <a:defRPr kumimoji="1" sz="1400">
                  <a:solidFill>
                    <a:schemeClr val="tx1"/>
                  </a:solidFill>
                  <a:latin typeface="ＨＧｺﾞｼｯｸE-PRO"/>
                  <a:ea typeface="ＨＧｺﾞｼｯｸE-PRO"/>
                  <a:cs typeface="ＨＧｺﾞｼｯｸE-PRO"/>
                </a:defRPr>
              </a:lvl1pPr>
              <a:lvl2pPr marL="742950" indent="-285750" eaLnBrk="0" hangingPunct="0">
                <a:spcBef>
                  <a:spcPct val="20000"/>
                </a:spcBef>
                <a:spcAft>
                  <a:spcPct val="30000"/>
                </a:spcAft>
                <a:buClr>
                  <a:schemeClr val="tx2"/>
                </a:buClr>
                <a:buSzPct val="90000"/>
                <a:buFont typeface="Wingdings" pitchFamily="2" charset="2"/>
                <a:buChar char="t"/>
                <a:defRPr kumimoji="1" sz="1200">
                  <a:solidFill>
                    <a:schemeClr val="tx1"/>
                  </a:solidFill>
                  <a:latin typeface="ＭＳ Ｐゴシック" pitchFamily="50" charset="-128"/>
                  <a:ea typeface="ＭＳ Ｐゴシック" pitchFamily="50" charset="-128"/>
                  <a:cs typeface="ＨＧｺﾞｼｯｸE-PRO"/>
                </a:defRPr>
              </a:lvl2pPr>
              <a:lvl3pPr marL="1143000" indent="-228600" eaLnBrk="0" hangingPunct="0">
                <a:spcBef>
                  <a:spcPct val="20000"/>
                </a:spcBef>
                <a:spcAft>
                  <a:spcPct val="30000"/>
                </a:spcAft>
                <a:buClr>
                  <a:schemeClr val="tx2"/>
                </a:buClr>
                <a:buSzPct val="90000"/>
                <a:buFont typeface="Wingdings" pitchFamily="2" charset="2"/>
                <a:buChar char=""/>
                <a:defRPr kumimoji="1" sz="1200">
                  <a:solidFill>
                    <a:schemeClr val="tx1"/>
                  </a:solidFill>
                  <a:latin typeface="ＭＳ Ｐゴシック" pitchFamily="50" charset="-128"/>
                  <a:ea typeface="ＭＳ Ｐゴシック" pitchFamily="50" charset="-128"/>
                  <a:cs typeface="ＨＧｺﾞｼｯｸE-PRO"/>
                </a:defRPr>
              </a:lvl3pPr>
              <a:lvl4pPr marL="1600200" indent="-228600" eaLnBrk="0" hangingPunct="0">
                <a:spcBef>
                  <a:spcPct val="20000"/>
                </a:spcBef>
                <a:buChar char="–"/>
                <a:defRPr kumimoji="1" sz="1200">
                  <a:solidFill>
                    <a:schemeClr val="tx1"/>
                  </a:solidFill>
                  <a:latin typeface="ＭＳ Ｐゴシック" pitchFamily="50" charset="-128"/>
                  <a:ea typeface="ＭＳ Ｐゴシック" pitchFamily="50" charset="-128"/>
                  <a:cs typeface="ＨＧｺﾞｼｯｸE-PRO"/>
                </a:defRPr>
              </a:lvl4pPr>
              <a:lvl5pPr marL="2057400" indent="-228600" eaLnBrk="0" hangingPunct="0">
                <a:spcBef>
                  <a:spcPct val="20000"/>
                </a:spcBef>
                <a:buChar char="»"/>
                <a:defRPr kumimoji="1" sz="1200">
                  <a:solidFill>
                    <a:schemeClr val="tx1"/>
                  </a:solidFill>
                  <a:latin typeface="ＭＳ Ｐゴシック" pitchFamily="50" charset="-128"/>
                  <a:ea typeface="ＭＳ Ｐゴシック" pitchFamily="50" charset="-128"/>
                  <a:cs typeface="ＨＧｺﾞｼｯｸE-PRO"/>
                </a:defRPr>
              </a:lvl5pPr>
              <a:lvl6pPr marL="2514600" indent="-228600" eaLnBrk="0" fontAlgn="base" hangingPunct="0">
                <a:spcBef>
                  <a:spcPct val="20000"/>
                </a:spcBef>
                <a:spcAft>
                  <a:spcPct val="0"/>
                </a:spcAft>
                <a:buChar char="»"/>
                <a:defRPr kumimoji="1" sz="1200">
                  <a:solidFill>
                    <a:schemeClr val="tx1"/>
                  </a:solidFill>
                  <a:latin typeface="ＭＳ Ｐゴシック" pitchFamily="50" charset="-128"/>
                  <a:ea typeface="ＭＳ Ｐゴシック" pitchFamily="50" charset="-128"/>
                  <a:cs typeface="ＨＧｺﾞｼｯｸE-PRO"/>
                </a:defRPr>
              </a:lvl6pPr>
              <a:lvl7pPr marL="2971800" indent="-228600" eaLnBrk="0" fontAlgn="base" hangingPunct="0">
                <a:spcBef>
                  <a:spcPct val="20000"/>
                </a:spcBef>
                <a:spcAft>
                  <a:spcPct val="0"/>
                </a:spcAft>
                <a:buChar char="»"/>
                <a:defRPr kumimoji="1" sz="1200">
                  <a:solidFill>
                    <a:schemeClr val="tx1"/>
                  </a:solidFill>
                  <a:latin typeface="ＭＳ Ｐゴシック" pitchFamily="50" charset="-128"/>
                  <a:ea typeface="ＭＳ Ｐゴシック" pitchFamily="50" charset="-128"/>
                  <a:cs typeface="ＨＧｺﾞｼｯｸE-PRO"/>
                </a:defRPr>
              </a:lvl7pPr>
              <a:lvl8pPr marL="3429000" indent="-228600" eaLnBrk="0" fontAlgn="base" hangingPunct="0">
                <a:spcBef>
                  <a:spcPct val="20000"/>
                </a:spcBef>
                <a:spcAft>
                  <a:spcPct val="0"/>
                </a:spcAft>
                <a:buChar char="»"/>
                <a:defRPr kumimoji="1" sz="1200">
                  <a:solidFill>
                    <a:schemeClr val="tx1"/>
                  </a:solidFill>
                  <a:latin typeface="ＭＳ Ｐゴシック" pitchFamily="50" charset="-128"/>
                  <a:ea typeface="ＭＳ Ｐゴシック" pitchFamily="50" charset="-128"/>
                  <a:cs typeface="ＨＧｺﾞｼｯｸE-PRO"/>
                </a:defRPr>
              </a:lvl8pPr>
              <a:lvl9pPr marL="3886200" indent="-228600" eaLnBrk="0" fontAlgn="base" hangingPunct="0">
                <a:spcBef>
                  <a:spcPct val="20000"/>
                </a:spcBef>
                <a:spcAft>
                  <a:spcPct val="0"/>
                </a:spcAft>
                <a:buChar char="»"/>
                <a:defRPr kumimoji="1" sz="1200">
                  <a:solidFill>
                    <a:schemeClr val="tx1"/>
                  </a:solidFill>
                  <a:latin typeface="ＭＳ Ｐゴシック" pitchFamily="50" charset="-128"/>
                  <a:ea typeface="ＭＳ Ｐゴシック" pitchFamily="50" charset="-128"/>
                  <a:cs typeface="ＨＧｺﾞｼｯｸE-PRO"/>
                </a:defRPr>
              </a:lvl9pPr>
            </a:lstStyle>
            <a:p>
              <a:pPr eaLnBrk="1" hangingPunct="1">
                <a:spcBef>
                  <a:spcPct val="0"/>
                </a:spcBef>
                <a:spcAft>
                  <a:spcPct val="0"/>
                </a:spcAft>
                <a:buClrTx/>
                <a:buFontTx/>
                <a:buNone/>
              </a:pPr>
              <a:endParaRPr lang="ja-JP" altLang="en-US" sz="1000" b="1">
                <a:latin typeface="Times New Roman" pitchFamily="18" charset="0"/>
                <a:ea typeface="ＭＳ Ｐゴシック" pitchFamily="50" charset="-128"/>
              </a:endParaRPr>
            </a:p>
          </p:txBody>
        </p:sp>
        <p:sp>
          <p:nvSpPr>
            <p:cNvPr id="34843" name="テキスト ボックス 14"/>
            <p:cNvSpPr txBox="1">
              <a:spLocks noChangeArrowheads="1"/>
            </p:cNvSpPr>
            <p:nvPr/>
          </p:nvSpPr>
          <p:spPr bwMode="auto">
            <a:xfrm>
              <a:off x="568071" y="5293201"/>
              <a:ext cx="7886700" cy="1015663"/>
            </a:xfrm>
            <a:prstGeom prst="rect">
              <a:avLst/>
            </a:prstGeom>
            <a:solidFill>
              <a:srgbClr val="CCECF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spcAft>
                  <a:spcPct val="30000"/>
                </a:spcAft>
                <a:buClr>
                  <a:srgbClr val="006600"/>
                </a:buClr>
                <a:buFont typeface="Wingdings" pitchFamily="2" charset="2"/>
                <a:buChar char="n"/>
                <a:defRPr kumimoji="1" sz="1400">
                  <a:solidFill>
                    <a:schemeClr val="tx1"/>
                  </a:solidFill>
                  <a:latin typeface="ＨＧｺﾞｼｯｸE-PRO"/>
                  <a:ea typeface="ＨＧｺﾞｼｯｸE-PRO"/>
                  <a:cs typeface="ＨＧｺﾞｼｯｸE-PRO"/>
                </a:defRPr>
              </a:lvl1pPr>
              <a:lvl2pPr marL="742950" indent="-285750" eaLnBrk="0" hangingPunct="0">
                <a:spcBef>
                  <a:spcPct val="20000"/>
                </a:spcBef>
                <a:spcAft>
                  <a:spcPct val="30000"/>
                </a:spcAft>
                <a:buClr>
                  <a:schemeClr val="tx2"/>
                </a:buClr>
                <a:buSzPct val="90000"/>
                <a:buFont typeface="Wingdings" pitchFamily="2" charset="2"/>
                <a:buChar char="t"/>
                <a:defRPr kumimoji="1" sz="1200">
                  <a:solidFill>
                    <a:schemeClr val="tx1"/>
                  </a:solidFill>
                  <a:latin typeface="ＭＳ Ｐゴシック" pitchFamily="50" charset="-128"/>
                  <a:ea typeface="ＭＳ Ｐゴシック" pitchFamily="50" charset="-128"/>
                  <a:cs typeface="ＨＧｺﾞｼｯｸE-PRO"/>
                </a:defRPr>
              </a:lvl2pPr>
              <a:lvl3pPr marL="1143000" indent="-228600" eaLnBrk="0" hangingPunct="0">
                <a:spcBef>
                  <a:spcPct val="20000"/>
                </a:spcBef>
                <a:spcAft>
                  <a:spcPct val="30000"/>
                </a:spcAft>
                <a:buClr>
                  <a:schemeClr val="tx2"/>
                </a:buClr>
                <a:buSzPct val="90000"/>
                <a:buFont typeface="Wingdings" pitchFamily="2" charset="2"/>
                <a:buChar char=""/>
                <a:defRPr kumimoji="1" sz="1200">
                  <a:solidFill>
                    <a:schemeClr val="tx1"/>
                  </a:solidFill>
                  <a:latin typeface="ＭＳ Ｐゴシック" pitchFamily="50" charset="-128"/>
                  <a:ea typeface="ＭＳ Ｐゴシック" pitchFamily="50" charset="-128"/>
                  <a:cs typeface="ＨＧｺﾞｼｯｸE-PRO"/>
                </a:defRPr>
              </a:lvl3pPr>
              <a:lvl4pPr marL="1600200" indent="-228600" eaLnBrk="0" hangingPunct="0">
                <a:spcBef>
                  <a:spcPct val="20000"/>
                </a:spcBef>
                <a:buChar char="–"/>
                <a:defRPr kumimoji="1" sz="1200">
                  <a:solidFill>
                    <a:schemeClr val="tx1"/>
                  </a:solidFill>
                  <a:latin typeface="ＭＳ Ｐゴシック" pitchFamily="50" charset="-128"/>
                  <a:ea typeface="ＭＳ Ｐゴシック" pitchFamily="50" charset="-128"/>
                  <a:cs typeface="ＨＧｺﾞｼｯｸE-PRO"/>
                </a:defRPr>
              </a:lvl4pPr>
              <a:lvl5pPr marL="2057400" indent="-228600" eaLnBrk="0" hangingPunct="0">
                <a:spcBef>
                  <a:spcPct val="20000"/>
                </a:spcBef>
                <a:buChar char="»"/>
                <a:defRPr kumimoji="1" sz="1200">
                  <a:solidFill>
                    <a:schemeClr val="tx1"/>
                  </a:solidFill>
                  <a:latin typeface="ＭＳ Ｐゴシック" pitchFamily="50" charset="-128"/>
                  <a:ea typeface="ＭＳ Ｐゴシック" pitchFamily="50" charset="-128"/>
                  <a:cs typeface="ＨＧｺﾞｼｯｸE-PRO"/>
                </a:defRPr>
              </a:lvl5pPr>
              <a:lvl6pPr marL="2514600" indent="-228600" eaLnBrk="0" fontAlgn="base" hangingPunct="0">
                <a:spcBef>
                  <a:spcPct val="20000"/>
                </a:spcBef>
                <a:spcAft>
                  <a:spcPct val="0"/>
                </a:spcAft>
                <a:buChar char="»"/>
                <a:defRPr kumimoji="1" sz="1200">
                  <a:solidFill>
                    <a:schemeClr val="tx1"/>
                  </a:solidFill>
                  <a:latin typeface="ＭＳ Ｐゴシック" pitchFamily="50" charset="-128"/>
                  <a:ea typeface="ＭＳ Ｐゴシック" pitchFamily="50" charset="-128"/>
                  <a:cs typeface="ＨＧｺﾞｼｯｸE-PRO"/>
                </a:defRPr>
              </a:lvl6pPr>
              <a:lvl7pPr marL="2971800" indent="-228600" eaLnBrk="0" fontAlgn="base" hangingPunct="0">
                <a:spcBef>
                  <a:spcPct val="20000"/>
                </a:spcBef>
                <a:spcAft>
                  <a:spcPct val="0"/>
                </a:spcAft>
                <a:buChar char="»"/>
                <a:defRPr kumimoji="1" sz="1200">
                  <a:solidFill>
                    <a:schemeClr val="tx1"/>
                  </a:solidFill>
                  <a:latin typeface="ＭＳ Ｐゴシック" pitchFamily="50" charset="-128"/>
                  <a:ea typeface="ＭＳ Ｐゴシック" pitchFamily="50" charset="-128"/>
                  <a:cs typeface="ＨＧｺﾞｼｯｸE-PRO"/>
                </a:defRPr>
              </a:lvl7pPr>
              <a:lvl8pPr marL="3429000" indent="-228600" eaLnBrk="0" fontAlgn="base" hangingPunct="0">
                <a:spcBef>
                  <a:spcPct val="20000"/>
                </a:spcBef>
                <a:spcAft>
                  <a:spcPct val="0"/>
                </a:spcAft>
                <a:buChar char="»"/>
                <a:defRPr kumimoji="1" sz="1200">
                  <a:solidFill>
                    <a:schemeClr val="tx1"/>
                  </a:solidFill>
                  <a:latin typeface="ＭＳ Ｐゴシック" pitchFamily="50" charset="-128"/>
                  <a:ea typeface="ＭＳ Ｐゴシック" pitchFamily="50" charset="-128"/>
                  <a:cs typeface="ＨＧｺﾞｼｯｸE-PRO"/>
                </a:defRPr>
              </a:lvl8pPr>
              <a:lvl9pPr marL="3886200" indent="-228600" eaLnBrk="0" fontAlgn="base" hangingPunct="0">
                <a:spcBef>
                  <a:spcPct val="20000"/>
                </a:spcBef>
                <a:spcAft>
                  <a:spcPct val="0"/>
                </a:spcAft>
                <a:buChar char="»"/>
                <a:defRPr kumimoji="1" sz="1200">
                  <a:solidFill>
                    <a:schemeClr val="tx1"/>
                  </a:solidFill>
                  <a:latin typeface="ＭＳ Ｐゴシック" pitchFamily="50" charset="-128"/>
                  <a:ea typeface="ＭＳ Ｐゴシック" pitchFamily="50" charset="-128"/>
                  <a:cs typeface="ＨＧｺﾞｼｯｸE-PRO"/>
                </a:defRPr>
              </a:lvl9pPr>
            </a:lstStyle>
            <a:p>
              <a:pPr eaLnBrk="1" hangingPunct="1">
                <a:spcBef>
                  <a:spcPct val="0"/>
                </a:spcBef>
                <a:spcAft>
                  <a:spcPct val="0"/>
                </a:spcAft>
                <a:buClrTx/>
                <a:buFontTx/>
                <a:buNone/>
              </a:pPr>
              <a:r>
                <a:rPr lang="en-US" altLang="ja-JP" sz="2000" dirty="0">
                  <a:latin typeface="HGSｺﾞｼｯｸE" pitchFamily="50" charset="-128"/>
                  <a:ea typeface="HGSｺﾞｼｯｸE" pitchFamily="50" charset="-128"/>
                  <a:cs typeface="メイリオ" pitchFamily="50" charset="-128"/>
                </a:rPr>
                <a:t>※</a:t>
              </a:r>
              <a:r>
                <a:rPr lang="ja-JP" altLang="en-US" sz="2000" dirty="0">
                  <a:latin typeface="HGSｺﾞｼｯｸE" pitchFamily="50" charset="-128"/>
                  <a:ea typeface="HGSｺﾞｼｯｸE" pitchFamily="50" charset="-128"/>
                  <a:cs typeface="メイリオ" pitchFamily="50" charset="-128"/>
                </a:rPr>
                <a:t>　海外赴任などで一時的に国外居住となり、印鑑登録証明書や「収入に関する証明書類」が取得できない場合は、奨学金担当窓口に相談してください。</a:t>
              </a:r>
            </a:p>
          </p:txBody>
        </p:sp>
      </p:grpSp>
      <p:grpSp>
        <p:nvGrpSpPr>
          <p:cNvPr id="4" name="グループ化 3"/>
          <p:cNvGrpSpPr/>
          <p:nvPr/>
        </p:nvGrpSpPr>
        <p:grpSpPr>
          <a:xfrm>
            <a:off x="311150" y="4077072"/>
            <a:ext cx="8496300" cy="511175"/>
            <a:chOff x="311150" y="4017438"/>
            <a:chExt cx="8496300" cy="511175"/>
          </a:xfrm>
        </p:grpSpPr>
        <p:sp>
          <p:nvSpPr>
            <p:cNvPr id="34844" name="角丸四角形 10"/>
            <p:cNvSpPr>
              <a:spLocks noChangeArrowheads="1"/>
            </p:cNvSpPr>
            <p:nvPr/>
          </p:nvSpPr>
          <p:spPr bwMode="auto">
            <a:xfrm>
              <a:off x="311150" y="4017438"/>
              <a:ext cx="8496300" cy="511175"/>
            </a:xfrm>
            <a:prstGeom prst="roundRect">
              <a:avLst>
                <a:gd name="adj" fmla="val 50000"/>
              </a:avLst>
            </a:prstGeom>
            <a:solidFill>
              <a:srgbClr val="FFCCFF"/>
            </a:solidFill>
            <a:ln>
              <a:noFill/>
            </a:ln>
            <a:extLst>
              <a:ext uri="{91240B29-F687-4F45-9708-019B960494DF}">
                <a14:hiddenLine xmlns:a14="http://schemas.microsoft.com/office/drawing/2010/main" w="9525">
                  <a:solidFill>
                    <a:srgbClr val="000000"/>
                  </a:solidFill>
                  <a:round/>
                  <a:headEnd/>
                  <a:tailEnd/>
                </a14:hiddenLine>
              </a:ext>
            </a:extLst>
          </p:spPr>
          <p:txBody>
            <a:bodyPr wrap="none"/>
            <a:lstStyle>
              <a:lvl1pPr eaLnBrk="0" hangingPunct="0">
                <a:spcBef>
                  <a:spcPct val="20000"/>
                </a:spcBef>
                <a:spcAft>
                  <a:spcPct val="30000"/>
                </a:spcAft>
                <a:buClr>
                  <a:srgbClr val="006600"/>
                </a:buClr>
                <a:buFont typeface="Wingdings" pitchFamily="2" charset="2"/>
                <a:buChar char="n"/>
                <a:defRPr kumimoji="1" sz="1400">
                  <a:solidFill>
                    <a:schemeClr val="tx1"/>
                  </a:solidFill>
                  <a:latin typeface="ＨＧｺﾞｼｯｸE-PRO"/>
                  <a:ea typeface="ＨＧｺﾞｼｯｸE-PRO"/>
                  <a:cs typeface="ＨＧｺﾞｼｯｸE-PRO"/>
                </a:defRPr>
              </a:lvl1pPr>
              <a:lvl2pPr marL="742950" indent="-285750" eaLnBrk="0" hangingPunct="0">
                <a:spcBef>
                  <a:spcPct val="20000"/>
                </a:spcBef>
                <a:spcAft>
                  <a:spcPct val="30000"/>
                </a:spcAft>
                <a:buClr>
                  <a:schemeClr val="tx2"/>
                </a:buClr>
                <a:buSzPct val="90000"/>
                <a:buFont typeface="Wingdings" pitchFamily="2" charset="2"/>
                <a:buChar char="t"/>
                <a:defRPr kumimoji="1" sz="1200">
                  <a:solidFill>
                    <a:schemeClr val="tx1"/>
                  </a:solidFill>
                  <a:latin typeface="ＭＳ Ｐゴシック" pitchFamily="50" charset="-128"/>
                  <a:ea typeface="ＭＳ Ｐゴシック" pitchFamily="50" charset="-128"/>
                  <a:cs typeface="ＨＧｺﾞｼｯｸE-PRO"/>
                </a:defRPr>
              </a:lvl2pPr>
              <a:lvl3pPr marL="1143000" indent="-228600" eaLnBrk="0" hangingPunct="0">
                <a:spcBef>
                  <a:spcPct val="20000"/>
                </a:spcBef>
                <a:spcAft>
                  <a:spcPct val="30000"/>
                </a:spcAft>
                <a:buClr>
                  <a:schemeClr val="tx2"/>
                </a:buClr>
                <a:buSzPct val="90000"/>
                <a:buFont typeface="Wingdings" pitchFamily="2" charset="2"/>
                <a:buChar char=""/>
                <a:defRPr kumimoji="1" sz="1200">
                  <a:solidFill>
                    <a:schemeClr val="tx1"/>
                  </a:solidFill>
                  <a:latin typeface="ＭＳ Ｐゴシック" pitchFamily="50" charset="-128"/>
                  <a:ea typeface="ＭＳ Ｐゴシック" pitchFamily="50" charset="-128"/>
                  <a:cs typeface="ＨＧｺﾞｼｯｸE-PRO"/>
                </a:defRPr>
              </a:lvl3pPr>
              <a:lvl4pPr marL="1600200" indent="-228600" eaLnBrk="0" hangingPunct="0">
                <a:spcBef>
                  <a:spcPct val="20000"/>
                </a:spcBef>
                <a:buChar char="–"/>
                <a:defRPr kumimoji="1" sz="1200">
                  <a:solidFill>
                    <a:schemeClr val="tx1"/>
                  </a:solidFill>
                  <a:latin typeface="ＭＳ Ｐゴシック" pitchFamily="50" charset="-128"/>
                  <a:ea typeface="ＭＳ Ｐゴシック" pitchFamily="50" charset="-128"/>
                  <a:cs typeface="ＨＧｺﾞｼｯｸE-PRO"/>
                </a:defRPr>
              </a:lvl4pPr>
              <a:lvl5pPr marL="2057400" indent="-228600" eaLnBrk="0" hangingPunct="0">
                <a:spcBef>
                  <a:spcPct val="20000"/>
                </a:spcBef>
                <a:buChar char="»"/>
                <a:defRPr kumimoji="1" sz="1200">
                  <a:solidFill>
                    <a:schemeClr val="tx1"/>
                  </a:solidFill>
                  <a:latin typeface="ＭＳ Ｐゴシック" pitchFamily="50" charset="-128"/>
                  <a:ea typeface="ＭＳ Ｐゴシック" pitchFamily="50" charset="-128"/>
                  <a:cs typeface="ＨＧｺﾞｼｯｸE-PRO"/>
                </a:defRPr>
              </a:lvl5pPr>
              <a:lvl6pPr marL="2514600" indent="-228600" eaLnBrk="0" fontAlgn="base" hangingPunct="0">
                <a:spcBef>
                  <a:spcPct val="20000"/>
                </a:spcBef>
                <a:spcAft>
                  <a:spcPct val="0"/>
                </a:spcAft>
                <a:buChar char="»"/>
                <a:defRPr kumimoji="1" sz="1200">
                  <a:solidFill>
                    <a:schemeClr val="tx1"/>
                  </a:solidFill>
                  <a:latin typeface="ＭＳ Ｐゴシック" pitchFamily="50" charset="-128"/>
                  <a:ea typeface="ＭＳ Ｐゴシック" pitchFamily="50" charset="-128"/>
                  <a:cs typeface="ＨＧｺﾞｼｯｸE-PRO"/>
                </a:defRPr>
              </a:lvl6pPr>
              <a:lvl7pPr marL="2971800" indent="-228600" eaLnBrk="0" fontAlgn="base" hangingPunct="0">
                <a:spcBef>
                  <a:spcPct val="20000"/>
                </a:spcBef>
                <a:spcAft>
                  <a:spcPct val="0"/>
                </a:spcAft>
                <a:buChar char="»"/>
                <a:defRPr kumimoji="1" sz="1200">
                  <a:solidFill>
                    <a:schemeClr val="tx1"/>
                  </a:solidFill>
                  <a:latin typeface="ＭＳ Ｐゴシック" pitchFamily="50" charset="-128"/>
                  <a:ea typeface="ＭＳ Ｐゴシック" pitchFamily="50" charset="-128"/>
                  <a:cs typeface="ＨＧｺﾞｼｯｸE-PRO"/>
                </a:defRPr>
              </a:lvl7pPr>
              <a:lvl8pPr marL="3429000" indent="-228600" eaLnBrk="0" fontAlgn="base" hangingPunct="0">
                <a:spcBef>
                  <a:spcPct val="20000"/>
                </a:spcBef>
                <a:spcAft>
                  <a:spcPct val="0"/>
                </a:spcAft>
                <a:buChar char="»"/>
                <a:defRPr kumimoji="1" sz="1200">
                  <a:solidFill>
                    <a:schemeClr val="tx1"/>
                  </a:solidFill>
                  <a:latin typeface="ＭＳ Ｐゴシック" pitchFamily="50" charset="-128"/>
                  <a:ea typeface="ＭＳ Ｐゴシック" pitchFamily="50" charset="-128"/>
                  <a:cs typeface="ＨＧｺﾞｼｯｸE-PRO"/>
                </a:defRPr>
              </a:lvl8pPr>
              <a:lvl9pPr marL="3886200" indent="-228600" eaLnBrk="0" fontAlgn="base" hangingPunct="0">
                <a:spcBef>
                  <a:spcPct val="20000"/>
                </a:spcBef>
                <a:spcAft>
                  <a:spcPct val="0"/>
                </a:spcAft>
                <a:buChar char="»"/>
                <a:defRPr kumimoji="1" sz="1200">
                  <a:solidFill>
                    <a:schemeClr val="tx1"/>
                  </a:solidFill>
                  <a:latin typeface="ＭＳ Ｐゴシック" pitchFamily="50" charset="-128"/>
                  <a:ea typeface="ＭＳ Ｐゴシック" pitchFamily="50" charset="-128"/>
                  <a:cs typeface="ＨＧｺﾞｼｯｸE-PRO"/>
                </a:defRPr>
              </a:lvl9pPr>
            </a:lstStyle>
            <a:p>
              <a:pPr eaLnBrk="1" hangingPunct="1">
                <a:spcBef>
                  <a:spcPct val="0"/>
                </a:spcBef>
                <a:spcAft>
                  <a:spcPct val="0"/>
                </a:spcAft>
                <a:buClrTx/>
                <a:buFontTx/>
                <a:buNone/>
              </a:pPr>
              <a:endParaRPr lang="ja-JP" altLang="en-US" sz="1000" b="1">
                <a:latin typeface="Times New Roman" pitchFamily="18" charset="0"/>
                <a:ea typeface="ＭＳ Ｐゴシック" pitchFamily="50" charset="-128"/>
              </a:endParaRPr>
            </a:p>
          </p:txBody>
        </p:sp>
        <p:sp>
          <p:nvSpPr>
            <p:cNvPr id="34845" name="テキスト ボックス 14"/>
            <p:cNvSpPr txBox="1">
              <a:spLocks noChangeArrowheads="1"/>
            </p:cNvSpPr>
            <p:nvPr/>
          </p:nvSpPr>
          <p:spPr bwMode="auto">
            <a:xfrm>
              <a:off x="468313" y="4059238"/>
              <a:ext cx="8135937" cy="400050"/>
            </a:xfrm>
            <a:prstGeom prst="rect">
              <a:avLst/>
            </a:prstGeom>
            <a:solidFill>
              <a:srgbClr val="FFCCFF"/>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spcAft>
                  <a:spcPct val="30000"/>
                </a:spcAft>
                <a:buClr>
                  <a:srgbClr val="006600"/>
                </a:buClr>
                <a:buFont typeface="Wingdings" pitchFamily="2" charset="2"/>
                <a:buChar char="n"/>
                <a:defRPr kumimoji="1" sz="1400">
                  <a:solidFill>
                    <a:schemeClr val="tx1"/>
                  </a:solidFill>
                  <a:latin typeface="ＨＧｺﾞｼｯｸE-PRO"/>
                  <a:ea typeface="ＨＧｺﾞｼｯｸE-PRO"/>
                  <a:cs typeface="ＨＧｺﾞｼｯｸE-PRO"/>
                </a:defRPr>
              </a:lvl1pPr>
              <a:lvl2pPr marL="742950" indent="-285750" eaLnBrk="0" hangingPunct="0">
                <a:spcBef>
                  <a:spcPct val="20000"/>
                </a:spcBef>
                <a:spcAft>
                  <a:spcPct val="30000"/>
                </a:spcAft>
                <a:buClr>
                  <a:schemeClr val="tx2"/>
                </a:buClr>
                <a:buSzPct val="90000"/>
                <a:buFont typeface="Wingdings" pitchFamily="2" charset="2"/>
                <a:buChar char="t"/>
                <a:defRPr kumimoji="1" sz="1200">
                  <a:solidFill>
                    <a:schemeClr val="tx1"/>
                  </a:solidFill>
                  <a:latin typeface="ＭＳ Ｐゴシック" pitchFamily="50" charset="-128"/>
                  <a:ea typeface="ＭＳ Ｐゴシック" pitchFamily="50" charset="-128"/>
                  <a:cs typeface="ＨＧｺﾞｼｯｸE-PRO"/>
                </a:defRPr>
              </a:lvl2pPr>
              <a:lvl3pPr marL="1143000" indent="-228600" eaLnBrk="0" hangingPunct="0">
                <a:spcBef>
                  <a:spcPct val="20000"/>
                </a:spcBef>
                <a:spcAft>
                  <a:spcPct val="30000"/>
                </a:spcAft>
                <a:buClr>
                  <a:schemeClr val="tx2"/>
                </a:buClr>
                <a:buSzPct val="90000"/>
                <a:buFont typeface="Wingdings" pitchFamily="2" charset="2"/>
                <a:buChar char=""/>
                <a:defRPr kumimoji="1" sz="1200">
                  <a:solidFill>
                    <a:schemeClr val="tx1"/>
                  </a:solidFill>
                  <a:latin typeface="ＭＳ Ｐゴシック" pitchFamily="50" charset="-128"/>
                  <a:ea typeface="ＭＳ Ｐゴシック" pitchFamily="50" charset="-128"/>
                  <a:cs typeface="ＨＧｺﾞｼｯｸE-PRO"/>
                </a:defRPr>
              </a:lvl3pPr>
              <a:lvl4pPr marL="1600200" indent="-228600" eaLnBrk="0" hangingPunct="0">
                <a:spcBef>
                  <a:spcPct val="20000"/>
                </a:spcBef>
                <a:buChar char="–"/>
                <a:defRPr kumimoji="1" sz="1200">
                  <a:solidFill>
                    <a:schemeClr val="tx1"/>
                  </a:solidFill>
                  <a:latin typeface="ＭＳ Ｐゴシック" pitchFamily="50" charset="-128"/>
                  <a:ea typeface="ＭＳ Ｐゴシック" pitchFamily="50" charset="-128"/>
                  <a:cs typeface="ＨＧｺﾞｼｯｸE-PRO"/>
                </a:defRPr>
              </a:lvl4pPr>
              <a:lvl5pPr marL="2057400" indent="-228600" eaLnBrk="0" hangingPunct="0">
                <a:spcBef>
                  <a:spcPct val="20000"/>
                </a:spcBef>
                <a:buChar char="»"/>
                <a:defRPr kumimoji="1" sz="1200">
                  <a:solidFill>
                    <a:schemeClr val="tx1"/>
                  </a:solidFill>
                  <a:latin typeface="ＭＳ Ｐゴシック" pitchFamily="50" charset="-128"/>
                  <a:ea typeface="ＭＳ Ｐゴシック" pitchFamily="50" charset="-128"/>
                  <a:cs typeface="ＨＧｺﾞｼｯｸE-PRO"/>
                </a:defRPr>
              </a:lvl5pPr>
              <a:lvl6pPr marL="2514600" indent="-228600" eaLnBrk="0" fontAlgn="base" hangingPunct="0">
                <a:spcBef>
                  <a:spcPct val="20000"/>
                </a:spcBef>
                <a:spcAft>
                  <a:spcPct val="0"/>
                </a:spcAft>
                <a:buChar char="»"/>
                <a:defRPr kumimoji="1" sz="1200">
                  <a:solidFill>
                    <a:schemeClr val="tx1"/>
                  </a:solidFill>
                  <a:latin typeface="ＭＳ Ｐゴシック" pitchFamily="50" charset="-128"/>
                  <a:ea typeface="ＭＳ Ｐゴシック" pitchFamily="50" charset="-128"/>
                  <a:cs typeface="ＨＧｺﾞｼｯｸE-PRO"/>
                </a:defRPr>
              </a:lvl6pPr>
              <a:lvl7pPr marL="2971800" indent="-228600" eaLnBrk="0" fontAlgn="base" hangingPunct="0">
                <a:spcBef>
                  <a:spcPct val="20000"/>
                </a:spcBef>
                <a:spcAft>
                  <a:spcPct val="0"/>
                </a:spcAft>
                <a:buChar char="»"/>
                <a:defRPr kumimoji="1" sz="1200">
                  <a:solidFill>
                    <a:schemeClr val="tx1"/>
                  </a:solidFill>
                  <a:latin typeface="ＭＳ Ｐゴシック" pitchFamily="50" charset="-128"/>
                  <a:ea typeface="ＭＳ Ｐゴシック" pitchFamily="50" charset="-128"/>
                  <a:cs typeface="ＨＧｺﾞｼｯｸE-PRO"/>
                </a:defRPr>
              </a:lvl7pPr>
              <a:lvl8pPr marL="3429000" indent="-228600" eaLnBrk="0" fontAlgn="base" hangingPunct="0">
                <a:spcBef>
                  <a:spcPct val="20000"/>
                </a:spcBef>
                <a:spcAft>
                  <a:spcPct val="0"/>
                </a:spcAft>
                <a:buChar char="»"/>
                <a:defRPr kumimoji="1" sz="1200">
                  <a:solidFill>
                    <a:schemeClr val="tx1"/>
                  </a:solidFill>
                  <a:latin typeface="ＭＳ Ｐゴシック" pitchFamily="50" charset="-128"/>
                  <a:ea typeface="ＭＳ Ｐゴシック" pitchFamily="50" charset="-128"/>
                  <a:cs typeface="ＨＧｺﾞｼｯｸE-PRO"/>
                </a:defRPr>
              </a:lvl8pPr>
              <a:lvl9pPr marL="3886200" indent="-228600" eaLnBrk="0" fontAlgn="base" hangingPunct="0">
                <a:spcBef>
                  <a:spcPct val="20000"/>
                </a:spcBef>
                <a:spcAft>
                  <a:spcPct val="0"/>
                </a:spcAft>
                <a:buChar char="»"/>
                <a:defRPr kumimoji="1" sz="1200">
                  <a:solidFill>
                    <a:schemeClr val="tx1"/>
                  </a:solidFill>
                  <a:latin typeface="ＭＳ Ｐゴシック" pitchFamily="50" charset="-128"/>
                  <a:ea typeface="ＭＳ Ｐゴシック" pitchFamily="50" charset="-128"/>
                  <a:cs typeface="ＨＧｺﾞｼｯｸE-PRO"/>
                </a:defRPr>
              </a:lvl9pPr>
            </a:lstStyle>
            <a:p>
              <a:pPr eaLnBrk="1" hangingPunct="1">
                <a:spcBef>
                  <a:spcPct val="0"/>
                </a:spcBef>
                <a:spcAft>
                  <a:spcPct val="0"/>
                </a:spcAft>
                <a:buClrTx/>
                <a:buFontTx/>
                <a:buNone/>
              </a:pPr>
              <a:r>
                <a:rPr lang="ja-JP" altLang="en-US" sz="2000" dirty="0">
                  <a:latin typeface="HGSｺﾞｼｯｸE" pitchFamily="50" charset="-128"/>
                  <a:ea typeface="HGSｺﾞｼｯｸE" pitchFamily="50" charset="-128"/>
                  <a:cs typeface="メイリオ" pitchFamily="50" charset="-128"/>
                </a:rPr>
                <a:t>マイナンバーの記載がないものを提出してください。</a:t>
              </a:r>
            </a:p>
          </p:txBody>
        </p:sp>
      </p:grpSp>
      <p:sp>
        <p:nvSpPr>
          <p:cNvPr id="15" name="タイトル 1"/>
          <p:cNvSpPr txBox="1">
            <a:spLocks/>
          </p:cNvSpPr>
          <p:nvPr/>
        </p:nvSpPr>
        <p:spPr bwMode="auto">
          <a:xfrm>
            <a:off x="34925" y="115888"/>
            <a:ext cx="7386638"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l" defTabSz="833438" rtl="0" eaLnBrk="0" fontAlgn="base" hangingPunct="0">
              <a:spcBef>
                <a:spcPct val="0"/>
              </a:spcBef>
              <a:spcAft>
                <a:spcPct val="0"/>
              </a:spcAft>
              <a:defRPr kumimoji="1" sz="2400">
                <a:solidFill>
                  <a:schemeClr val="tx1"/>
                </a:solidFill>
                <a:latin typeface="+mj-lt"/>
                <a:ea typeface="+mj-ea"/>
                <a:cs typeface="+mj-cs"/>
              </a:defRPr>
            </a:lvl1pPr>
            <a:lvl2pPr algn="l" defTabSz="833438" rtl="0" eaLnBrk="0" fontAlgn="base" hangingPunct="0">
              <a:spcBef>
                <a:spcPct val="0"/>
              </a:spcBef>
              <a:spcAft>
                <a:spcPct val="0"/>
              </a:spcAft>
              <a:defRPr kumimoji="1" sz="2400">
                <a:solidFill>
                  <a:schemeClr val="tx1"/>
                </a:solidFill>
                <a:latin typeface="ＨＧｺﾞｼｯｸE-PRO" pitchFamily="50" charset="-128"/>
                <a:ea typeface="ＨＧｺﾞｼｯｸE-PRO" pitchFamily="50" charset="-128"/>
              </a:defRPr>
            </a:lvl2pPr>
            <a:lvl3pPr algn="l" defTabSz="833438" rtl="0" eaLnBrk="0" fontAlgn="base" hangingPunct="0">
              <a:spcBef>
                <a:spcPct val="0"/>
              </a:spcBef>
              <a:spcAft>
                <a:spcPct val="0"/>
              </a:spcAft>
              <a:defRPr kumimoji="1" sz="2400">
                <a:solidFill>
                  <a:schemeClr val="tx1"/>
                </a:solidFill>
                <a:latin typeface="ＨＧｺﾞｼｯｸE-PRO" pitchFamily="50" charset="-128"/>
                <a:ea typeface="ＨＧｺﾞｼｯｸE-PRO" pitchFamily="50" charset="-128"/>
              </a:defRPr>
            </a:lvl3pPr>
            <a:lvl4pPr algn="l" defTabSz="833438" rtl="0" eaLnBrk="0" fontAlgn="base" hangingPunct="0">
              <a:spcBef>
                <a:spcPct val="0"/>
              </a:spcBef>
              <a:spcAft>
                <a:spcPct val="0"/>
              </a:spcAft>
              <a:defRPr kumimoji="1" sz="2400">
                <a:solidFill>
                  <a:schemeClr val="tx1"/>
                </a:solidFill>
                <a:latin typeface="ＨＧｺﾞｼｯｸE-PRO" pitchFamily="50" charset="-128"/>
                <a:ea typeface="ＨＧｺﾞｼｯｸE-PRO" pitchFamily="50" charset="-128"/>
              </a:defRPr>
            </a:lvl4pPr>
            <a:lvl5pPr algn="l" defTabSz="833438" rtl="0" eaLnBrk="0" fontAlgn="base" hangingPunct="0">
              <a:spcBef>
                <a:spcPct val="0"/>
              </a:spcBef>
              <a:spcAft>
                <a:spcPct val="0"/>
              </a:spcAft>
              <a:defRPr kumimoji="1" sz="2400">
                <a:solidFill>
                  <a:schemeClr val="tx1"/>
                </a:solidFill>
                <a:latin typeface="ＨＧｺﾞｼｯｸE-PRO" pitchFamily="50" charset="-128"/>
                <a:ea typeface="ＨＧｺﾞｼｯｸE-PRO" pitchFamily="50" charset="-128"/>
              </a:defRPr>
            </a:lvl5pPr>
            <a:lvl6pPr marL="457200" algn="l" defTabSz="833438" rtl="0" fontAlgn="base" hangingPunct="0">
              <a:spcBef>
                <a:spcPct val="0"/>
              </a:spcBef>
              <a:spcAft>
                <a:spcPct val="0"/>
              </a:spcAft>
              <a:defRPr kumimoji="1" sz="2400">
                <a:solidFill>
                  <a:schemeClr val="tx1"/>
                </a:solidFill>
                <a:latin typeface="ＨＧｺﾞｼｯｸE-PRO" pitchFamily="50" charset="-128"/>
                <a:ea typeface="ＨＧｺﾞｼｯｸE-PRO" pitchFamily="50" charset="-128"/>
              </a:defRPr>
            </a:lvl6pPr>
            <a:lvl7pPr marL="914400" algn="l" defTabSz="833438" rtl="0" fontAlgn="base" hangingPunct="0">
              <a:spcBef>
                <a:spcPct val="0"/>
              </a:spcBef>
              <a:spcAft>
                <a:spcPct val="0"/>
              </a:spcAft>
              <a:defRPr kumimoji="1" sz="2400">
                <a:solidFill>
                  <a:schemeClr val="tx1"/>
                </a:solidFill>
                <a:latin typeface="ＨＧｺﾞｼｯｸE-PRO" pitchFamily="50" charset="-128"/>
                <a:ea typeface="ＨＧｺﾞｼｯｸE-PRO" pitchFamily="50" charset="-128"/>
              </a:defRPr>
            </a:lvl7pPr>
            <a:lvl8pPr marL="1371600" algn="l" defTabSz="833438" rtl="0" fontAlgn="base" hangingPunct="0">
              <a:spcBef>
                <a:spcPct val="0"/>
              </a:spcBef>
              <a:spcAft>
                <a:spcPct val="0"/>
              </a:spcAft>
              <a:defRPr kumimoji="1" sz="2400">
                <a:solidFill>
                  <a:schemeClr val="tx1"/>
                </a:solidFill>
                <a:latin typeface="ＨＧｺﾞｼｯｸE-PRO" pitchFamily="50" charset="-128"/>
                <a:ea typeface="ＨＧｺﾞｼｯｸE-PRO" pitchFamily="50" charset="-128"/>
              </a:defRPr>
            </a:lvl8pPr>
            <a:lvl9pPr marL="1828800" algn="l" defTabSz="833438" rtl="0" fontAlgn="base" hangingPunct="0">
              <a:spcBef>
                <a:spcPct val="0"/>
              </a:spcBef>
              <a:spcAft>
                <a:spcPct val="0"/>
              </a:spcAft>
              <a:defRPr kumimoji="1" sz="2400">
                <a:solidFill>
                  <a:schemeClr val="tx1"/>
                </a:solidFill>
                <a:latin typeface="ＨＧｺﾞｼｯｸE-PRO" pitchFamily="50" charset="-128"/>
                <a:ea typeface="ＨＧｺﾞｼｯｸE-PRO" pitchFamily="50" charset="-128"/>
              </a:defRPr>
            </a:lvl9pPr>
          </a:lstStyle>
          <a:p>
            <a:pPr>
              <a:defRPr/>
            </a:pPr>
            <a:r>
              <a:rPr lang="ja-JP" altLang="en-US" sz="3000" kern="0" dirty="0"/>
              <a:t>返還誓約書の作成方法</a:t>
            </a: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コンテンツ プレースホルダー 2"/>
          <p:cNvSpPr txBox="1">
            <a:spLocks/>
          </p:cNvSpPr>
          <p:nvPr/>
        </p:nvSpPr>
        <p:spPr bwMode="auto">
          <a:xfrm>
            <a:off x="393423" y="1346060"/>
            <a:ext cx="7992566" cy="952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spcAft>
                <a:spcPct val="30000"/>
              </a:spcAft>
              <a:buClr>
                <a:srgbClr val="006600"/>
              </a:buClr>
              <a:buFont typeface="Wingdings" pitchFamily="2" charset="2"/>
              <a:buChar char="n"/>
              <a:defRPr kumimoji="1" sz="1400">
                <a:solidFill>
                  <a:schemeClr val="tx1"/>
                </a:solidFill>
                <a:latin typeface="ＨＧｺﾞｼｯｸE-PRO"/>
                <a:ea typeface="ＨＧｺﾞｼｯｸE-PRO"/>
                <a:cs typeface="ＨＧｺﾞｼｯｸE-PRO"/>
              </a:defRPr>
            </a:lvl1pPr>
            <a:lvl2pPr marL="742950" indent="-285750" eaLnBrk="0" hangingPunct="0">
              <a:spcBef>
                <a:spcPct val="20000"/>
              </a:spcBef>
              <a:spcAft>
                <a:spcPct val="30000"/>
              </a:spcAft>
              <a:buClr>
                <a:schemeClr val="tx2"/>
              </a:buClr>
              <a:buSzPct val="90000"/>
              <a:buFont typeface="Wingdings" pitchFamily="2" charset="2"/>
              <a:buChar char="t"/>
              <a:defRPr kumimoji="1" sz="1200">
                <a:solidFill>
                  <a:schemeClr val="tx1"/>
                </a:solidFill>
                <a:latin typeface="ＭＳ Ｐゴシック" pitchFamily="50" charset="-128"/>
                <a:ea typeface="ＭＳ Ｐゴシック" pitchFamily="50" charset="-128"/>
                <a:cs typeface="ＨＧｺﾞｼｯｸE-PRO"/>
              </a:defRPr>
            </a:lvl2pPr>
            <a:lvl3pPr marL="1143000" indent="-228600" eaLnBrk="0" hangingPunct="0">
              <a:spcBef>
                <a:spcPct val="20000"/>
              </a:spcBef>
              <a:spcAft>
                <a:spcPct val="30000"/>
              </a:spcAft>
              <a:buClr>
                <a:schemeClr val="tx2"/>
              </a:buClr>
              <a:buSzPct val="90000"/>
              <a:buFont typeface="Wingdings" pitchFamily="2" charset="2"/>
              <a:buChar char=""/>
              <a:defRPr kumimoji="1" sz="1200">
                <a:solidFill>
                  <a:schemeClr val="tx1"/>
                </a:solidFill>
                <a:latin typeface="ＭＳ Ｐゴシック" pitchFamily="50" charset="-128"/>
                <a:ea typeface="ＭＳ Ｐゴシック" pitchFamily="50" charset="-128"/>
                <a:cs typeface="ＨＧｺﾞｼｯｸE-PRO"/>
              </a:defRPr>
            </a:lvl3pPr>
            <a:lvl4pPr marL="1600200" indent="-228600" eaLnBrk="0" hangingPunct="0">
              <a:spcBef>
                <a:spcPct val="20000"/>
              </a:spcBef>
              <a:buChar char="–"/>
              <a:defRPr kumimoji="1" sz="1200">
                <a:solidFill>
                  <a:schemeClr val="tx1"/>
                </a:solidFill>
                <a:latin typeface="ＭＳ Ｐゴシック" pitchFamily="50" charset="-128"/>
                <a:ea typeface="ＭＳ Ｐゴシック" pitchFamily="50" charset="-128"/>
                <a:cs typeface="ＨＧｺﾞｼｯｸE-PRO"/>
              </a:defRPr>
            </a:lvl4pPr>
            <a:lvl5pPr marL="2057400" indent="-228600" eaLnBrk="0" hangingPunct="0">
              <a:spcBef>
                <a:spcPct val="20000"/>
              </a:spcBef>
              <a:buChar char="»"/>
              <a:defRPr kumimoji="1" sz="1200">
                <a:solidFill>
                  <a:schemeClr val="tx1"/>
                </a:solidFill>
                <a:latin typeface="ＭＳ Ｐゴシック" pitchFamily="50" charset="-128"/>
                <a:ea typeface="ＭＳ Ｐゴシック" pitchFamily="50" charset="-128"/>
                <a:cs typeface="ＨＧｺﾞｼｯｸE-PRO"/>
              </a:defRPr>
            </a:lvl5pPr>
            <a:lvl6pPr marL="2514600" indent="-228600" eaLnBrk="0" fontAlgn="base" hangingPunct="0">
              <a:spcBef>
                <a:spcPct val="20000"/>
              </a:spcBef>
              <a:spcAft>
                <a:spcPct val="0"/>
              </a:spcAft>
              <a:buChar char="»"/>
              <a:defRPr kumimoji="1" sz="1200">
                <a:solidFill>
                  <a:schemeClr val="tx1"/>
                </a:solidFill>
                <a:latin typeface="ＭＳ Ｐゴシック" pitchFamily="50" charset="-128"/>
                <a:ea typeface="ＭＳ Ｐゴシック" pitchFamily="50" charset="-128"/>
                <a:cs typeface="ＨＧｺﾞｼｯｸE-PRO"/>
              </a:defRPr>
            </a:lvl6pPr>
            <a:lvl7pPr marL="2971800" indent="-228600" eaLnBrk="0" fontAlgn="base" hangingPunct="0">
              <a:spcBef>
                <a:spcPct val="20000"/>
              </a:spcBef>
              <a:spcAft>
                <a:spcPct val="0"/>
              </a:spcAft>
              <a:buChar char="»"/>
              <a:defRPr kumimoji="1" sz="1200">
                <a:solidFill>
                  <a:schemeClr val="tx1"/>
                </a:solidFill>
                <a:latin typeface="ＭＳ Ｐゴシック" pitchFamily="50" charset="-128"/>
                <a:ea typeface="ＭＳ Ｐゴシック" pitchFamily="50" charset="-128"/>
                <a:cs typeface="ＨＧｺﾞｼｯｸE-PRO"/>
              </a:defRPr>
            </a:lvl7pPr>
            <a:lvl8pPr marL="3429000" indent="-228600" eaLnBrk="0" fontAlgn="base" hangingPunct="0">
              <a:spcBef>
                <a:spcPct val="20000"/>
              </a:spcBef>
              <a:spcAft>
                <a:spcPct val="0"/>
              </a:spcAft>
              <a:buChar char="»"/>
              <a:defRPr kumimoji="1" sz="1200">
                <a:solidFill>
                  <a:schemeClr val="tx1"/>
                </a:solidFill>
                <a:latin typeface="ＭＳ Ｐゴシック" pitchFamily="50" charset="-128"/>
                <a:ea typeface="ＭＳ Ｐゴシック" pitchFamily="50" charset="-128"/>
                <a:cs typeface="ＨＧｺﾞｼｯｸE-PRO"/>
              </a:defRPr>
            </a:lvl8pPr>
            <a:lvl9pPr marL="3886200" indent="-228600" eaLnBrk="0" fontAlgn="base" hangingPunct="0">
              <a:spcBef>
                <a:spcPct val="20000"/>
              </a:spcBef>
              <a:spcAft>
                <a:spcPct val="0"/>
              </a:spcAft>
              <a:buChar char="»"/>
              <a:defRPr kumimoji="1" sz="1200">
                <a:solidFill>
                  <a:schemeClr val="tx1"/>
                </a:solidFill>
                <a:latin typeface="ＭＳ Ｐゴシック" pitchFamily="50" charset="-128"/>
                <a:ea typeface="ＭＳ Ｐゴシック" pitchFamily="50" charset="-128"/>
                <a:cs typeface="ＨＧｺﾞｼｯｸE-PRO"/>
              </a:defRPr>
            </a:lvl9pPr>
          </a:lstStyle>
          <a:p>
            <a:pPr eaLnBrk="1" hangingPunct="1">
              <a:spcBef>
                <a:spcPts val="1000"/>
              </a:spcBef>
              <a:spcAft>
                <a:spcPct val="0"/>
              </a:spcAft>
              <a:buClr>
                <a:srgbClr val="FC0128"/>
              </a:buClr>
              <a:buSzPct val="80000"/>
              <a:buFontTx/>
              <a:buNone/>
            </a:pPr>
            <a:r>
              <a:rPr lang="ja-JP" altLang="en-US" sz="1700" dirty="0">
                <a:solidFill>
                  <a:srgbClr val="404040"/>
                </a:solidFill>
                <a:latin typeface="メイリオ" pitchFamily="50" charset="-128"/>
                <a:ea typeface="メイリオ" pitchFamily="50" charset="-128"/>
                <a:cs typeface="メイリオ" pitchFamily="50" charset="-128"/>
              </a:rPr>
              <a:t>連帯保証人の「収入に関する証明書類（直近の</a:t>
            </a:r>
            <a:r>
              <a:rPr lang="en-US" altLang="ja-JP" sz="1700" dirty="0">
                <a:solidFill>
                  <a:srgbClr val="404040"/>
                </a:solidFill>
                <a:latin typeface="メイリオ" pitchFamily="50" charset="-128"/>
                <a:ea typeface="メイリオ" pitchFamily="50" charset="-128"/>
                <a:cs typeface="メイリオ" pitchFamily="50" charset="-128"/>
              </a:rPr>
              <a:t>1</a:t>
            </a:r>
            <a:r>
              <a:rPr lang="ja-JP" altLang="en-US" sz="1700" dirty="0">
                <a:solidFill>
                  <a:srgbClr val="404040"/>
                </a:solidFill>
                <a:latin typeface="メイリオ" pitchFamily="50" charset="-128"/>
                <a:ea typeface="メイリオ" pitchFamily="50" charset="-128"/>
                <a:cs typeface="メイリオ" pitchFamily="50" charset="-128"/>
              </a:rPr>
              <a:t>年間の収入が分かるもの）」は、</a:t>
            </a:r>
            <a:r>
              <a:rPr lang="ja-JP" altLang="en-US" sz="1700" u="sng" dirty="0">
                <a:solidFill>
                  <a:srgbClr val="404040"/>
                </a:solidFill>
                <a:latin typeface="メイリオ" pitchFamily="50" charset="-128"/>
                <a:ea typeface="メイリオ" pitchFamily="50" charset="-128"/>
                <a:cs typeface="メイリオ" pitchFamily="50" charset="-128"/>
              </a:rPr>
              <a:t>「奨学生のしおり」</a:t>
            </a:r>
            <a:r>
              <a:rPr lang="ja-JP" altLang="en-US" sz="1700" dirty="0">
                <a:solidFill>
                  <a:srgbClr val="404040"/>
                </a:solidFill>
                <a:latin typeface="メイリオ" pitchFamily="50" charset="-128"/>
                <a:ea typeface="メイリオ" pitchFamily="50" charset="-128"/>
                <a:cs typeface="メイリオ" pitchFamily="50" charset="-128"/>
              </a:rPr>
              <a:t>を確認し、次のいずれかを提出してください。（コピー可）</a:t>
            </a:r>
          </a:p>
        </p:txBody>
      </p:sp>
      <p:pic>
        <p:nvPicPr>
          <p:cNvPr id="35843" name="Picture 43" descr="MC900397865[1]"/>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451725" y="820738"/>
            <a:ext cx="393700" cy="40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5844" name="Text Box 44"/>
          <p:cNvSpPr txBox="1">
            <a:spLocks noChangeArrowheads="1"/>
          </p:cNvSpPr>
          <p:nvPr/>
        </p:nvSpPr>
        <p:spPr bwMode="auto">
          <a:xfrm>
            <a:off x="7845425" y="820738"/>
            <a:ext cx="1406525" cy="461962"/>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spcAft>
                <a:spcPct val="30000"/>
              </a:spcAft>
              <a:buClr>
                <a:srgbClr val="006600"/>
              </a:buClr>
              <a:buFont typeface="Wingdings" pitchFamily="2" charset="2"/>
              <a:buChar char="n"/>
              <a:defRPr kumimoji="1" sz="1400">
                <a:solidFill>
                  <a:schemeClr val="tx1"/>
                </a:solidFill>
                <a:latin typeface="ＨＧｺﾞｼｯｸE-PRO"/>
                <a:ea typeface="ＨＧｺﾞｼｯｸE-PRO"/>
                <a:cs typeface="ＨＧｺﾞｼｯｸE-PRO"/>
              </a:defRPr>
            </a:lvl1pPr>
            <a:lvl2pPr marL="742950" indent="-285750" eaLnBrk="0" hangingPunct="0">
              <a:spcBef>
                <a:spcPct val="20000"/>
              </a:spcBef>
              <a:spcAft>
                <a:spcPct val="30000"/>
              </a:spcAft>
              <a:buClr>
                <a:schemeClr val="tx2"/>
              </a:buClr>
              <a:buSzPct val="90000"/>
              <a:buFont typeface="Wingdings" pitchFamily="2" charset="2"/>
              <a:buChar char="t"/>
              <a:defRPr kumimoji="1" sz="1200">
                <a:solidFill>
                  <a:schemeClr val="tx1"/>
                </a:solidFill>
                <a:latin typeface="ＭＳ Ｐゴシック" pitchFamily="50" charset="-128"/>
                <a:ea typeface="ＭＳ Ｐゴシック" pitchFamily="50" charset="-128"/>
                <a:cs typeface="ＨＧｺﾞｼｯｸE-PRO"/>
              </a:defRPr>
            </a:lvl2pPr>
            <a:lvl3pPr marL="1143000" indent="-228600" eaLnBrk="0" hangingPunct="0">
              <a:spcBef>
                <a:spcPct val="20000"/>
              </a:spcBef>
              <a:spcAft>
                <a:spcPct val="30000"/>
              </a:spcAft>
              <a:buClr>
                <a:schemeClr val="tx2"/>
              </a:buClr>
              <a:buSzPct val="90000"/>
              <a:buFont typeface="Wingdings" pitchFamily="2" charset="2"/>
              <a:buChar char=""/>
              <a:defRPr kumimoji="1" sz="1200">
                <a:solidFill>
                  <a:schemeClr val="tx1"/>
                </a:solidFill>
                <a:latin typeface="ＭＳ Ｐゴシック" pitchFamily="50" charset="-128"/>
                <a:ea typeface="ＭＳ Ｐゴシック" pitchFamily="50" charset="-128"/>
                <a:cs typeface="ＨＧｺﾞｼｯｸE-PRO"/>
              </a:defRPr>
            </a:lvl3pPr>
            <a:lvl4pPr marL="1600200" indent="-228600" eaLnBrk="0" hangingPunct="0">
              <a:spcBef>
                <a:spcPct val="20000"/>
              </a:spcBef>
              <a:buChar char="–"/>
              <a:defRPr kumimoji="1" sz="1200">
                <a:solidFill>
                  <a:schemeClr val="tx1"/>
                </a:solidFill>
                <a:latin typeface="ＭＳ Ｐゴシック" pitchFamily="50" charset="-128"/>
                <a:ea typeface="ＭＳ Ｐゴシック" pitchFamily="50" charset="-128"/>
                <a:cs typeface="ＨＧｺﾞｼｯｸE-PRO"/>
              </a:defRPr>
            </a:lvl4pPr>
            <a:lvl5pPr marL="2057400" indent="-228600" eaLnBrk="0" hangingPunct="0">
              <a:spcBef>
                <a:spcPct val="20000"/>
              </a:spcBef>
              <a:buChar char="»"/>
              <a:defRPr kumimoji="1" sz="1200">
                <a:solidFill>
                  <a:schemeClr val="tx1"/>
                </a:solidFill>
                <a:latin typeface="ＭＳ Ｐゴシック" pitchFamily="50" charset="-128"/>
                <a:ea typeface="ＭＳ Ｐゴシック" pitchFamily="50" charset="-128"/>
                <a:cs typeface="ＨＧｺﾞｼｯｸE-PRO"/>
              </a:defRPr>
            </a:lvl5pPr>
            <a:lvl6pPr marL="2514600" indent="-228600" eaLnBrk="0" fontAlgn="base" hangingPunct="0">
              <a:spcBef>
                <a:spcPct val="20000"/>
              </a:spcBef>
              <a:spcAft>
                <a:spcPct val="0"/>
              </a:spcAft>
              <a:buChar char="»"/>
              <a:defRPr kumimoji="1" sz="1200">
                <a:solidFill>
                  <a:schemeClr val="tx1"/>
                </a:solidFill>
                <a:latin typeface="ＭＳ Ｐゴシック" pitchFamily="50" charset="-128"/>
                <a:ea typeface="ＭＳ Ｐゴシック" pitchFamily="50" charset="-128"/>
                <a:cs typeface="ＨＧｺﾞｼｯｸE-PRO"/>
              </a:defRPr>
            </a:lvl6pPr>
            <a:lvl7pPr marL="2971800" indent="-228600" eaLnBrk="0" fontAlgn="base" hangingPunct="0">
              <a:spcBef>
                <a:spcPct val="20000"/>
              </a:spcBef>
              <a:spcAft>
                <a:spcPct val="0"/>
              </a:spcAft>
              <a:buChar char="»"/>
              <a:defRPr kumimoji="1" sz="1200">
                <a:solidFill>
                  <a:schemeClr val="tx1"/>
                </a:solidFill>
                <a:latin typeface="ＭＳ Ｐゴシック" pitchFamily="50" charset="-128"/>
                <a:ea typeface="ＭＳ Ｐゴシック" pitchFamily="50" charset="-128"/>
                <a:cs typeface="ＨＧｺﾞｼｯｸE-PRO"/>
              </a:defRPr>
            </a:lvl7pPr>
            <a:lvl8pPr marL="3429000" indent="-228600" eaLnBrk="0" fontAlgn="base" hangingPunct="0">
              <a:spcBef>
                <a:spcPct val="20000"/>
              </a:spcBef>
              <a:spcAft>
                <a:spcPct val="0"/>
              </a:spcAft>
              <a:buChar char="»"/>
              <a:defRPr kumimoji="1" sz="1200">
                <a:solidFill>
                  <a:schemeClr val="tx1"/>
                </a:solidFill>
                <a:latin typeface="ＭＳ Ｐゴシック" pitchFamily="50" charset="-128"/>
                <a:ea typeface="ＭＳ Ｐゴシック" pitchFamily="50" charset="-128"/>
                <a:cs typeface="ＨＧｺﾞｼｯｸE-PRO"/>
              </a:defRPr>
            </a:lvl8pPr>
            <a:lvl9pPr marL="3886200" indent="-228600" eaLnBrk="0" fontAlgn="base" hangingPunct="0">
              <a:spcBef>
                <a:spcPct val="20000"/>
              </a:spcBef>
              <a:spcAft>
                <a:spcPct val="0"/>
              </a:spcAft>
              <a:buChar char="»"/>
              <a:defRPr kumimoji="1" sz="1200">
                <a:solidFill>
                  <a:schemeClr val="tx1"/>
                </a:solidFill>
                <a:latin typeface="ＭＳ Ｐゴシック" pitchFamily="50" charset="-128"/>
                <a:ea typeface="ＭＳ Ｐゴシック" pitchFamily="50" charset="-128"/>
                <a:cs typeface="ＨＧｺﾞｼｯｸE-PRO"/>
              </a:defRPr>
            </a:lvl9pPr>
          </a:lstStyle>
          <a:p>
            <a:pPr eaLnBrk="1" hangingPunct="1">
              <a:spcBef>
                <a:spcPct val="50000"/>
              </a:spcBef>
              <a:spcAft>
                <a:spcPct val="0"/>
              </a:spcAft>
              <a:buClrTx/>
              <a:buFontTx/>
              <a:buNone/>
            </a:pPr>
            <a:r>
              <a:rPr lang="ja-JP" altLang="en-US" sz="1200" b="1" dirty="0"/>
              <a:t>奨学生のしおり　第二部　２</a:t>
            </a:r>
            <a:r>
              <a:rPr lang="en-US" altLang="ja-JP" sz="1200" b="1" dirty="0"/>
              <a:t>-</a:t>
            </a:r>
            <a:r>
              <a:rPr lang="ja-JP" altLang="en-US" sz="1200" b="1" dirty="0"/>
              <a:t>５</a:t>
            </a:r>
            <a:endParaRPr lang="en-US" altLang="ja-JP" sz="1200" b="1" dirty="0"/>
          </a:p>
        </p:txBody>
      </p:sp>
      <p:graphicFrame>
        <p:nvGraphicFramePr>
          <p:cNvPr id="16" name="表 15"/>
          <p:cNvGraphicFramePr>
            <a:graphicFrameLocks noGrp="1"/>
          </p:cNvGraphicFramePr>
          <p:nvPr>
            <p:extLst>
              <p:ext uri="{D42A27DB-BD31-4B8C-83A1-F6EECF244321}">
                <p14:modId xmlns:p14="http://schemas.microsoft.com/office/powerpoint/2010/main" val="2069461485"/>
              </p:ext>
            </p:extLst>
          </p:nvPr>
        </p:nvGraphicFramePr>
        <p:xfrm>
          <a:off x="323850" y="2054225"/>
          <a:ext cx="8351839" cy="4255096"/>
        </p:xfrm>
        <a:graphic>
          <a:graphicData uri="http://schemas.openxmlformats.org/drawingml/2006/table">
            <a:tbl>
              <a:tblPr firstRow="1" bandRow="1">
                <a:tableStyleId>{72833802-FEF1-4C79-8D5D-14CF1EAF98D9}</a:tableStyleId>
              </a:tblPr>
              <a:tblGrid>
                <a:gridCol w="3528070">
                  <a:extLst>
                    <a:ext uri="{9D8B030D-6E8A-4147-A177-3AD203B41FA5}">
                      <a16:colId xmlns:a16="http://schemas.microsoft.com/office/drawing/2014/main" val="20000"/>
                    </a:ext>
                  </a:extLst>
                </a:gridCol>
                <a:gridCol w="3240360">
                  <a:extLst>
                    <a:ext uri="{9D8B030D-6E8A-4147-A177-3AD203B41FA5}">
                      <a16:colId xmlns:a16="http://schemas.microsoft.com/office/drawing/2014/main" val="20001"/>
                    </a:ext>
                  </a:extLst>
                </a:gridCol>
                <a:gridCol w="1583409">
                  <a:extLst>
                    <a:ext uri="{9D8B030D-6E8A-4147-A177-3AD203B41FA5}">
                      <a16:colId xmlns:a16="http://schemas.microsoft.com/office/drawing/2014/main" val="20002"/>
                    </a:ext>
                  </a:extLst>
                </a:gridCol>
              </a:tblGrid>
              <a:tr h="651194">
                <a:tc>
                  <a:txBody>
                    <a:bodyPr/>
                    <a:lstStyle/>
                    <a:p>
                      <a:r>
                        <a:rPr kumimoji="1" lang="ja-JP" altLang="en-US" sz="1500" dirty="0">
                          <a:solidFill>
                            <a:schemeClr val="tx1"/>
                          </a:solidFill>
                        </a:rPr>
                        <a:t>収入の状態・状況</a:t>
                      </a:r>
                    </a:p>
                  </a:txBody>
                  <a:tcPr marL="91436" marR="91436" marT="43833" marB="4383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r>
                        <a:rPr kumimoji="1" lang="ja-JP" altLang="en-US" sz="1500" dirty="0">
                          <a:solidFill>
                            <a:schemeClr val="tx1"/>
                          </a:solidFill>
                        </a:rPr>
                        <a:t>証明書類</a:t>
                      </a:r>
                    </a:p>
                  </a:txBody>
                  <a:tcPr marL="91436" marR="91436" marT="43833" marB="4383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r>
                        <a:rPr kumimoji="1" lang="ja-JP" altLang="en-US" sz="1500" dirty="0">
                          <a:solidFill>
                            <a:schemeClr val="tx1"/>
                          </a:solidFill>
                        </a:rPr>
                        <a:t>発行所</a:t>
                      </a:r>
                    </a:p>
                  </a:txBody>
                  <a:tcPr marL="91436" marR="91436" marT="43833" marB="4383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val="10000"/>
                  </a:ext>
                </a:extLst>
              </a:tr>
              <a:tr h="411490">
                <a:tc>
                  <a:txBody>
                    <a:bodyPr/>
                    <a:lstStyle/>
                    <a:p>
                      <a:r>
                        <a:rPr kumimoji="1" lang="ja-JP" altLang="en-US" sz="1400" dirty="0"/>
                        <a:t>給与所得または給与所得以外</a:t>
                      </a:r>
                    </a:p>
                  </a:txBody>
                  <a:tcPr marL="91436" marR="91436" marT="43833" marB="4383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kumimoji="1" lang="ja-JP" altLang="en-US" sz="1400" dirty="0"/>
                        <a:t>所得証明書</a:t>
                      </a:r>
                    </a:p>
                  </a:txBody>
                  <a:tcPr marL="91436" marR="91436" marT="43833" marB="4383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kumimoji="1" lang="ja-JP" altLang="en-US" sz="1400" dirty="0"/>
                        <a:t>市区町村の役場</a:t>
                      </a:r>
                    </a:p>
                  </a:txBody>
                  <a:tcPr marL="91436" marR="91436" marT="43833" marB="4383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1"/>
                  </a:ext>
                </a:extLst>
              </a:tr>
              <a:tr h="361759">
                <a:tc>
                  <a:txBody>
                    <a:bodyPr/>
                    <a:lstStyle/>
                    <a:p>
                      <a:r>
                        <a:rPr kumimoji="1" lang="ja-JP" altLang="en-US" sz="1400" dirty="0"/>
                        <a:t>給与所得（給与・賃金・役員報酬等）</a:t>
                      </a:r>
                    </a:p>
                  </a:txBody>
                  <a:tcPr marL="91436" marR="91436" marT="43833" marB="4383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kumimoji="1" lang="ja-JP" altLang="en-US" sz="1400" dirty="0"/>
                        <a:t>源泉徴収票</a:t>
                      </a:r>
                    </a:p>
                  </a:txBody>
                  <a:tcPr marL="91436" marR="91436" marT="43833" marB="4383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kumimoji="1" lang="ja-JP" altLang="en-US" sz="1400" dirty="0"/>
                        <a:t>勤務先</a:t>
                      </a:r>
                    </a:p>
                  </a:txBody>
                  <a:tcPr marL="91436" marR="91436" marT="43833" marB="4383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2"/>
                  </a:ext>
                </a:extLst>
              </a:tr>
              <a:tr h="595334">
                <a:tc>
                  <a:txBody>
                    <a:bodyPr/>
                    <a:lstStyle/>
                    <a:p>
                      <a:r>
                        <a:rPr kumimoji="1" lang="ja-JP" altLang="en-US" sz="1400" dirty="0"/>
                        <a:t>給与所得以外（自営業等）</a:t>
                      </a:r>
                    </a:p>
                  </a:txBody>
                  <a:tcPr marL="91436" marR="91436" marT="43833" marB="4383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kumimoji="1" lang="ja-JP" altLang="en-US" sz="1400" dirty="0"/>
                        <a:t>確定申告書（控）「税務署の受付印があるもの」</a:t>
                      </a:r>
                      <a:endParaRPr kumimoji="1" lang="en-US" altLang="ja-JP" sz="1400" dirty="0"/>
                    </a:p>
                  </a:txBody>
                  <a:tcPr marL="91436" marR="91436" marT="43833" marB="4383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kumimoji="1" lang="ja-JP" altLang="en-US" sz="1400" dirty="0"/>
                        <a:t>税務署</a:t>
                      </a:r>
                    </a:p>
                  </a:txBody>
                  <a:tcPr marL="91436" marR="91436" marT="43833" marB="4383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3"/>
                  </a:ext>
                </a:extLst>
              </a:tr>
              <a:tr h="404743">
                <a:tc>
                  <a:txBody>
                    <a:bodyPr/>
                    <a:lstStyle/>
                    <a:p>
                      <a:r>
                        <a:rPr kumimoji="1" lang="ja-JP" altLang="en-US" sz="1400" dirty="0"/>
                        <a:t>確定申告書（控）の提出ができない場合</a:t>
                      </a:r>
                    </a:p>
                  </a:txBody>
                  <a:tcPr marL="91436" marR="91436" marT="43833" marB="4383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kumimoji="1" lang="ja-JP" altLang="en-US" sz="1400" dirty="0"/>
                        <a:t>納税証明書（その２）</a:t>
                      </a:r>
                    </a:p>
                  </a:txBody>
                  <a:tcPr marL="91436" marR="91436" marT="43833" marB="4383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kumimoji="1" lang="ja-JP" altLang="en-US" sz="1400" dirty="0"/>
                        <a:t>税務署</a:t>
                      </a:r>
                    </a:p>
                  </a:txBody>
                  <a:tcPr marL="91436" marR="91436" marT="43833" marB="4383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4"/>
                  </a:ext>
                </a:extLst>
              </a:tr>
              <a:tr h="596106">
                <a:tc>
                  <a:txBody>
                    <a:bodyPr/>
                    <a:lstStyle/>
                    <a:p>
                      <a:r>
                        <a:rPr kumimoji="1" lang="ja-JP" altLang="en-US" sz="1400" dirty="0"/>
                        <a:t>年金（恩給・老齢年金・遺族年金等）</a:t>
                      </a:r>
                    </a:p>
                  </a:txBody>
                  <a:tcPr marL="91436" marR="91436" marT="43833" marB="4383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kumimoji="1" lang="ja-JP" altLang="en-US" sz="1400" dirty="0"/>
                        <a:t>年金振込通知書　又は　年金額改定通知書</a:t>
                      </a:r>
                    </a:p>
                  </a:txBody>
                  <a:tcPr marL="91436" marR="91436" marT="43833" marB="4383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kumimoji="1" lang="ja-JP" altLang="en-US" sz="1400" dirty="0"/>
                        <a:t>日本年金機構等</a:t>
                      </a:r>
                    </a:p>
                  </a:txBody>
                  <a:tcPr marL="91436" marR="91436" marT="43833" marB="4383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5"/>
                  </a:ext>
                </a:extLst>
              </a:tr>
              <a:tr h="411490">
                <a:tc>
                  <a:txBody>
                    <a:bodyPr/>
                    <a:lstStyle/>
                    <a:p>
                      <a:r>
                        <a:rPr kumimoji="1" lang="ja-JP" altLang="en-US" sz="1400" dirty="0"/>
                        <a:t>前年途中・当年に就職した場合</a:t>
                      </a:r>
                    </a:p>
                  </a:txBody>
                  <a:tcPr marL="91436" marR="91436" marT="43833" marB="4383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kumimoji="1" lang="ja-JP" altLang="en-US" sz="1400" dirty="0"/>
                        <a:t>年収見込証明書</a:t>
                      </a:r>
                    </a:p>
                  </a:txBody>
                  <a:tcPr marL="91436" marR="91436" marT="43833" marB="4383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kumimoji="1" lang="ja-JP" altLang="en-US" sz="1400" dirty="0"/>
                        <a:t>勤務先</a:t>
                      </a:r>
                    </a:p>
                  </a:txBody>
                  <a:tcPr marL="91436" marR="91436" marT="43833" marB="4383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6"/>
                  </a:ext>
                </a:extLst>
              </a:tr>
              <a:tr h="411490">
                <a:tc>
                  <a:txBody>
                    <a:bodyPr/>
                    <a:lstStyle/>
                    <a:p>
                      <a:r>
                        <a:rPr kumimoji="1" lang="ja-JP" altLang="en-US" sz="1400" dirty="0"/>
                        <a:t>生活保護受給者</a:t>
                      </a:r>
                    </a:p>
                  </a:txBody>
                  <a:tcPr marL="91436" marR="91436" marT="43833" marB="4383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kumimoji="1" lang="ja-JP" altLang="en-US" sz="1400" dirty="0"/>
                        <a:t>保護決定（変更）通知</a:t>
                      </a:r>
                    </a:p>
                  </a:txBody>
                  <a:tcPr marL="91436" marR="91436" marT="43833" marB="4383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kumimoji="1" lang="ja-JP" altLang="en-US" sz="1400" dirty="0"/>
                        <a:t>福祉事務所</a:t>
                      </a:r>
                    </a:p>
                  </a:txBody>
                  <a:tcPr marL="91436" marR="91436" marT="43833" marB="4383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7"/>
                  </a:ext>
                </a:extLst>
              </a:tr>
              <a:tr h="411490">
                <a:tc>
                  <a:txBody>
                    <a:bodyPr/>
                    <a:lstStyle/>
                    <a:p>
                      <a:r>
                        <a:rPr kumimoji="1" lang="ja-JP" altLang="en-US" sz="1400" dirty="0"/>
                        <a:t>上記の書類が提出できない場合</a:t>
                      </a:r>
                    </a:p>
                  </a:txBody>
                  <a:tcPr marL="91436" marR="91436" marT="43833" marB="4383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kumimoji="1" lang="ja-JP" altLang="en-US" sz="1400" dirty="0"/>
                        <a:t>課税証明書　、　非課税証明書</a:t>
                      </a:r>
                    </a:p>
                  </a:txBody>
                  <a:tcPr marL="91436" marR="91436" marT="43833" marB="4383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kumimoji="1" lang="ja-JP" altLang="en-US" sz="1400" dirty="0"/>
                        <a:t>市区町村の役場</a:t>
                      </a:r>
                    </a:p>
                  </a:txBody>
                  <a:tcPr marL="91436" marR="91436" marT="43833" marB="4383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8"/>
                  </a:ext>
                </a:extLst>
              </a:tr>
            </a:tbl>
          </a:graphicData>
        </a:graphic>
      </p:graphicFrame>
      <p:sp>
        <p:nvSpPr>
          <p:cNvPr id="10" name="タイトル 1"/>
          <p:cNvSpPr txBox="1">
            <a:spLocks/>
          </p:cNvSpPr>
          <p:nvPr/>
        </p:nvSpPr>
        <p:spPr bwMode="auto">
          <a:xfrm>
            <a:off x="34925" y="115888"/>
            <a:ext cx="7386638"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l" defTabSz="833438" rtl="0" eaLnBrk="0" fontAlgn="base" hangingPunct="0">
              <a:spcBef>
                <a:spcPct val="0"/>
              </a:spcBef>
              <a:spcAft>
                <a:spcPct val="0"/>
              </a:spcAft>
              <a:defRPr kumimoji="1" sz="2400">
                <a:solidFill>
                  <a:schemeClr val="tx1"/>
                </a:solidFill>
                <a:latin typeface="+mj-lt"/>
                <a:ea typeface="+mj-ea"/>
                <a:cs typeface="+mj-cs"/>
              </a:defRPr>
            </a:lvl1pPr>
            <a:lvl2pPr algn="l" defTabSz="833438" rtl="0" eaLnBrk="0" fontAlgn="base" hangingPunct="0">
              <a:spcBef>
                <a:spcPct val="0"/>
              </a:spcBef>
              <a:spcAft>
                <a:spcPct val="0"/>
              </a:spcAft>
              <a:defRPr kumimoji="1" sz="2400">
                <a:solidFill>
                  <a:schemeClr val="tx1"/>
                </a:solidFill>
                <a:latin typeface="ＨＧｺﾞｼｯｸE-PRO" pitchFamily="50" charset="-128"/>
                <a:ea typeface="ＨＧｺﾞｼｯｸE-PRO" pitchFamily="50" charset="-128"/>
              </a:defRPr>
            </a:lvl2pPr>
            <a:lvl3pPr algn="l" defTabSz="833438" rtl="0" eaLnBrk="0" fontAlgn="base" hangingPunct="0">
              <a:spcBef>
                <a:spcPct val="0"/>
              </a:spcBef>
              <a:spcAft>
                <a:spcPct val="0"/>
              </a:spcAft>
              <a:defRPr kumimoji="1" sz="2400">
                <a:solidFill>
                  <a:schemeClr val="tx1"/>
                </a:solidFill>
                <a:latin typeface="ＨＧｺﾞｼｯｸE-PRO" pitchFamily="50" charset="-128"/>
                <a:ea typeface="ＨＧｺﾞｼｯｸE-PRO" pitchFamily="50" charset="-128"/>
              </a:defRPr>
            </a:lvl3pPr>
            <a:lvl4pPr algn="l" defTabSz="833438" rtl="0" eaLnBrk="0" fontAlgn="base" hangingPunct="0">
              <a:spcBef>
                <a:spcPct val="0"/>
              </a:spcBef>
              <a:spcAft>
                <a:spcPct val="0"/>
              </a:spcAft>
              <a:defRPr kumimoji="1" sz="2400">
                <a:solidFill>
                  <a:schemeClr val="tx1"/>
                </a:solidFill>
                <a:latin typeface="ＨＧｺﾞｼｯｸE-PRO" pitchFamily="50" charset="-128"/>
                <a:ea typeface="ＨＧｺﾞｼｯｸE-PRO" pitchFamily="50" charset="-128"/>
              </a:defRPr>
            </a:lvl4pPr>
            <a:lvl5pPr algn="l" defTabSz="833438" rtl="0" eaLnBrk="0" fontAlgn="base" hangingPunct="0">
              <a:spcBef>
                <a:spcPct val="0"/>
              </a:spcBef>
              <a:spcAft>
                <a:spcPct val="0"/>
              </a:spcAft>
              <a:defRPr kumimoji="1" sz="2400">
                <a:solidFill>
                  <a:schemeClr val="tx1"/>
                </a:solidFill>
                <a:latin typeface="ＨＧｺﾞｼｯｸE-PRO" pitchFamily="50" charset="-128"/>
                <a:ea typeface="ＨＧｺﾞｼｯｸE-PRO" pitchFamily="50" charset="-128"/>
              </a:defRPr>
            </a:lvl5pPr>
            <a:lvl6pPr marL="457200" algn="l" defTabSz="833438" rtl="0" fontAlgn="base" hangingPunct="0">
              <a:spcBef>
                <a:spcPct val="0"/>
              </a:spcBef>
              <a:spcAft>
                <a:spcPct val="0"/>
              </a:spcAft>
              <a:defRPr kumimoji="1" sz="2400">
                <a:solidFill>
                  <a:schemeClr val="tx1"/>
                </a:solidFill>
                <a:latin typeface="ＨＧｺﾞｼｯｸE-PRO" pitchFamily="50" charset="-128"/>
                <a:ea typeface="ＨＧｺﾞｼｯｸE-PRO" pitchFamily="50" charset="-128"/>
              </a:defRPr>
            </a:lvl6pPr>
            <a:lvl7pPr marL="914400" algn="l" defTabSz="833438" rtl="0" fontAlgn="base" hangingPunct="0">
              <a:spcBef>
                <a:spcPct val="0"/>
              </a:spcBef>
              <a:spcAft>
                <a:spcPct val="0"/>
              </a:spcAft>
              <a:defRPr kumimoji="1" sz="2400">
                <a:solidFill>
                  <a:schemeClr val="tx1"/>
                </a:solidFill>
                <a:latin typeface="ＨＧｺﾞｼｯｸE-PRO" pitchFamily="50" charset="-128"/>
                <a:ea typeface="ＨＧｺﾞｼｯｸE-PRO" pitchFamily="50" charset="-128"/>
              </a:defRPr>
            </a:lvl7pPr>
            <a:lvl8pPr marL="1371600" algn="l" defTabSz="833438" rtl="0" fontAlgn="base" hangingPunct="0">
              <a:spcBef>
                <a:spcPct val="0"/>
              </a:spcBef>
              <a:spcAft>
                <a:spcPct val="0"/>
              </a:spcAft>
              <a:defRPr kumimoji="1" sz="2400">
                <a:solidFill>
                  <a:schemeClr val="tx1"/>
                </a:solidFill>
                <a:latin typeface="ＨＧｺﾞｼｯｸE-PRO" pitchFamily="50" charset="-128"/>
                <a:ea typeface="ＨＧｺﾞｼｯｸE-PRO" pitchFamily="50" charset="-128"/>
              </a:defRPr>
            </a:lvl8pPr>
            <a:lvl9pPr marL="1828800" algn="l" defTabSz="833438" rtl="0" fontAlgn="base" hangingPunct="0">
              <a:spcBef>
                <a:spcPct val="0"/>
              </a:spcBef>
              <a:spcAft>
                <a:spcPct val="0"/>
              </a:spcAft>
              <a:defRPr kumimoji="1" sz="2400">
                <a:solidFill>
                  <a:schemeClr val="tx1"/>
                </a:solidFill>
                <a:latin typeface="ＨＧｺﾞｼｯｸE-PRO" pitchFamily="50" charset="-128"/>
                <a:ea typeface="ＨＧｺﾞｼｯｸE-PRO" pitchFamily="50" charset="-128"/>
              </a:defRPr>
            </a:lvl9pPr>
          </a:lstStyle>
          <a:p>
            <a:pPr>
              <a:defRPr/>
            </a:pPr>
            <a:r>
              <a:rPr lang="ja-JP" altLang="en-US" sz="3000" kern="0" dirty="0"/>
              <a:t>返還誓約書の作成方法</a:t>
            </a: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タイトル 3"/>
          <p:cNvSpPr txBox="1">
            <a:spLocks/>
          </p:cNvSpPr>
          <p:nvPr/>
        </p:nvSpPr>
        <p:spPr bwMode="auto">
          <a:xfrm>
            <a:off x="144463" y="1016000"/>
            <a:ext cx="8675687" cy="576263"/>
          </a:xfrm>
          <a:prstGeom prst="rect">
            <a:avLst/>
          </a:prstGeom>
          <a:solidFill>
            <a:srgbClr val="FFFF99"/>
          </a:solidFill>
          <a:ln>
            <a:noFill/>
          </a:ln>
        </p:spPr>
        <p:txBody>
          <a:bodyPr lIns="84138" tIns="42862" rIns="84138" bIns="42862" anchor="ctr"/>
          <a:lstStyle>
            <a:lvl1pPr algn="l" defTabSz="833438" rtl="0" eaLnBrk="0" fontAlgn="base" hangingPunct="0">
              <a:spcBef>
                <a:spcPct val="0"/>
              </a:spcBef>
              <a:spcAft>
                <a:spcPct val="0"/>
              </a:spcAft>
              <a:defRPr kumimoji="1" sz="4400" b="0" cap="none">
                <a:solidFill>
                  <a:schemeClr val="tx1"/>
                </a:solidFill>
                <a:latin typeface="+mj-lt"/>
                <a:ea typeface="+mj-ea"/>
                <a:cs typeface="+mj-cs"/>
              </a:defRPr>
            </a:lvl1pPr>
            <a:lvl2pPr algn="l" defTabSz="833438" rtl="0" eaLnBrk="0" fontAlgn="base" hangingPunct="0">
              <a:spcBef>
                <a:spcPct val="0"/>
              </a:spcBef>
              <a:spcAft>
                <a:spcPct val="0"/>
              </a:spcAft>
              <a:defRPr kumimoji="1" sz="2400">
                <a:solidFill>
                  <a:schemeClr val="tx1"/>
                </a:solidFill>
                <a:latin typeface="ＨＧｺﾞｼｯｸE-PRO" pitchFamily="50" charset="-128"/>
                <a:ea typeface="ＨＧｺﾞｼｯｸE-PRO" pitchFamily="50" charset="-128"/>
              </a:defRPr>
            </a:lvl2pPr>
            <a:lvl3pPr algn="l" defTabSz="833438" rtl="0" eaLnBrk="0" fontAlgn="base" hangingPunct="0">
              <a:spcBef>
                <a:spcPct val="0"/>
              </a:spcBef>
              <a:spcAft>
                <a:spcPct val="0"/>
              </a:spcAft>
              <a:defRPr kumimoji="1" sz="2400">
                <a:solidFill>
                  <a:schemeClr val="tx1"/>
                </a:solidFill>
                <a:latin typeface="ＨＧｺﾞｼｯｸE-PRO" pitchFamily="50" charset="-128"/>
                <a:ea typeface="ＨＧｺﾞｼｯｸE-PRO" pitchFamily="50" charset="-128"/>
              </a:defRPr>
            </a:lvl3pPr>
            <a:lvl4pPr algn="l" defTabSz="833438" rtl="0" eaLnBrk="0" fontAlgn="base" hangingPunct="0">
              <a:spcBef>
                <a:spcPct val="0"/>
              </a:spcBef>
              <a:spcAft>
                <a:spcPct val="0"/>
              </a:spcAft>
              <a:defRPr kumimoji="1" sz="2400">
                <a:solidFill>
                  <a:schemeClr val="tx1"/>
                </a:solidFill>
                <a:latin typeface="ＨＧｺﾞｼｯｸE-PRO" pitchFamily="50" charset="-128"/>
                <a:ea typeface="ＨＧｺﾞｼｯｸE-PRO" pitchFamily="50" charset="-128"/>
              </a:defRPr>
            </a:lvl4pPr>
            <a:lvl5pPr algn="l" defTabSz="833438" rtl="0" eaLnBrk="0" fontAlgn="base" hangingPunct="0">
              <a:spcBef>
                <a:spcPct val="0"/>
              </a:spcBef>
              <a:spcAft>
                <a:spcPct val="0"/>
              </a:spcAft>
              <a:defRPr kumimoji="1" sz="2400">
                <a:solidFill>
                  <a:schemeClr val="tx1"/>
                </a:solidFill>
                <a:latin typeface="ＨＧｺﾞｼｯｸE-PRO" pitchFamily="50" charset="-128"/>
                <a:ea typeface="ＨＧｺﾞｼｯｸE-PRO" pitchFamily="50" charset="-128"/>
              </a:defRPr>
            </a:lvl5pPr>
            <a:lvl6pPr marL="457200" algn="l" defTabSz="833438" rtl="0" fontAlgn="base" hangingPunct="0">
              <a:spcBef>
                <a:spcPct val="0"/>
              </a:spcBef>
              <a:spcAft>
                <a:spcPct val="0"/>
              </a:spcAft>
              <a:defRPr kumimoji="1" sz="2400">
                <a:solidFill>
                  <a:schemeClr val="tx1"/>
                </a:solidFill>
                <a:latin typeface="ＨＧｺﾞｼｯｸE-PRO" pitchFamily="50" charset="-128"/>
                <a:ea typeface="ＨＧｺﾞｼｯｸE-PRO" pitchFamily="50" charset="-128"/>
              </a:defRPr>
            </a:lvl6pPr>
            <a:lvl7pPr marL="914400" algn="l" defTabSz="833438" rtl="0" fontAlgn="base" hangingPunct="0">
              <a:spcBef>
                <a:spcPct val="0"/>
              </a:spcBef>
              <a:spcAft>
                <a:spcPct val="0"/>
              </a:spcAft>
              <a:defRPr kumimoji="1" sz="2400">
                <a:solidFill>
                  <a:schemeClr val="tx1"/>
                </a:solidFill>
                <a:latin typeface="ＨＧｺﾞｼｯｸE-PRO" pitchFamily="50" charset="-128"/>
                <a:ea typeface="ＨＧｺﾞｼｯｸE-PRO" pitchFamily="50" charset="-128"/>
              </a:defRPr>
            </a:lvl7pPr>
            <a:lvl8pPr marL="1371600" algn="l" defTabSz="833438" rtl="0" fontAlgn="base" hangingPunct="0">
              <a:spcBef>
                <a:spcPct val="0"/>
              </a:spcBef>
              <a:spcAft>
                <a:spcPct val="0"/>
              </a:spcAft>
              <a:defRPr kumimoji="1" sz="2400">
                <a:solidFill>
                  <a:schemeClr val="tx1"/>
                </a:solidFill>
                <a:latin typeface="ＨＧｺﾞｼｯｸE-PRO" pitchFamily="50" charset="-128"/>
                <a:ea typeface="ＨＧｺﾞｼｯｸE-PRO" pitchFamily="50" charset="-128"/>
              </a:defRPr>
            </a:lvl8pPr>
            <a:lvl9pPr marL="1828800" algn="l" defTabSz="833438" rtl="0" fontAlgn="base" hangingPunct="0">
              <a:spcBef>
                <a:spcPct val="0"/>
              </a:spcBef>
              <a:spcAft>
                <a:spcPct val="0"/>
              </a:spcAft>
              <a:defRPr kumimoji="1" sz="2400">
                <a:solidFill>
                  <a:schemeClr val="tx1"/>
                </a:solidFill>
                <a:latin typeface="ＨＧｺﾞｼｯｸE-PRO" pitchFamily="50" charset="-128"/>
                <a:ea typeface="ＨＧｺﾞｼｯｸE-PRO" pitchFamily="50" charset="-128"/>
              </a:defRPr>
            </a:lvl9pPr>
          </a:lstStyle>
          <a:p>
            <a:pPr>
              <a:defRPr/>
            </a:pPr>
            <a:r>
              <a:rPr lang="ja-JP" altLang="en-US" sz="2500" kern="0" dirty="0">
                <a:latin typeface="メイリオ" panose="020B0604030504040204" pitchFamily="50" charset="-128"/>
                <a:ea typeface="メイリオ" panose="020B0604030504040204" pitchFamily="50" charset="-128"/>
                <a:cs typeface="メイリオ" panose="020B0604030504040204" pitchFamily="50" charset="-128"/>
              </a:rPr>
              <a:t>③ 機関保証・人的保証制度共通</a:t>
            </a:r>
          </a:p>
        </p:txBody>
      </p:sp>
      <p:pic>
        <p:nvPicPr>
          <p:cNvPr id="34820" name="Picture 43" descr="MC900397865[1]"/>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070725" y="1087438"/>
            <a:ext cx="393700" cy="40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4821" name="Text Box 44"/>
          <p:cNvSpPr txBox="1">
            <a:spLocks noChangeArrowheads="1"/>
          </p:cNvSpPr>
          <p:nvPr/>
        </p:nvSpPr>
        <p:spPr bwMode="auto">
          <a:xfrm>
            <a:off x="7489825" y="1074738"/>
            <a:ext cx="1263650" cy="461962"/>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spcAft>
                <a:spcPct val="30000"/>
              </a:spcAft>
              <a:buClr>
                <a:srgbClr val="006600"/>
              </a:buClr>
              <a:buFont typeface="Wingdings" pitchFamily="2" charset="2"/>
              <a:buChar char="n"/>
              <a:defRPr kumimoji="1" sz="1400">
                <a:solidFill>
                  <a:schemeClr val="tx1"/>
                </a:solidFill>
                <a:latin typeface="ＨＧｺﾞｼｯｸE-PRO"/>
                <a:ea typeface="ＨＧｺﾞｼｯｸE-PRO"/>
                <a:cs typeface="ＨＧｺﾞｼｯｸE-PRO"/>
              </a:defRPr>
            </a:lvl1pPr>
            <a:lvl2pPr marL="742950" indent="-285750" eaLnBrk="0" hangingPunct="0">
              <a:spcBef>
                <a:spcPct val="20000"/>
              </a:spcBef>
              <a:spcAft>
                <a:spcPct val="30000"/>
              </a:spcAft>
              <a:buClr>
                <a:schemeClr val="tx2"/>
              </a:buClr>
              <a:buSzPct val="90000"/>
              <a:buFont typeface="Wingdings" pitchFamily="2" charset="2"/>
              <a:buChar char="t"/>
              <a:defRPr kumimoji="1" sz="1200">
                <a:solidFill>
                  <a:schemeClr val="tx1"/>
                </a:solidFill>
                <a:latin typeface="ＭＳ Ｐゴシック" pitchFamily="50" charset="-128"/>
                <a:ea typeface="ＭＳ Ｐゴシック" pitchFamily="50" charset="-128"/>
                <a:cs typeface="ＨＧｺﾞｼｯｸE-PRO"/>
              </a:defRPr>
            </a:lvl2pPr>
            <a:lvl3pPr marL="1143000" indent="-228600" eaLnBrk="0" hangingPunct="0">
              <a:spcBef>
                <a:spcPct val="20000"/>
              </a:spcBef>
              <a:spcAft>
                <a:spcPct val="30000"/>
              </a:spcAft>
              <a:buClr>
                <a:schemeClr val="tx2"/>
              </a:buClr>
              <a:buSzPct val="90000"/>
              <a:buFont typeface="Wingdings" pitchFamily="2" charset="2"/>
              <a:buChar char=""/>
              <a:defRPr kumimoji="1" sz="1200">
                <a:solidFill>
                  <a:schemeClr val="tx1"/>
                </a:solidFill>
                <a:latin typeface="ＭＳ Ｐゴシック" pitchFamily="50" charset="-128"/>
                <a:ea typeface="ＭＳ Ｐゴシック" pitchFamily="50" charset="-128"/>
                <a:cs typeface="ＨＧｺﾞｼｯｸE-PRO"/>
              </a:defRPr>
            </a:lvl3pPr>
            <a:lvl4pPr marL="1600200" indent="-228600" eaLnBrk="0" hangingPunct="0">
              <a:spcBef>
                <a:spcPct val="20000"/>
              </a:spcBef>
              <a:buChar char="–"/>
              <a:defRPr kumimoji="1" sz="1200">
                <a:solidFill>
                  <a:schemeClr val="tx1"/>
                </a:solidFill>
                <a:latin typeface="ＭＳ Ｐゴシック" pitchFamily="50" charset="-128"/>
                <a:ea typeface="ＭＳ Ｐゴシック" pitchFamily="50" charset="-128"/>
                <a:cs typeface="ＨＧｺﾞｼｯｸE-PRO"/>
              </a:defRPr>
            </a:lvl4pPr>
            <a:lvl5pPr marL="2057400" indent="-228600" eaLnBrk="0" hangingPunct="0">
              <a:spcBef>
                <a:spcPct val="20000"/>
              </a:spcBef>
              <a:buChar char="»"/>
              <a:defRPr kumimoji="1" sz="1200">
                <a:solidFill>
                  <a:schemeClr val="tx1"/>
                </a:solidFill>
                <a:latin typeface="ＭＳ Ｐゴシック" pitchFamily="50" charset="-128"/>
                <a:ea typeface="ＭＳ Ｐゴシック" pitchFamily="50" charset="-128"/>
                <a:cs typeface="ＨＧｺﾞｼｯｸE-PRO"/>
              </a:defRPr>
            </a:lvl5pPr>
            <a:lvl6pPr marL="2514600" indent="-228600" eaLnBrk="0" fontAlgn="base" hangingPunct="0">
              <a:spcBef>
                <a:spcPct val="20000"/>
              </a:spcBef>
              <a:spcAft>
                <a:spcPct val="0"/>
              </a:spcAft>
              <a:buChar char="»"/>
              <a:defRPr kumimoji="1" sz="1200">
                <a:solidFill>
                  <a:schemeClr val="tx1"/>
                </a:solidFill>
                <a:latin typeface="ＭＳ Ｐゴシック" pitchFamily="50" charset="-128"/>
                <a:ea typeface="ＭＳ Ｐゴシック" pitchFamily="50" charset="-128"/>
                <a:cs typeface="ＨＧｺﾞｼｯｸE-PRO"/>
              </a:defRPr>
            </a:lvl6pPr>
            <a:lvl7pPr marL="2971800" indent="-228600" eaLnBrk="0" fontAlgn="base" hangingPunct="0">
              <a:spcBef>
                <a:spcPct val="20000"/>
              </a:spcBef>
              <a:spcAft>
                <a:spcPct val="0"/>
              </a:spcAft>
              <a:buChar char="»"/>
              <a:defRPr kumimoji="1" sz="1200">
                <a:solidFill>
                  <a:schemeClr val="tx1"/>
                </a:solidFill>
                <a:latin typeface="ＭＳ Ｐゴシック" pitchFamily="50" charset="-128"/>
                <a:ea typeface="ＭＳ Ｐゴシック" pitchFamily="50" charset="-128"/>
                <a:cs typeface="ＨＧｺﾞｼｯｸE-PRO"/>
              </a:defRPr>
            </a:lvl7pPr>
            <a:lvl8pPr marL="3429000" indent="-228600" eaLnBrk="0" fontAlgn="base" hangingPunct="0">
              <a:spcBef>
                <a:spcPct val="20000"/>
              </a:spcBef>
              <a:spcAft>
                <a:spcPct val="0"/>
              </a:spcAft>
              <a:buChar char="»"/>
              <a:defRPr kumimoji="1" sz="1200">
                <a:solidFill>
                  <a:schemeClr val="tx1"/>
                </a:solidFill>
                <a:latin typeface="ＭＳ Ｐゴシック" pitchFamily="50" charset="-128"/>
                <a:ea typeface="ＭＳ Ｐゴシック" pitchFamily="50" charset="-128"/>
                <a:cs typeface="ＨＧｺﾞｼｯｸE-PRO"/>
              </a:defRPr>
            </a:lvl8pPr>
            <a:lvl9pPr marL="3886200" indent="-228600" eaLnBrk="0" fontAlgn="base" hangingPunct="0">
              <a:spcBef>
                <a:spcPct val="20000"/>
              </a:spcBef>
              <a:spcAft>
                <a:spcPct val="0"/>
              </a:spcAft>
              <a:buChar char="»"/>
              <a:defRPr kumimoji="1" sz="1200">
                <a:solidFill>
                  <a:schemeClr val="tx1"/>
                </a:solidFill>
                <a:latin typeface="ＭＳ Ｐゴシック" pitchFamily="50" charset="-128"/>
                <a:ea typeface="ＭＳ Ｐゴシック" pitchFamily="50" charset="-128"/>
                <a:cs typeface="ＨＧｺﾞｼｯｸE-PRO"/>
              </a:defRPr>
            </a:lvl9pPr>
          </a:lstStyle>
          <a:p>
            <a:pPr eaLnBrk="1" hangingPunct="1">
              <a:spcBef>
                <a:spcPct val="50000"/>
              </a:spcBef>
              <a:spcAft>
                <a:spcPct val="0"/>
              </a:spcAft>
              <a:buClrTx/>
              <a:buFontTx/>
              <a:buNone/>
            </a:pPr>
            <a:r>
              <a:rPr lang="ja-JP" altLang="en-US" sz="1200" b="1" dirty="0"/>
              <a:t>奨学生のしおり　第二部　２</a:t>
            </a:r>
            <a:r>
              <a:rPr lang="en-US" altLang="ja-JP" sz="1200" b="1" dirty="0"/>
              <a:t>-</a:t>
            </a:r>
            <a:r>
              <a:rPr lang="ja-JP" altLang="en-US" sz="1200" b="1" dirty="0"/>
              <a:t>５</a:t>
            </a:r>
            <a:endParaRPr lang="en-US" altLang="ja-JP" sz="1200" b="1" dirty="0"/>
          </a:p>
        </p:txBody>
      </p:sp>
      <p:grpSp>
        <p:nvGrpSpPr>
          <p:cNvPr id="2" name="グループ化 1"/>
          <p:cNvGrpSpPr/>
          <p:nvPr/>
        </p:nvGrpSpPr>
        <p:grpSpPr>
          <a:xfrm>
            <a:off x="93538" y="1772816"/>
            <a:ext cx="8713912" cy="1113060"/>
            <a:chOff x="322584" y="4548188"/>
            <a:chExt cx="8713912" cy="1113060"/>
          </a:xfrm>
        </p:grpSpPr>
        <p:sp>
          <p:nvSpPr>
            <p:cNvPr id="34842" name="角丸四角形 10"/>
            <p:cNvSpPr>
              <a:spLocks noChangeArrowheads="1"/>
            </p:cNvSpPr>
            <p:nvPr/>
          </p:nvSpPr>
          <p:spPr bwMode="auto">
            <a:xfrm>
              <a:off x="322584" y="4548188"/>
              <a:ext cx="8713912" cy="1113060"/>
            </a:xfrm>
            <a:prstGeom prst="roundRect">
              <a:avLst>
                <a:gd name="adj" fmla="val 50000"/>
              </a:avLst>
            </a:prstGeom>
            <a:solidFill>
              <a:srgbClr val="CCECFF"/>
            </a:solidFill>
            <a:ln>
              <a:noFill/>
            </a:ln>
            <a:extLst>
              <a:ext uri="{91240B29-F687-4F45-9708-019B960494DF}">
                <a14:hiddenLine xmlns:a14="http://schemas.microsoft.com/office/drawing/2010/main" w="9525">
                  <a:solidFill>
                    <a:srgbClr val="000000"/>
                  </a:solidFill>
                  <a:round/>
                  <a:headEnd/>
                  <a:tailEnd/>
                </a14:hiddenLine>
              </a:ext>
            </a:extLst>
          </p:spPr>
          <p:txBody>
            <a:bodyPr wrap="none"/>
            <a:lstStyle>
              <a:lvl1pPr eaLnBrk="0" hangingPunct="0">
                <a:spcBef>
                  <a:spcPct val="20000"/>
                </a:spcBef>
                <a:spcAft>
                  <a:spcPct val="30000"/>
                </a:spcAft>
                <a:buClr>
                  <a:srgbClr val="006600"/>
                </a:buClr>
                <a:buFont typeface="Wingdings" pitchFamily="2" charset="2"/>
                <a:buChar char="n"/>
                <a:defRPr kumimoji="1" sz="1400">
                  <a:solidFill>
                    <a:schemeClr val="tx1"/>
                  </a:solidFill>
                  <a:latin typeface="ＨＧｺﾞｼｯｸE-PRO"/>
                  <a:ea typeface="ＨＧｺﾞｼｯｸE-PRO"/>
                  <a:cs typeface="ＨＧｺﾞｼｯｸE-PRO"/>
                </a:defRPr>
              </a:lvl1pPr>
              <a:lvl2pPr marL="742950" indent="-285750" eaLnBrk="0" hangingPunct="0">
                <a:spcBef>
                  <a:spcPct val="20000"/>
                </a:spcBef>
                <a:spcAft>
                  <a:spcPct val="30000"/>
                </a:spcAft>
                <a:buClr>
                  <a:schemeClr val="tx2"/>
                </a:buClr>
                <a:buSzPct val="90000"/>
                <a:buFont typeface="Wingdings" pitchFamily="2" charset="2"/>
                <a:buChar char="t"/>
                <a:defRPr kumimoji="1" sz="1200">
                  <a:solidFill>
                    <a:schemeClr val="tx1"/>
                  </a:solidFill>
                  <a:latin typeface="ＭＳ Ｐゴシック" pitchFamily="50" charset="-128"/>
                  <a:ea typeface="ＭＳ Ｐゴシック" pitchFamily="50" charset="-128"/>
                  <a:cs typeface="ＨＧｺﾞｼｯｸE-PRO"/>
                </a:defRPr>
              </a:lvl2pPr>
              <a:lvl3pPr marL="1143000" indent="-228600" eaLnBrk="0" hangingPunct="0">
                <a:spcBef>
                  <a:spcPct val="20000"/>
                </a:spcBef>
                <a:spcAft>
                  <a:spcPct val="30000"/>
                </a:spcAft>
                <a:buClr>
                  <a:schemeClr val="tx2"/>
                </a:buClr>
                <a:buSzPct val="90000"/>
                <a:buFont typeface="Wingdings" pitchFamily="2" charset="2"/>
                <a:buChar char=""/>
                <a:defRPr kumimoji="1" sz="1200">
                  <a:solidFill>
                    <a:schemeClr val="tx1"/>
                  </a:solidFill>
                  <a:latin typeface="ＭＳ Ｐゴシック" pitchFamily="50" charset="-128"/>
                  <a:ea typeface="ＭＳ Ｐゴシック" pitchFamily="50" charset="-128"/>
                  <a:cs typeface="ＨＧｺﾞｼｯｸE-PRO"/>
                </a:defRPr>
              </a:lvl3pPr>
              <a:lvl4pPr marL="1600200" indent="-228600" eaLnBrk="0" hangingPunct="0">
                <a:spcBef>
                  <a:spcPct val="20000"/>
                </a:spcBef>
                <a:buChar char="–"/>
                <a:defRPr kumimoji="1" sz="1200">
                  <a:solidFill>
                    <a:schemeClr val="tx1"/>
                  </a:solidFill>
                  <a:latin typeface="ＭＳ Ｐゴシック" pitchFamily="50" charset="-128"/>
                  <a:ea typeface="ＭＳ Ｐゴシック" pitchFamily="50" charset="-128"/>
                  <a:cs typeface="ＨＧｺﾞｼｯｸE-PRO"/>
                </a:defRPr>
              </a:lvl4pPr>
              <a:lvl5pPr marL="2057400" indent="-228600" eaLnBrk="0" hangingPunct="0">
                <a:spcBef>
                  <a:spcPct val="20000"/>
                </a:spcBef>
                <a:buChar char="»"/>
                <a:defRPr kumimoji="1" sz="1200">
                  <a:solidFill>
                    <a:schemeClr val="tx1"/>
                  </a:solidFill>
                  <a:latin typeface="ＭＳ Ｐゴシック" pitchFamily="50" charset="-128"/>
                  <a:ea typeface="ＭＳ Ｐゴシック" pitchFamily="50" charset="-128"/>
                  <a:cs typeface="ＨＧｺﾞｼｯｸE-PRO"/>
                </a:defRPr>
              </a:lvl5pPr>
              <a:lvl6pPr marL="2514600" indent="-228600" eaLnBrk="0" fontAlgn="base" hangingPunct="0">
                <a:spcBef>
                  <a:spcPct val="20000"/>
                </a:spcBef>
                <a:spcAft>
                  <a:spcPct val="0"/>
                </a:spcAft>
                <a:buChar char="»"/>
                <a:defRPr kumimoji="1" sz="1200">
                  <a:solidFill>
                    <a:schemeClr val="tx1"/>
                  </a:solidFill>
                  <a:latin typeface="ＭＳ Ｐゴシック" pitchFamily="50" charset="-128"/>
                  <a:ea typeface="ＭＳ Ｐゴシック" pitchFamily="50" charset="-128"/>
                  <a:cs typeface="ＨＧｺﾞｼｯｸE-PRO"/>
                </a:defRPr>
              </a:lvl6pPr>
              <a:lvl7pPr marL="2971800" indent="-228600" eaLnBrk="0" fontAlgn="base" hangingPunct="0">
                <a:spcBef>
                  <a:spcPct val="20000"/>
                </a:spcBef>
                <a:spcAft>
                  <a:spcPct val="0"/>
                </a:spcAft>
                <a:buChar char="»"/>
                <a:defRPr kumimoji="1" sz="1200">
                  <a:solidFill>
                    <a:schemeClr val="tx1"/>
                  </a:solidFill>
                  <a:latin typeface="ＭＳ Ｐゴシック" pitchFamily="50" charset="-128"/>
                  <a:ea typeface="ＭＳ Ｐゴシック" pitchFamily="50" charset="-128"/>
                  <a:cs typeface="ＨＧｺﾞｼｯｸE-PRO"/>
                </a:defRPr>
              </a:lvl7pPr>
              <a:lvl8pPr marL="3429000" indent="-228600" eaLnBrk="0" fontAlgn="base" hangingPunct="0">
                <a:spcBef>
                  <a:spcPct val="20000"/>
                </a:spcBef>
                <a:spcAft>
                  <a:spcPct val="0"/>
                </a:spcAft>
                <a:buChar char="»"/>
                <a:defRPr kumimoji="1" sz="1200">
                  <a:solidFill>
                    <a:schemeClr val="tx1"/>
                  </a:solidFill>
                  <a:latin typeface="ＭＳ Ｐゴシック" pitchFamily="50" charset="-128"/>
                  <a:ea typeface="ＭＳ Ｐゴシック" pitchFamily="50" charset="-128"/>
                  <a:cs typeface="ＨＧｺﾞｼｯｸE-PRO"/>
                </a:defRPr>
              </a:lvl8pPr>
              <a:lvl9pPr marL="3886200" indent="-228600" eaLnBrk="0" fontAlgn="base" hangingPunct="0">
                <a:spcBef>
                  <a:spcPct val="20000"/>
                </a:spcBef>
                <a:spcAft>
                  <a:spcPct val="0"/>
                </a:spcAft>
                <a:buChar char="»"/>
                <a:defRPr kumimoji="1" sz="1200">
                  <a:solidFill>
                    <a:schemeClr val="tx1"/>
                  </a:solidFill>
                  <a:latin typeface="ＭＳ Ｐゴシック" pitchFamily="50" charset="-128"/>
                  <a:ea typeface="ＭＳ Ｐゴシック" pitchFamily="50" charset="-128"/>
                  <a:cs typeface="ＨＧｺﾞｼｯｸE-PRO"/>
                </a:defRPr>
              </a:lvl9pPr>
            </a:lstStyle>
            <a:p>
              <a:pPr eaLnBrk="1" hangingPunct="1">
                <a:spcBef>
                  <a:spcPct val="0"/>
                </a:spcBef>
                <a:spcAft>
                  <a:spcPct val="0"/>
                </a:spcAft>
                <a:buClrTx/>
                <a:buFontTx/>
                <a:buNone/>
              </a:pPr>
              <a:endParaRPr lang="ja-JP" altLang="en-US" sz="1000" b="1">
                <a:latin typeface="Times New Roman" pitchFamily="18" charset="0"/>
                <a:ea typeface="ＭＳ Ｐゴシック" pitchFamily="50" charset="-128"/>
              </a:endParaRPr>
            </a:p>
          </p:txBody>
        </p:sp>
        <p:sp>
          <p:nvSpPr>
            <p:cNvPr id="34843" name="テキスト ボックス 14"/>
            <p:cNvSpPr txBox="1">
              <a:spLocks noChangeArrowheads="1"/>
            </p:cNvSpPr>
            <p:nvPr/>
          </p:nvSpPr>
          <p:spPr bwMode="auto">
            <a:xfrm>
              <a:off x="839190" y="4744487"/>
              <a:ext cx="7886700" cy="707886"/>
            </a:xfrm>
            <a:prstGeom prst="rect">
              <a:avLst/>
            </a:prstGeom>
            <a:solidFill>
              <a:srgbClr val="CCECF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spcAft>
                  <a:spcPct val="30000"/>
                </a:spcAft>
                <a:buClr>
                  <a:srgbClr val="006600"/>
                </a:buClr>
                <a:buFont typeface="Wingdings" pitchFamily="2" charset="2"/>
                <a:buChar char="n"/>
                <a:defRPr kumimoji="1" sz="1400">
                  <a:solidFill>
                    <a:schemeClr val="tx1"/>
                  </a:solidFill>
                  <a:latin typeface="ＨＧｺﾞｼｯｸE-PRO"/>
                  <a:ea typeface="ＨＧｺﾞｼｯｸE-PRO"/>
                  <a:cs typeface="ＨＧｺﾞｼｯｸE-PRO"/>
                </a:defRPr>
              </a:lvl1pPr>
              <a:lvl2pPr marL="742950" indent="-285750" eaLnBrk="0" hangingPunct="0">
                <a:spcBef>
                  <a:spcPct val="20000"/>
                </a:spcBef>
                <a:spcAft>
                  <a:spcPct val="30000"/>
                </a:spcAft>
                <a:buClr>
                  <a:schemeClr val="tx2"/>
                </a:buClr>
                <a:buSzPct val="90000"/>
                <a:buFont typeface="Wingdings" pitchFamily="2" charset="2"/>
                <a:buChar char="t"/>
                <a:defRPr kumimoji="1" sz="1200">
                  <a:solidFill>
                    <a:schemeClr val="tx1"/>
                  </a:solidFill>
                  <a:latin typeface="ＭＳ Ｐゴシック" pitchFamily="50" charset="-128"/>
                  <a:ea typeface="ＭＳ Ｐゴシック" pitchFamily="50" charset="-128"/>
                  <a:cs typeface="ＨＧｺﾞｼｯｸE-PRO"/>
                </a:defRPr>
              </a:lvl2pPr>
              <a:lvl3pPr marL="1143000" indent="-228600" eaLnBrk="0" hangingPunct="0">
                <a:spcBef>
                  <a:spcPct val="20000"/>
                </a:spcBef>
                <a:spcAft>
                  <a:spcPct val="30000"/>
                </a:spcAft>
                <a:buClr>
                  <a:schemeClr val="tx2"/>
                </a:buClr>
                <a:buSzPct val="90000"/>
                <a:buFont typeface="Wingdings" pitchFamily="2" charset="2"/>
                <a:buChar char=""/>
                <a:defRPr kumimoji="1" sz="1200">
                  <a:solidFill>
                    <a:schemeClr val="tx1"/>
                  </a:solidFill>
                  <a:latin typeface="ＭＳ Ｐゴシック" pitchFamily="50" charset="-128"/>
                  <a:ea typeface="ＭＳ Ｐゴシック" pitchFamily="50" charset="-128"/>
                  <a:cs typeface="ＨＧｺﾞｼｯｸE-PRO"/>
                </a:defRPr>
              </a:lvl3pPr>
              <a:lvl4pPr marL="1600200" indent="-228600" eaLnBrk="0" hangingPunct="0">
                <a:spcBef>
                  <a:spcPct val="20000"/>
                </a:spcBef>
                <a:buChar char="–"/>
                <a:defRPr kumimoji="1" sz="1200">
                  <a:solidFill>
                    <a:schemeClr val="tx1"/>
                  </a:solidFill>
                  <a:latin typeface="ＭＳ Ｐゴシック" pitchFamily="50" charset="-128"/>
                  <a:ea typeface="ＭＳ Ｐゴシック" pitchFamily="50" charset="-128"/>
                  <a:cs typeface="ＨＧｺﾞｼｯｸE-PRO"/>
                </a:defRPr>
              </a:lvl4pPr>
              <a:lvl5pPr marL="2057400" indent="-228600" eaLnBrk="0" hangingPunct="0">
                <a:spcBef>
                  <a:spcPct val="20000"/>
                </a:spcBef>
                <a:buChar char="»"/>
                <a:defRPr kumimoji="1" sz="1200">
                  <a:solidFill>
                    <a:schemeClr val="tx1"/>
                  </a:solidFill>
                  <a:latin typeface="ＭＳ Ｐゴシック" pitchFamily="50" charset="-128"/>
                  <a:ea typeface="ＭＳ Ｐゴシック" pitchFamily="50" charset="-128"/>
                  <a:cs typeface="ＨＧｺﾞｼｯｸE-PRO"/>
                </a:defRPr>
              </a:lvl5pPr>
              <a:lvl6pPr marL="2514600" indent="-228600" eaLnBrk="0" fontAlgn="base" hangingPunct="0">
                <a:spcBef>
                  <a:spcPct val="20000"/>
                </a:spcBef>
                <a:spcAft>
                  <a:spcPct val="0"/>
                </a:spcAft>
                <a:buChar char="»"/>
                <a:defRPr kumimoji="1" sz="1200">
                  <a:solidFill>
                    <a:schemeClr val="tx1"/>
                  </a:solidFill>
                  <a:latin typeface="ＭＳ Ｐゴシック" pitchFamily="50" charset="-128"/>
                  <a:ea typeface="ＭＳ Ｐゴシック" pitchFamily="50" charset="-128"/>
                  <a:cs typeface="ＨＧｺﾞｼｯｸE-PRO"/>
                </a:defRPr>
              </a:lvl6pPr>
              <a:lvl7pPr marL="2971800" indent="-228600" eaLnBrk="0" fontAlgn="base" hangingPunct="0">
                <a:spcBef>
                  <a:spcPct val="20000"/>
                </a:spcBef>
                <a:spcAft>
                  <a:spcPct val="0"/>
                </a:spcAft>
                <a:buChar char="»"/>
                <a:defRPr kumimoji="1" sz="1200">
                  <a:solidFill>
                    <a:schemeClr val="tx1"/>
                  </a:solidFill>
                  <a:latin typeface="ＭＳ Ｐゴシック" pitchFamily="50" charset="-128"/>
                  <a:ea typeface="ＭＳ Ｐゴシック" pitchFamily="50" charset="-128"/>
                  <a:cs typeface="ＨＧｺﾞｼｯｸE-PRO"/>
                </a:defRPr>
              </a:lvl7pPr>
              <a:lvl8pPr marL="3429000" indent="-228600" eaLnBrk="0" fontAlgn="base" hangingPunct="0">
                <a:spcBef>
                  <a:spcPct val="20000"/>
                </a:spcBef>
                <a:spcAft>
                  <a:spcPct val="0"/>
                </a:spcAft>
                <a:buChar char="»"/>
                <a:defRPr kumimoji="1" sz="1200">
                  <a:solidFill>
                    <a:schemeClr val="tx1"/>
                  </a:solidFill>
                  <a:latin typeface="ＭＳ Ｐゴシック" pitchFamily="50" charset="-128"/>
                  <a:ea typeface="ＭＳ Ｐゴシック" pitchFamily="50" charset="-128"/>
                  <a:cs typeface="ＨＧｺﾞｼｯｸE-PRO"/>
                </a:defRPr>
              </a:lvl8pPr>
              <a:lvl9pPr marL="3886200" indent="-228600" eaLnBrk="0" fontAlgn="base" hangingPunct="0">
                <a:spcBef>
                  <a:spcPct val="20000"/>
                </a:spcBef>
                <a:spcAft>
                  <a:spcPct val="0"/>
                </a:spcAft>
                <a:buChar char="»"/>
                <a:defRPr kumimoji="1" sz="1200">
                  <a:solidFill>
                    <a:schemeClr val="tx1"/>
                  </a:solidFill>
                  <a:latin typeface="ＭＳ Ｐゴシック" pitchFamily="50" charset="-128"/>
                  <a:ea typeface="ＭＳ Ｐゴシック" pitchFamily="50" charset="-128"/>
                  <a:cs typeface="ＨＧｺﾞｼｯｸE-PRO"/>
                </a:defRPr>
              </a:lvl9pPr>
            </a:lstStyle>
            <a:p>
              <a:pPr eaLnBrk="1" hangingPunct="1">
                <a:spcBef>
                  <a:spcPct val="0"/>
                </a:spcBef>
                <a:spcAft>
                  <a:spcPct val="0"/>
                </a:spcAft>
                <a:buClrTx/>
                <a:buFontTx/>
                <a:buNone/>
              </a:pPr>
              <a:r>
                <a:rPr lang="en-US" altLang="ja-JP" sz="2000" dirty="0">
                  <a:latin typeface="HGSｺﾞｼｯｸE" pitchFamily="50" charset="-128"/>
                  <a:ea typeface="HGSｺﾞｼｯｸE" pitchFamily="50" charset="-128"/>
                  <a:cs typeface="メイリオ" pitchFamily="50" charset="-128"/>
                </a:rPr>
                <a:t>※</a:t>
              </a:r>
              <a:r>
                <a:rPr lang="ja-JP" altLang="en-US" sz="2000" dirty="0">
                  <a:latin typeface="HGSｺﾞｼｯｸE" pitchFamily="50" charset="-128"/>
                  <a:ea typeface="HGSｺﾞｼｯｸE" pitchFamily="50" charset="-128"/>
                  <a:cs typeface="メイリオ" pitchFamily="50" charset="-128"/>
                </a:rPr>
                <a:t>返還誓約書右下「添付書類」に</a:t>
              </a:r>
              <a:r>
                <a:rPr lang="en-US" altLang="ja-JP" sz="2000" dirty="0">
                  <a:latin typeface="HGSｺﾞｼｯｸE" pitchFamily="50" charset="-128"/>
                  <a:ea typeface="HGSｺﾞｼｯｸE" pitchFamily="50" charset="-128"/>
                  <a:cs typeface="メイリオ" pitchFamily="50" charset="-128"/>
                </a:rPr>
                <a:t>『</a:t>
              </a:r>
              <a:r>
                <a:rPr lang="ja-JP" altLang="en-US" sz="2000" dirty="0">
                  <a:latin typeface="HGSｺﾞｼｯｸE" pitchFamily="50" charset="-128"/>
                  <a:ea typeface="HGSｺﾞｼｯｸE" pitchFamily="50" charset="-128"/>
                  <a:cs typeface="メイリオ" pitchFamily="50" charset="-128"/>
                </a:rPr>
                <a:t>奨学生本人の「住民票」</a:t>
              </a:r>
              <a:r>
                <a:rPr lang="en-US" altLang="ja-JP" sz="2000" dirty="0">
                  <a:latin typeface="HGSｺﾞｼｯｸE" pitchFamily="50" charset="-128"/>
                  <a:ea typeface="HGSｺﾞｼｯｸE" pitchFamily="50" charset="-128"/>
                  <a:cs typeface="メイリオ" pitchFamily="50" charset="-128"/>
                </a:rPr>
                <a:t>』</a:t>
              </a:r>
              <a:r>
                <a:rPr lang="ja-JP" altLang="en-US" sz="2000" dirty="0">
                  <a:latin typeface="HGSｺﾞｼｯｸE" pitchFamily="50" charset="-128"/>
                  <a:ea typeface="HGSｺﾞｼｯｸE" pitchFamily="50" charset="-128"/>
                  <a:cs typeface="メイリオ" pitchFamily="50" charset="-128"/>
                </a:rPr>
                <a:t>と記載がある場合は、本人の住民票も必要となります。</a:t>
              </a:r>
              <a:endParaRPr lang="en-US" altLang="ja-JP" sz="2000" dirty="0">
                <a:latin typeface="HGSｺﾞｼｯｸE" pitchFamily="50" charset="-128"/>
                <a:ea typeface="HGSｺﾞｼｯｸE" pitchFamily="50" charset="-128"/>
                <a:cs typeface="メイリオ" pitchFamily="50" charset="-128"/>
              </a:endParaRPr>
            </a:p>
          </p:txBody>
        </p:sp>
      </p:grpSp>
      <p:grpSp>
        <p:nvGrpSpPr>
          <p:cNvPr id="3" name="グループ化 2"/>
          <p:cNvGrpSpPr/>
          <p:nvPr/>
        </p:nvGrpSpPr>
        <p:grpSpPr>
          <a:xfrm>
            <a:off x="384405" y="5863879"/>
            <a:ext cx="8496300" cy="511175"/>
            <a:chOff x="343199" y="5517232"/>
            <a:chExt cx="8496300" cy="511175"/>
          </a:xfrm>
        </p:grpSpPr>
        <p:sp>
          <p:nvSpPr>
            <p:cNvPr id="34844" name="角丸四角形 10"/>
            <p:cNvSpPr>
              <a:spLocks noChangeArrowheads="1"/>
            </p:cNvSpPr>
            <p:nvPr/>
          </p:nvSpPr>
          <p:spPr bwMode="auto">
            <a:xfrm>
              <a:off x="343199" y="5517232"/>
              <a:ext cx="8496300" cy="511175"/>
            </a:xfrm>
            <a:prstGeom prst="roundRect">
              <a:avLst>
                <a:gd name="adj" fmla="val 50000"/>
              </a:avLst>
            </a:prstGeom>
            <a:solidFill>
              <a:srgbClr val="FFCCFF"/>
            </a:solidFill>
            <a:ln>
              <a:noFill/>
            </a:ln>
            <a:extLst>
              <a:ext uri="{91240B29-F687-4F45-9708-019B960494DF}">
                <a14:hiddenLine xmlns:a14="http://schemas.microsoft.com/office/drawing/2010/main" w="9525">
                  <a:solidFill>
                    <a:srgbClr val="000000"/>
                  </a:solidFill>
                  <a:round/>
                  <a:headEnd/>
                  <a:tailEnd/>
                </a14:hiddenLine>
              </a:ext>
            </a:extLst>
          </p:spPr>
          <p:txBody>
            <a:bodyPr wrap="none"/>
            <a:lstStyle>
              <a:lvl1pPr eaLnBrk="0" hangingPunct="0">
                <a:spcBef>
                  <a:spcPct val="20000"/>
                </a:spcBef>
                <a:spcAft>
                  <a:spcPct val="30000"/>
                </a:spcAft>
                <a:buClr>
                  <a:srgbClr val="006600"/>
                </a:buClr>
                <a:buFont typeface="Wingdings" pitchFamily="2" charset="2"/>
                <a:buChar char="n"/>
                <a:defRPr kumimoji="1" sz="1400">
                  <a:solidFill>
                    <a:schemeClr val="tx1"/>
                  </a:solidFill>
                  <a:latin typeface="ＨＧｺﾞｼｯｸE-PRO"/>
                  <a:ea typeface="ＨＧｺﾞｼｯｸE-PRO"/>
                  <a:cs typeface="ＨＧｺﾞｼｯｸE-PRO"/>
                </a:defRPr>
              </a:lvl1pPr>
              <a:lvl2pPr marL="742950" indent="-285750" eaLnBrk="0" hangingPunct="0">
                <a:spcBef>
                  <a:spcPct val="20000"/>
                </a:spcBef>
                <a:spcAft>
                  <a:spcPct val="30000"/>
                </a:spcAft>
                <a:buClr>
                  <a:schemeClr val="tx2"/>
                </a:buClr>
                <a:buSzPct val="90000"/>
                <a:buFont typeface="Wingdings" pitchFamily="2" charset="2"/>
                <a:buChar char="t"/>
                <a:defRPr kumimoji="1" sz="1200">
                  <a:solidFill>
                    <a:schemeClr val="tx1"/>
                  </a:solidFill>
                  <a:latin typeface="ＭＳ Ｐゴシック" pitchFamily="50" charset="-128"/>
                  <a:ea typeface="ＭＳ Ｐゴシック" pitchFamily="50" charset="-128"/>
                  <a:cs typeface="ＨＧｺﾞｼｯｸE-PRO"/>
                </a:defRPr>
              </a:lvl2pPr>
              <a:lvl3pPr marL="1143000" indent="-228600" eaLnBrk="0" hangingPunct="0">
                <a:spcBef>
                  <a:spcPct val="20000"/>
                </a:spcBef>
                <a:spcAft>
                  <a:spcPct val="30000"/>
                </a:spcAft>
                <a:buClr>
                  <a:schemeClr val="tx2"/>
                </a:buClr>
                <a:buSzPct val="90000"/>
                <a:buFont typeface="Wingdings" pitchFamily="2" charset="2"/>
                <a:buChar char=""/>
                <a:defRPr kumimoji="1" sz="1200">
                  <a:solidFill>
                    <a:schemeClr val="tx1"/>
                  </a:solidFill>
                  <a:latin typeface="ＭＳ Ｐゴシック" pitchFamily="50" charset="-128"/>
                  <a:ea typeface="ＭＳ Ｐゴシック" pitchFamily="50" charset="-128"/>
                  <a:cs typeface="ＨＧｺﾞｼｯｸE-PRO"/>
                </a:defRPr>
              </a:lvl3pPr>
              <a:lvl4pPr marL="1600200" indent="-228600" eaLnBrk="0" hangingPunct="0">
                <a:spcBef>
                  <a:spcPct val="20000"/>
                </a:spcBef>
                <a:buChar char="–"/>
                <a:defRPr kumimoji="1" sz="1200">
                  <a:solidFill>
                    <a:schemeClr val="tx1"/>
                  </a:solidFill>
                  <a:latin typeface="ＭＳ Ｐゴシック" pitchFamily="50" charset="-128"/>
                  <a:ea typeface="ＭＳ Ｐゴシック" pitchFamily="50" charset="-128"/>
                  <a:cs typeface="ＨＧｺﾞｼｯｸE-PRO"/>
                </a:defRPr>
              </a:lvl4pPr>
              <a:lvl5pPr marL="2057400" indent="-228600" eaLnBrk="0" hangingPunct="0">
                <a:spcBef>
                  <a:spcPct val="20000"/>
                </a:spcBef>
                <a:buChar char="»"/>
                <a:defRPr kumimoji="1" sz="1200">
                  <a:solidFill>
                    <a:schemeClr val="tx1"/>
                  </a:solidFill>
                  <a:latin typeface="ＭＳ Ｐゴシック" pitchFamily="50" charset="-128"/>
                  <a:ea typeface="ＭＳ Ｐゴシック" pitchFamily="50" charset="-128"/>
                  <a:cs typeface="ＨＧｺﾞｼｯｸE-PRO"/>
                </a:defRPr>
              </a:lvl5pPr>
              <a:lvl6pPr marL="2514600" indent="-228600" eaLnBrk="0" fontAlgn="base" hangingPunct="0">
                <a:spcBef>
                  <a:spcPct val="20000"/>
                </a:spcBef>
                <a:spcAft>
                  <a:spcPct val="0"/>
                </a:spcAft>
                <a:buChar char="»"/>
                <a:defRPr kumimoji="1" sz="1200">
                  <a:solidFill>
                    <a:schemeClr val="tx1"/>
                  </a:solidFill>
                  <a:latin typeface="ＭＳ Ｐゴシック" pitchFamily="50" charset="-128"/>
                  <a:ea typeface="ＭＳ Ｐゴシック" pitchFamily="50" charset="-128"/>
                  <a:cs typeface="ＨＧｺﾞｼｯｸE-PRO"/>
                </a:defRPr>
              </a:lvl6pPr>
              <a:lvl7pPr marL="2971800" indent="-228600" eaLnBrk="0" fontAlgn="base" hangingPunct="0">
                <a:spcBef>
                  <a:spcPct val="20000"/>
                </a:spcBef>
                <a:spcAft>
                  <a:spcPct val="0"/>
                </a:spcAft>
                <a:buChar char="»"/>
                <a:defRPr kumimoji="1" sz="1200">
                  <a:solidFill>
                    <a:schemeClr val="tx1"/>
                  </a:solidFill>
                  <a:latin typeface="ＭＳ Ｐゴシック" pitchFamily="50" charset="-128"/>
                  <a:ea typeface="ＭＳ Ｐゴシック" pitchFamily="50" charset="-128"/>
                  <a:cs typeface="ＨＧｺﾞｼｯｸE-PRO"/>
                </a:defRPr>
              </a:lvl7pPr>
              <a:lvl8pPr marL="3429000" indent="-228600" eaLnBrk="0" fontAlgn="base" hangingPunct="0">
                <a:spcBef>
                  <a:spcPct val="20000"/>
                </a:spcBef>
                <a:spcAft>
                  <a:spcPct val="0"/>
                </a:spcAft>
                <a:buChar char="»"/>
                <a:defRPr kumimoji="1" sz="1200">
                  <a:solidFill>
                    <a:schemeClr val="tx1"/>
                  </a:solidFill>
                  <a:latin typeface="ＭＳ Ｐゴシック" pitchFamily="50" charset="-128"/>
                  <a:ea typeface="ＭＳ Ｐゴシック" pitchFamily="50" charset="-128"/>
                  <a:cs typeface="ＨＧｺﾞｼｯｸE-PRO"/>
                </a:defRPr>
              </a:lvl8pPr>
              <a:lvl9pPr marL="3886200" indent="-228600" eaLnBrk="0" fontAlgn="base" hangingPunct="0">
                <a:spcBef>
                  <a:spcPct val="20000"/>
                </a:spcBef>
                <a:spcAft>
                  <a:spcPct val="0"/>
                </a:spcAft>
                <a:buChar char="»"/>
                <a:defRPr kumimoji="1" sz="1200">
                  <a:solidFill>
                    <a:schemeClr val="tx1"/>
                  </a:solidFill>
                  <a:latin typeface="ＭＳ Ｐゴシック" pitchFamily="50" charset="-128"/>
                  <a:ea typeface="ＭＳ Ｐゴシック" pitchFamily="50" charset="-128"/>
                  <a:cs typeface="ＨＧｺﾞｼｯｸE-PRO"/>
                </a:defRPr>
              </a:lvl9pPr>
            </a:lstStyle>
            <a:p>
              <a:pPr eaLnBrk="1" hangingPunct="1">
                <a:spcBef>
                  <a:spcPct val="0"/>
                </a:spcBef>
                <a:spcAft>
                  <a:spcPct val="0"/>
                </a:spcAft>
                <a:buClrTx/>
                <a:buFontTx/>
                <a:buNone/>
              </a:pPr>
              <a:endParaRPr lang="ja-JP" altLang="en-US" sz="1000" b="1">
                <a:latin typeface="Times New Roman" pitchFamily="18" charset="0"/>
                <a:ea typeface="ＭＳ Ｐゴシック" pitchFamily="50" charset="-128"/>
              </a:endParaRPr>
            </a:p>
          </p:txBody>
        </p:sp>
        <p:sp>
          <p:nvSpPr>
            <p:cNvPr id="34845" name="テキスト ボックス 14"/>
            <p:cNvSpPr txBox="1">
              <a:spLocks noChangeArrowheads="1"/>
            </p:cNvSpPr>
            <p:nvPr/>
          </p:nvSpPr>
          <p:spPr bwMode="auto">
            <a:xfrm>
              <a:off x="553665" y="5572794"/>
              <a:ext cx="8135937" cy="400050"/>
            </a:xfrm>
            <a:prstGeom prst="rect">
              <a:avLst/>
            </a:prstGeom>
            <a:solidFill>
              <a:srgbClr val="FFCCFF"/>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spcAft>
                  <a:spcPct val="30000"/>
                </a:spcAft>
                <a:buClr>
                  <a:srgbClr val="006600"/>
                </a:buClr>
                <a:buFont typeface="Wingdings" pitchFamily="2" charset="2"/>
                <a:buChar char="n"/>
                <a:defRPr kumimoji="1" sz="1400">
                  <a:solidFill>
                    <a:schemeClr val="tx1"/>
                  </a:solidFill>
                  <a:latin typeface="ＨＧｺﾞｼｯｸE-PRO"/>
                  <a:ea typeface="ＨＧｺﾞｼｯｸE-PRO"/>
                  <a:cs typeface="ＨＧｺﾞｼｯｸE-PRO"/>
                </a:defRPr>
              </a:lvl1pPr>
              <a:lvl2pPr marL="742950" indent="-285750" eaLnBrk="0" hangingPunct="0">
                <a:spcBef>
                  <a:spcPct val="20000"/>
                </a:spcBef>
                <a:spcAft>
                  <a:spcPct val="30000"/>
                </a:spcAft>
                <a:buClr>
                  <a:schemeClr val="tx2"/>
                </a:buClr>
                <a:buSzPct val="90000"/>
                <a:buFont typeface="Wingdings" pitchFamily="2" charset="2"/>
                <a:buChar char="t"/>
                <a:defRPr kumimoji="1" sz="1200">
                  <a:solidFill>
                    <a:schemeClr val="tx1"/>
                  </a:solidFill>
                  <a:latin typeface="ＭＳ Ｐゴシック" pitchFamily="50" charset="-128"/>
                  <a:ea typeface="ＭＳ Ｐゴシック" pitchFamily="50" charset="-128"/>
                  <a:cs typeface="ＨＧｺﾞｼｯｸE-PRO"/>
                </a:defRPr>
              </a:lvl2pPr>
              <a:lvl3pPr marL="1143000" indent="-228600" eaLnBrk="0" hangingPunct="0">
                <a:spcBef>
                  <a:spcPct val="20000"/>
                </a:spcBef>
                <a:spcAft>
                  <a:spcPct val="30000"/>
                </a:spcAft>
                <a:buClr>
                  <a:schemeClr val="tx2"/>
                </a:buClr>
                <a:buSzPct val="90000"/>
                <a:buFont typeface="Wingdings" pitchFamily="2" charset="2"/>
                <a:buChar char=""/>
                <a:defRPr kumimoji="1" sz="1200">
                  <a:solidFill>
                    <a:schemeClr val="tx1"/>
                  </a:solidFill>
                  <a:latin typeface="ＭＳ Ｐゴシック" pitchFamily="50" charset="-128"/>
                  <a:ea typeface="ＭＳ Ｐゴシック" pitchFamily="50" charset="-128"/>
                  <a:cs typeface="ＨＧｺﾞｼｯｸE-PRO"/>
                </a:defRPr>
              </a:lvl3pPr>
              <a:lvl4pPr marL="1600200" indent="-228600" eaLnBrk="0" hangingPunct="0">
                <a:spcBef>
                  <a:spcPct val="20000"/>
                </a:spcBef>
                <a:buChar char="–"/>
                <a:defRPr kumimoji="1" sz="1200">
                  <a:solidFill>
                    <a:schemeClr val="tx1"/>
                  </a:solidFill>
                  <a:latin typeface="ＭＳ Ｐゴシック" pitchFamily="50" charset="-128"/>
                  <a:ea typeface="ＭＳ Ｐゴシック" pitchFamily="50" charset="-128"/>
                  <a:cs typeface="ＨＧｺﾞｼｯｸE-PRO"/>
                </a:defRPr>
              </a:lvl4pPr>
              <a:lvl5pPr marL="2057400" indent="-228600" eaLnBrk="0" hangingPunct="0">
                <a:spcBef>
                  <a:spcPct val="20000"/>
                </a:spcBef>
                <a:buChar char="»"/>
                <a:defRPr kumimoji="1" sz="1200">
                  <a:solidFill>
                    <a:schemeClr val="tx1"/>
                  </a:solidFill>
                  <a:latin typeface="ＭＳ Ｐゴシック" pitchFamily="50" charset="-128"/>
                  <a:ea typeface="ＭＳ Ｐゴシック" pitchFamily="50" charset="-128"/>
                  <a:cs typeface="ＨＧｺﾞｼｯｸE-PRO"/>
                </a:defRPr>
              </a:lvl5pPr>
              <a:lvl6pPr marL="2514600" indent="-228600" eaLnBrk="0" fontAlgn="base" hangingPunct="0">
                <a:spcBef>
                  <a:spcPct val="20000"/>
                </a:spcBef>
                <a:spcAft>
                  <a:spcPct val="0"/>
                </a:spcAft>
                <a:buChar char="»"/>
                <a:defRPr kumimoji="1" sz="1200">
                  <a:solidFill>
                    <a:schemeClr val="tx1"/>
                  </a:solidFill>
                  <a:latin typeface="ＭＳ Ｐゴシック" pitchFamily="50" charset="-128"/>
                  <a:ea typeface="ＭＳ Ｐゴシック" pitchFamily="50" charset="-128"/>
                  <a:cs typeface="ＨＧｺﾞｼｯｸE-PRO"/>
                </a:defRPr>
              </a:lvl6pPr>
              <a:lvl7pPr marL="2971800" indent="-228600" eaLnBrk="0" fontAlgn="base" hangingPunct="0">
                <a:spcBef>
                  <a:spcPct val="20000"/>
                </a:spcBef>
                <a:spcAft>
                  <a:spcPct val="0"/>
                </a:spcAft>
                <a:buChar char="»"/>
                <a:defRPr kumimoji="1" sz="1200">
                  <a:solidFill>
                    <a:schemeClr val="tx1"/>
                  </a:solidFill>
                  <a:latin typeface="ＭＳ Ｐゴシック" pitchFamily="50" charset="-128"/>
                  <a:ea typeface="ＭＳ Ｐゴシック" pitchFamily="50" charset="-128"/>
                  <a:cs typeface="ＨＧｺﾞｼｯｸE-PRO"/>
                </a:defRPr>
              </a:lvl7pPr>
              <a:lvl8pPr marL="3429000" indent="-228600" eaLnBrk="0" fontAlgn="base" hangingPunct="0">
                <a:spcBef>
                  <a:spcPct val="20000"/>
                </a:spcBef>
                <a:spcAft>
                  <a:spcPct val="0"/>
                </a:spcAft>
                <a:buChar char="»"/>
                <a:defRPr kumimoji="1" sz="1200">
                  <a:solidFill>
                    <a:schemeClr val="tx1"/>
                  </a:solidFill>
                  <a:latin typeface="ＭＳ Ｐゴシック" pitchFamily="50" charset="-128"/>
                  <a:ea typeface="ＭＳ Ｐゴシック" pitchFamily="50" charset="-128"/>
                  <a:cs typeface="ＨＧｺﾞｼｯｸE-PRO"/>
                </a:defRPr>
              </a:lvl8pPr>
              <a:lvl9pPr marL="3886200" indent="-228600" eaLnBrk="0" fontAlgn="base" hangingPunct="0">
                <a:spcBef>
                  <a:spcPct val="20000"/>
                </a:spcBef>
                <a:spcAft>
                  <a:spcPct val="0"/>
                </a:spcAft>
                <a:buChar char="»"/>
                <a:defRPr kumimoji="1" sz="1200">
                  <a:solidFill>
                    <a:schemeClr val="tx1"/>
                  </a:solidFill>
                  <a:latin typeface="ＭＳ Ｐゴシック" pitchFamily="50" charset="-128"/>
                  <a:ea typeface="ＭＳ Ｐゴシック" pitchFamily="50" charset="-128"/>
                  <a:cs typeface="ＨＧｺﾞｼｯｸE-PRO"/>
                </a:defRPr>
              </a:lvl9pPr>
            </a:lstStyle>
            <a:p>
              <a:pPr eaLnBrk="1" hangingPunct="1">
                <a:spcBef>
                  <a:spcPct val="0"/>
                </a:spcBef>
                <a:spcAft>
                  <a:spcPct val="0"/>
                </a:spcAft>
                <a:buClrTx/>
                <a:buFontTx/>
                <a:buNone/>
              </a:pPr>
              <a:r>
                <a:rPr lang="ja-JP" altLang="en-US" sz="2000" dirty="0">
                  <a:latin typeface="HGSｺﾞｼｯｸE" pitchFamily="50" charset="-128"/>
                  <a:ea typeface="HGSｺﾞｼｯｸE" pitchFamily="50" charset="-128"/>
                  <a:cs typeface="メイリオ" pitchFamily="50" charset="-128"/>
                </a:rPr>
                <a:t>マイナンバーの記載がないものを提出してください。</a:t>
              </a:r>
            </a:p>
          </p:txBody>
        </p:sp>
      </p:grpSp>
      <p:sp>
        <p:nvSpPr>
          <p:cNvPr id="15" name="タイトル 1"/>
          <p:cNvSpPr txBox="1">
            <a:spLocks/>
          </p:cNvSpPr>
          <p:nvPr/>
        </p:nvSpPr>
        <p:spPr bwMode="auto">
          <a:xfrm>
            <a:off x="34925" y="115888"/>
            <a:ext cx="7386638"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l" defTabSz="833438" rtl="0" eaLnBrk="0" fontAlgn="base" hangingPunct="0">
              <a:spcBef>
                <a:spcPct val="0"/>
              </a:spcBef>
              <a:spcAft>
                <a:spcPct val="0"/>
              </a:spcAft>
              <a:defRPr kumimoji="1" sz="2400">
                <a:solidFill>
                  <a:schemeClr val="tx1"/>
                </a:solidFill>
                <a:latin typeface="+mj-lt"/>
                <a:ea typeface="+mj-ea"/>
                <a:cs typeface="+mj-cs"/>
              </a:defRPr>
            </a:lvl1pPr>
            <a:lvl2pPr algn="l" defTabSz="833438" rtl="0" eaLnBrk="0" fontAlgn="base" hangingPunct="0">
              <a:spcBef>
                <a:spcPct val="0"/>
              </a:spcBef>
              <a:spcAft>
                <a:spcPct val="0"/>
              </a:spcAft>
              <a:defRPr kumimoji="1" sz="2400">
                <a:solidFill>
                  <a:schemeClr val="tx1"/>
                </a:solidFill>
                <a:latin typeface="ＨＧｺﾞｼｯｸE-PRO" pitchFamily="50" charset="-128"/>
                <a:ea typeface="ＨＧｺﾞｼｯｸE-PRO" pitchFamily="50" charset="-128"/>
              </a:defRPr>
            </a:lvl2pPr>
            <a:lvl3pPr algn="l" defTabSz="833438" rtl="0" eaLnBrk="0" fontAlgn="base" hangingPunct="0">
              <a:spcBef>
                <a:spcPct val="0"/>
              </a:spcBef>
              <a:spcAft>
                <a:spcPct val="0"/>
              </a:spcAft>
              <a:defRPr kumimoji="1" sz="2400">
                <a:solidFill>
                  <a:schemeClr val="tx1"/>
                </a:solidFill>
                <a:latin typeface="ＨＧｺﾞｼｯｸE-PRO" pitchFamily="50" charset="-128"/>
                <a:ea typeface="ＨＧｺﾞｼｯｸE-PRO" pitchFamily="50" charset="-128"/>
              </a:defRPr>
            </a:lvl3pPr>
            <a:lvl4pPr algn="l" defTabSz="833438" rtl="0" eaLnBrk="0" fontAlgn="base" hangingPunct="0">
              <a:spcBef>
                <a:spcPct val="0"/>
              </a:spcBef>
              <a:spcAft>
                <a:spcPct val="0"/>
              </a:spcAft>
              <a:defRPr kumimoji="1" sz="2400">
                <a:solidFill>
                  <a:schemeClr val="tx1"/>
                </a:solidFill>
                <a:latin typeface="ＨＧｺﾞｼｯｸE-PRO" pitchFamily="50" charset="-128"/>
                <a:ea typeface="ＨＧｺﾞｼｯｸE-PRO" pitchFamily="50" charset="-128"/>
              </a:defRPr>
            </a:lvl4pPr>
            <a:lvl5pPr algn="l" defTabSz="833438" rtl="0" eaLnBrk="0" fontAlgn="base" hangingPunct="0">
              <a:spcBef>
                <a:spcPct val="0"/>
              </a:spcBef>
              <a:spcAft>
                <a:spcPct val="0"/>
              </a:spcAft>
              <a:defRPr kumimoji="1" sz="2400">
                <a:solidFill>
                  <a:schemeClr val="tx1"/>
                </a:solidFill>
                <a:latin typeface="ＨＧｺﾞｼｯｸE-PRO" pitchFamily="50" charset="-128"/>
                <a:ea typeface="ＨＧｺﾞｼｯｸE-PRO" pitchFamily="50" charset="-128"/>
              </a:defRPr>
            </a:lvl5pPr>
            <a:lvl6pPr marL="457200" algn="l" defTabSz="833438" rtl="0" fontAlgn="base" hangingPunct="0">
              <a:spcBef>
                <a:spcPct val="0"/>
              </a:spcBef>
              <a:spcAft>
                <a:spcPct val="0"/>
              </a:spcAft>
              <a:defRPr kumimoji="1" sz="2400">
                <a:solidFill>
                  <a:schemeClr val="tx1"/>
                </a:solidFill>
                <a:latin typeface="ＨＧｺﾞｼｯｸE-PRO" pitchFamily="50" charset="-128"/>
                <a:ea typeface="ＨＧｺﾞｼｯｸE-PRO" pitchFamily="50" charset="-128"/>
              </a:defRPr>
            </a:lvl6pPr>
            <a:lvl7pPr marL="914400" algn="l" defTabSz="833438" rtl="0" fontAlgn="base" hangingPunct="0">
              <a:spcBef>
                <a:spcPct val="0"/>
              </a:spcBef>
              <a:spcAft>
                <a:spcPct val="0"/>
              </a:spcAft>
              <a:defRPr kumimoji="1" sz="2400">
                <a:solidFill>
                  <a:schemeClr val="tx1"/>
                </a:solidFill>
                <a:latin typeface="ＨＧｺﾞｼｯｸE-PRO" pitchFamily="50" charset="-128"/>
                <a:ea typeface="ＨＧｺﾞｼｯｸE-PRO" pitchFamily="50" charset="-128"/>
              </a:defRPr>
            </a:lvl7pPr>
            <a:lvl8pPr marL="1371600" algn="l" defTabSz="833438" rtl="0" fontAlgn="base" hangingPunct="0">
              <a:spcBef>
                <a:spcPct val="0"/>
              </a:spcBef>
              <a:spcAft>
                <a:spcPct val="0"/>
              </a:spcAft>
              <a:defRPr kumimoji="1" sz="2400">
                <a:solidFill>
                  <a:schemeClr val="tx1"/>
                </a:solidFill>
                <a:latin typeface="ＨＧｺﾞｼｯｸE-PRO" pitchFamily="50" charset="-128"/>
                <a:ea typeface="ＨＧｺﾞｼｯｸE-PRO" pitchFamily="50" charset="-128"/>
              </a:defRPr>
            </a:lvl8pPr>
            <a:lvl9pPr marL="1828800" algn="l" defTabSz="833438" rtl="0" fontAlgn="base" hangingPunct="0">
              <a:spcBef>
                <a:spcPct val="0"/>
              </a:spcBef>
              <a:spcAft>
                <a:spcPct val="0"/>
              </a:spcAft>
              <a:defRPr kumimoji="1" sz="2400">
                <a:solidFill>
                  <a:schemeClr val="tx1"/>
                </a:solidFill>
                <a:latin typeface="ＨＧｺﾞｼｯｸE-PRO" pitchFamily="50" charset="-128"/>
                <a:ea typeface="ＨＧｺﾞｼｯｸE-PRO" pitchFamily="50" charset="-128"/>
              </a:defRPr>
            </a:lvl9pPr>
          </a:lstStyle>
          <a:p>
            <a:pPr>
              <a:defRPr/>
            </a:pPr>
            <a:r>
              <a:rPr lang="ja-JP" altLang="en-US" sz="3000" kern="0" dirty="0"/>
              <a:t>返還誓約書の作成方法</a:t>
            </a:r>
          </a:p>
        </p:txBody>
      </p:sp>
      <p:pic>
        <p:nvPicPr>
          <p:cNvPr id="16" name="図 1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44463" y="3066428"/>
            <a:ext cx="3984751" cy="2588575"/>
          </a:xfrm>
          <a:prstGeom prst="rect">
            <a:avLst/>
          </a:prstGeom>
          <a:ln>
            <a:solidFill>
              <a:schemeClr val="tx1"/>
            </a:solidFill>
          </a:ln>
        </p:spPr>
      </p:pic>
      <p:sp>
        <p:nvSpPr>
          <p:cNvPr id="17" name="右矢印 16"/>
          <p:cNvSpPr/>
          <p:nvPr/>
        </p:nvSpPr>
        <p:spPr bwMode="auto">
          <a:xfrm>
            <a:off x="4236511" y="3999022"/>
            <a:ext cx="792088" cy="694915"/>
          </a:xfrm>
          <a:prstGeom prst="rightArrow">
            <a:avLst/>
          </a:prstGeom>
          <a:solidFill>
            <a:schemeClr val="accent1"/>
          </a:solidFill>
          <a:ln w="9525" cap="flat" cmpd="sng" algn="ctr">
            <a:solidFill>
              <a:schemeClr val="accent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ja-JP" altLang="en-US" sz="1000" b="1" i="0" u="none" strike="noStrike" cap="none" normalizeH="0" baseline="0">
              <a:ln>
                <a:noFill/>
              </a:ln>
              <a:solidFill>
                <a:schemeClr val="tx1"/>
              </a:solidFill>
              <a:effectLst/>
              <a:latin typeface="Times New Roman" charset="0"/>
              <a:ea typeface="ＭＳ Ｐゴシック" pitchFamily="50" charset="-128"/>
            </a:endParaRPr>
          </a:p>
        </p:txBody>
      </p:sp>
      <p:pic>
        <p:nvPicPr>
          <p:cNvPr id="18" name="図 17"/>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135895" y="3759330"/>
            <a:ext cx="3808448" cy="1174301"/>
          </a:xfrm>
          <a:prstGeom prst="rect">
            <a:avLst/>
          </a:prstGeom>
          <a:ln w="19050">
            <a:solidFill>
              <a:schemeClr val="tx1"/>
            </a:solidFill>
          </a:ln>
        </p:spPr>
      </p:pic>
      <p:sp>
        <p:nvSpPr>
          <p:cNvPr id="19" name="正方形/長方形 18"/>
          <p:cNvSpPr/>
          <p:nvPr/>
        </p:nvSpPr>
        <p:spPr bwMode="auto">
          <a:xfrm>
            <a:off x="5337710" y="4119907"/>
            <a:ext cx="3384376" cy="248184"/>
          </a:xfrm>
          <a:prstGeom prst="rect">
            <a:avLst/>
          </a:prstGeom>
          <a:noFill/>
          <a:ln w="19050" cap="flat" cmpd="sng" algn="ctr">
            <a:solidFill>
              <a:schemeClr val="accent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ja-JP" altLang="en-US" sz="1000" b="1" i="0" u="none" strike="noStrike" cap="none" normalizeH="0" baseline="0">
              <a:ln>
                <a:noFill/>
              </a:ln>
              <a:solidFill>
                <a:schemeClr val="tx1"/>
              </a:solidFill>
              <a:effectLst/>
              <a:latin typeface="Times New Roman" charset="0"/>
              <a:ea typeface="ＭＳ Ｐゴシック" pitchFamily="50" charset="-128"/>
            </a:endParaRPr>
          </a:p>
        </p:txBody>
      </p:sp>
      <p:sp>
        <p:nvSpPr>
          <p:cNvPr id="20" name="正方形/長方形 19"/>
          <p:cNvSpPr/>
          <p:nvPr/>
        </p:nvSpPr>
        <p:spPr bwMode="auto">
          <a:xfrm>
            <a:off x="2156716" y="5001425"/>
            <a:ext cx="1499058" cy="217836"/>
          </a:xfrm>
          <a:prstGeom prst="rect">
            <a:avLst/>
          </a:prstGeom>
          <a:noFill/>
          <a:ln w="19050" cap="flat" cmpd="sng" algn="ctr">
            <a:solidFill>
              <a:schemeClr val="accent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ja-JP" altLang="en-US" sz="1000" b="1" i="0" u="none" strike="noStrike" cap="none" normalizeH="0" baseline="0">
              <a:ln>
                <a:noFill/>
              </a:ln>
              <a:solidFill>
                <a:schemeClr val="tx1"/>
              </a:solidFill>
              <a:effectLst/>
              <a:latin typeface="Times New Roman" charset="0"/>
              <a:ea typeface="ＭＳ Ｐゴシック" pitchFamily="50" charset="-128"/>
            </a:endParaRPr>
          </a:p>
        </p:txBody>
      </p:sp>
    </p:spTree>
    <p:extLst>
      <p:ext uri="{BB962C8B-B14F-4D97-AF65-F5344CB8AC3E}">
        <p14:creationId xmlns:p14="http://schemas.microsoft.com/office/powerpoint/2010/main" val="155735331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タイトル 3"/>
          <p:cNvSpPr txBox="1">
            <a:spLocks/>
          </p:cNvSpPr>
          <p:nvPr/>
        </p:nvSpPr>
        <p:spPr bwMode="auto">
          <a:xfrm>
            <a:off x="141288" y="837059"/>
            <a:ext cx="8863012" cy="576263"/>
          </a:xfrm>
          <a:prstGeom prst="rect">
            <a:avLst/>
          </a:prstGeom>
          <a:solidFill>
            <a:srgbClr val="FFFF99"/>
          </a:solidFill>
          <a:ln>
            <a:noFill/>
          </a:ln>
        </p:spPr>
        <p:txBody>
          <a:bodyPr lIns="84138" tIns="42862" rIns="84138" bIns="42862" anchor="ctr"/>
          <a:lstStyle>
            <a:lvl1pPr algn="l" defTabSz="833438" rtl="0" eaLnBrk="0" fontAlgn="base" hangingPunct="0">
              <a:spcBef>
                <a:spcPct val="0"/>
              </a:spcBef>
              <a:spcAft>
                <a:spcPct val="0"/>
              </a:spcAft>
              <a:defRPr kumimoji="1" sz="4400" b="0" cap="none">
                <a:solidFill>
                  <a:schemeClr val="tx1"/>
                </a:solidFill>
                <a:latin typeface="+mj-lt"/>
                <a:ea typeface="+mj-ea"/>
                <a:cs typeface="+mj-cs"/>
              </a:defRPr>
            </a:lvl1pPr>
            <a:lvl2pPr algn="l" defTabSz="833438" rtl="0" eaLnBrk="0" fontAlgn="base" hangingPunct="0">
              <a:spcBef>
                <a:spcPct val="0"/>
              </a:spcBef>
              <a:spcAft>
                <a:spcPct val="0"/>
              </a:spcAft>
              <a:defRPr kumimoji="1" sz="2400">
                <a:solidFill>
                  <a:schemeClr val="tx1"/>
                </a:solidFill>
                <a:latin typeface="ＨＧｺﾞｼｯｸE-PRO" pitchFamily="50" charset="-128"/>
                <a:ea typeface="ＨＧｺﾞｼｯｸE-PRO" pitchFamily="50" charset="-128"/>
              </a:defRPr>
            </a:lvl2pPr>
            <a:lvl3pPr algn="l" defTabSz="833438" rtl="0" eaLnBrk="0" fontAlgn="base" hangingPunct="0">
              <a:spcBef>
                <a:spcPct val="0"/>
              </a:spcBef>
              <a:spcAft>
                <a:spcPct val="0"/>
              </a:spcAft>
              <a:defRPr kumimoji="1" sz="2400">
                <a:solidFill>
                  <a:schemeClr val="tx1"/>
                </a:solidFill>
                <a:latin typeface="ＨＧｺﾞｼｯｸE-PRO" pitchFamily="50" charset="-128"/>
                <a:ea typeface="ＨＧｺﾞｼｯｸE-PRO" pitchFamily="50" charset="-128"/>
              </a:defRPr>
            </a:lvl3pPr>
            <a:lvl4pPr algn="l" defTabSz="833438" rtl="0" eaLnBrk="0" fontAlgn="base" hangingPunct="0">
              <a:spcBef>
                <a:spcPct val="0"/>
              </a:spcBef>
              <a:spcAft>
                <a:spcPct val="0"/>
              </a:spcAft>
              <a:defRPr kumimoji="1" sz="2400">
                <a:solidFill>
                  <a:schemeClr val="tx1"/>
                </a:solidFill>
                <a:latin typeface="ＨＧｺﾞｼｯｸE-PRO" pitchFamily="50" charset="-128"/>
                <a:ea typeface="ＨＧｺﾞｼｯｸE-PRO" pitchFamily="50" charset="-128"/>
              </a:defRPr>
            </a:lvl4pPr>
            <a:lvl5pPr algn="l" defTabSz="833438" rtl="0" eaLnBrk="0" fontAlgn="base" hangingPunct="0">
              <a:spcBef>
                <a:spcPct val="0"/>
              </a:spcBef>
              <a:spcAft>
                <a:spcPct val="0"/>
              </a:spcAft>
              <a:defRPr kumimoji="1" sz="2400">
                <a:solidFill>
                  <a:schemeClr val="tx1"/>
                </a:solidFill>
                <a:latin typeface="ＨＧｺﾞｼｯｸE-PRO" pitchFamily="50" charset="-128"/>
                <a:ea typeface="ＨＧｺﾞｼｯｸE-PRO" pitchFamily="50" charset="-128"/>
              </a:defRPr>
            </a:lvl5pPr>
            <a:lvl6pPr marL="457200" algn="l" defTabSz="833438" rtl="0" fontAlgn="base" hangingPunct="0">
              <a:spcBef>
                <a:spcPct val="0"/>
              </a:spcBef>
              <a:spcAft>
                <a:spcPct val="0"/>
              </a:spcAft>
              <a:defRPr kumimoji="1" sz="2400">
                <a:solidFill>
                  <a:schemeClr val="tx1"/>
                </a:solidFill>
                <a:latin typeface="ＨＧｺﾞｼｯｸE-PRO" pitchFamily="50" charset="-128"/>
                <a:ea typeface="ＨＧｺﾞｼｯｸE-PRO" pitchFamily="50" charset="-128"/>
              </a:defRPr>
            </a:lvl6pPr>
            <a:lvl7pPr marL="914400" algn="l" defTabSz="833438" rtl="0" fontAlgn="base" hangingPunct="0">
              <a:spcBef>
                <a:spcPct val="0"/>
              </a:spcBef>
              <a:spcAft>
                <a:spcPct val="0"/>
              </a:spcAft>
              <a:defRPr kumimoji="1" sz="2400">
                <a:solidFill>
                  <a:schemeClr val="tx1"/>
                </a:solidFill>
                <a:latin typeface="ＨＧｺﾞｼｯｸE-PRO" pitchFamily="50" charset="-128"/>
                <a:ea typeface="ＨＧｺﾞｼｯｸE-PRO" pitchFamily="50" charset="-128"/>
              </a:defRPr>
            </a:lvl7pPr>
            <a:lvl8pPr marL="1371600" algn="l" defTabSz="833438" rtl="0" fontAlgn="base" hangingPunct="0">
              <a:spcBef>
                <a:spcPct val="0"/>
              </a:spcBef>
              <a:spcAft>
                <a:spcPct val="0"/>
              </a:spcAft>
              <a:defRPr kumimoji="1" sz="2400">
                <a:solidFill>
                  <a:schemeClr val="tx1"/>
                </a:solidFill>
                <a:latin typeface="ＨＧｺﾞｼｯｸE-PRO" pitchFamily="50" charset="-128"/>
                <a:ea typeface="ＨＧｺﾞｼｯｸE-PRO" pitchFamily="50" charset="-128"/>
              </a:defRPr>
            </a:lvl8pPr>
            <a:lvl9pPr marL="1828800" algn="l" defTabSz="833438" rtl="0" fontAlgn="base" hangingPunct="0">
              <a:spcBef>
                <a:spcPct val="0"/>
              </a:spcBef>
              <a:spcAft>
                <a:spcPct val="0"/>
              </a:spcAft>
              <a:defRPr kumimoji="1" sz="2400">
                <a:solidFill>
                  <a:schemeClr val="tx1"/>
                </a:solidFill>
                <a:latin typeface="ＨＧｺﾞｼｯｸE-PRO" pitchFamily="50" charset="-128"/>
                <a:ea typeface="ＨＧｺﾞｼｯｸE-PRO" pitchFamily="50" charset="-128"/>
              </a:defRPr>
            </a:lvl9pPr>
          </a:lstStyle>
          <a:p>
            <a:pPr>
              <a:defRPr/>
            </a:pPr>
            <a:r>
              <a:rPr lang="ja-JP" altLang="en-US" sz="2500" kern="0" dirty="0">
                <a:latin typeface="メイリオ" panose="020B0604030504040204" pitchFamily="50" charset="-128"/>
                <a:ea typeface="メイリオ" panose="020B0604030504040204" pitchFamily="50" charset="-128"/>
                <a:cs typeface="メイリオ" panose="020B0604030504040204" pitchFamily="50" charset="-128"/>
              </a:rPr>
              <a:t>４．記入時の注意点</a:t>
            </a:r>
          </a:p>
        </p:txBody>
      </p:sp>
      <p:sp>
        <p:nvSpPr>
          <p:cNvPr id="6" name="コンテンツ プレースホルダー 2"/>
          <p:cNvSpPr txBox="1">
            <a:spLocks/>
          </p:cNvSpPr>
          <p:nvPr/>
        </p:nvSpPr>
        <p:spPr bwMode="auto">
          <a:xfrm>
            <a:off x="179388" y="1557338"/>
            <a:ext cx="8837612" cy="48239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defTabSz="457200" eaLnBrk="0" hangingPunct="0">
              <a:defRPr kumimoji="1" sz="2000" b="1">
                <a:solidFill>
                  <a:schemeClr val="tx1"/>
                </a:solidFill>
                <a:latin typeface="Times New Roman" pitchFamily="18" charset="0"/>
                <a:ea typeface="ＨＧｺﾞｼｯｸE-PRO" pitchFamily="50" charset="-128"/>
              </a:defRPr>
            </a:lvl1pPr>
            <a:lvl2pPr marL="742950" indent="-285750" defTabSz="457200" eaLnBrk="0" hangingPunct="0">
              <a:defRPr kumimoji="1" sz="2000" b="1">
                <a:solidFill>
                  <a:schemeClr val="tx1"/>
                </a:solidFill>
                <a:latin typeface="Times New Roman" pitchFamily="18" charset="0"/>
                <a:ea typeface="ＨＧｺﾞｼｯｸE-PRO" pitchFamily="50" charset="-128"/>
              </a:defRPr>
            </a:lvl2pPr>
            <a:lvl3pPr marL="1143000" indent="-228600" defTabSz="457200" eaLnBrk="0" hangingPunct="0">
              <a:defRPr kumimoji="1" sz="2000" b="1">
                <a:solidFill>
                  <a:schemeClr val="tx1"/>
                </a:solidFill>
                <a:latin typeface="Times New Roman" pitchFamily="18" charset="0"/>
                <a:ea typeface="ＨＧｺﾞｼｯｸE-PRO" pitchFamily="50" charset="-128"/>
              </a:defRPr>
            </a:lvl3pPr>
            <a:lvl4pPr marL="1600200" indent="-228600" defTabSz="457200" eaLnBrk="0" hangingPunct="0">
              <a:defRPr kumimoji="1" sz="2000" b="1">
                <a:solidFill>
                  <a:schemeClr val="tx1"/>
                </a:solidFill>
                <a:latin typeface="Times New Roman" pitchFamily="18" charset="0"/>
                <a:ea typeface="ＨＧｺﾞｼｯｸE-PRO" pitchFamily="50" charset="-128"/>
              </a:defRPr>
            </a:lvl4pPr>
            <a:lvl5pPr marL="2057400" indent="-228600" defTabSz="457200" eaLnBrk="0" hangingPunct="0">
              <a:defRPr kumimoji="1" sz="2000" b="1">
                <a:solidFill>
                  <a:schemeClr val="tx1"/>
                </a:solidFill>
                <a:latin typeface="Times New Roman" pitchFamily="18" charset="0"/>
                <a:ea typeface="ＨＧｺﾞｼｯｸE-PRO" pitchFamily="50" charset="-128"/>
              </a:defRPr>
            </a:lvl5pPr>
            <a:lvl6pPr marL="2514600" indent="-228600" defTabSz="457200" eaLnBrk="0" fontAlgn="base" hangingPunct="0">
              <a:spcBef>
                <a:spcPct val="0"/>
              </a:spcBef>
              <a:spcAft>
                <a:spcPct val="0"/>
              </a:spcAft>
              <a:buClr>
                <a:srgbClr val="FF66CC"/>
              </a:buClr>
              <a:buFont typeface="Wingdings" pitchFamily="2" charset="2"/>
              <a:defRPr kumimoji="1" sz="2000" b="1">
                <a:solidFill>
                  <a:schemeClr val="tx1"/>
                </a:solidFill>
                <a:latin typeface="Times New Roman" pitchFamily="18" charset="0"/>
                <a:ea typeface="ＨＧｺﾞｼｯｸE-PRO" pitchFamily="50" charset="-128"/>
              </a:defRPr>
            </a:lvl6pPr>
            <a:lvl7pPr marL="2971800" indent="-228600" defTabSz="457200" eaLnBrk="0" fontAlgn="base" hangingPunct="0">
              <a:spcBef>
                <a:spcPct val="0"/>
              </a:spcBef>
              <a:spcAft>
                <a:spcPct val="0"/>
              </a:spcAft>
              <a:buClr>
                <a:srgbClr val="FF66CC"/>
              </a:buClr>
              <a:buFont typeface="Wingdings" pitchFamily="2" charset="2"/>
              <a:defRPr kumimoji="1" sz="2000" b="1">
                <a:solidFill>
                  <a:schemeClr val="tx1"/>
                </a:solidFill>
                <a:latin typeface="Times New Roman" pitchFamily="18" charset="0"/>
                <a:ea typeface="ＨＧｺﾞｼｯｸE-PRO" pitchFamily="50" charset="-128"/>
              </a:defRPr>
            </a:lvl7pPr>
            <a:lvl8pPr marL="3429000" indent="-228600" defTabSz="457200" eaLnBrk="0" fontAlgn="base" hangingPunct="0">
              <a:spcBef>
                <a:spcPct val="0"/>
              </a:spcBef>
              <a:spcAft>
                <a:spcPct val="0"/>
              </a:spcAft>
              <a:buClr>
                <a:srgbClr val="FF66CC"/>
              </a:buClr>
              <a:buFont typeface="Wingdings" pitchFamily="2" charset="2"/>
              <a:defRPr kumimoji="1" sz="2000" b="1">
                <a:solidFill>
                  <a:schemeClr val="tx1"/>
                </a:solidFill>
                <a:latin typeface="Times New Roman" pitchFamily="18" charset="0"/>
                <a:ea typeface="ＨＧｺﾞｼｯｸE-PRO" pitchFamily="50" charset="-128"/>
              </a:defRPr>
            </a:lvl8pPr>
            <a:lvl9pPr marL="3886200" indent="-228600" defTabSz="457200" eaLnBrk="0" fontAlgn="base" hangingPunct="0">
              <a:spcBef>
                <a:spcPct val="0"/>
              </a:spcBef>
              <a:spcAft>
                <a:spcPct val="0"/>
              </a:spcAft>
              <a:buClr>
                <a:srgbClr val="FF66CC"/>
              </a:buClr>
              <a:buFont typeface="Wingdings" pitchFamily="2" charset="2"/>
              <a:defRPr kumimoji="1" sz="2000" b="1">
                <a:solidFill>
                  <a:schemeClr val="tx1"/>
                </a:solidFill>
                <a:latin typeface="Times New Roman" pitchFamily="18" charset="0"/>
                <a:ea typeface="ＨＧｺﾞｼｯｸE-PRO" pitchFamily="50" charset="-128"/>
              </a:defRPr>
            </a:lvl9pPr>
          </a:lstStyle>
          <a:p>
            <a:pPr eaLnBrk="1" hangingPunct="1">
              <a:spcBef>
                <a:spcPts val="1000"/>
              </a:spcBef>
              <a:buSzPct val="80000"/>
              <a:buFont typeface="Wingdings" panose="05000000000000000000" pitchFamily="2" charset="2"/>
              <a:buChar char="Ø"/>
              <a:defRPr/>
            </a:pPr>
            <a:r>
              <a:rPr lang="ja-JP" altLang="en-US" sz="1800" dirty="0">
                <a:solidFill>
                  <a:srgbClr val="404040"/>
                </a:solidFill>
                <a:latin typeface="+mj-lt"/>
                <a:ea typeface="メイリオ" pitchFamily="50" charset="-128"/>
                <a:cs typeface="メイリオ" pitchFamily="50" charset="-128"/>
              </a:rPr>
              <a:t>署名について</a:t>
            </a:r>
          </a:p>
          <a:p>
            <a:pPr lvl="1" eaLnBrk="1" hangingPunct="1">
              <a:spcBef>
                <a:spcPts val="1000"/>
              </a:spcBef>
              <a:buClr>
                <a:srgbClr val="FC0128"/>
              </a:buClr>
              <a:buSzPct val="80000"/>
              <a:buFont typeface="Wingdings" pitchFamily="2" charset="2"/>
              <a:buChar char="l"/>
              <a:defRPr/>
            </a:pPr>
            <a:r>
              <a:rPr lang="ja-JP" altLang="en-US" sz="1700" b="0" dirty="0">
                <a:solidFill>
                  <a:srgbClr val="404040"/>
                </a:solidFill>
                <a:latin typeface="Trebuchet MS" pitchFamily="34" charset="0"/>
                <a:ea typeface="メイリオ" pitchFamily="50" charset="-128"/>
                <a:cs typeface="メイリオ" pitchFamily="50" charset="-128"/>
              </a:rPr>
              <a:t>黒または青のボールペン（消せるボールペン使用不可）で記入すること。</a:t>
            </a:r>
          </a:p>
          <a:p>
            <a:pPr lvl="1" eaLnBrk="1" hangingPunct="1">
              <a:spcBef>
                <a:spcPts val="1000"/>
              </a:spcBef>
              <a:buClr>
                <a:srgbClr val="FC0128"/>
              </a:buClr>
              <a:buSzPct val="80000"/>
              <a:buFont typeface="Wingdings" pitchFamily="2" charset="2"/>
              <a:buChar char="l"/>
              <a:defRPr/>
            </a:pPr>
            <a:r>
              <a:rPr lang="ja-JP" altLang="en-US" sz="1700" b="0" dirty="0">
                <a:solidFill>
                  <a:srgbClr val="404040"/>
                </a:solidFill>
                <a:latin typeface="Trebuchet MS" pitchFamily="34" charset="0"/>
                <a:ea typeface="メイリオ" pitchFamily="50" charset="-128"/>
                <a:cs typeface="メイリオ" pitchFamily="50" charset="-128"/>
              </a:rPr>
              <a:t>他の者と同一の筆跡は認められません。各自が署名をすること。</a:t>
            </a:r>
            <a:endParaRPr lang="en-US" altLang="ja-JP" sz="1700" b="0" dirty="0">
              <a:solidFill>
                <a:srgbClr val="404040"/>
              </a:solidFill>
              <a:latin typeface="Trebuchet MS" pitchFamily="34" charset="0"/>
              <a:ea typeface="メイリオ" pitchFamily="50" charset="-128"/>
              <a:cs typeface="メイリオ" pitchFamily="50" charset="-128"/>
            </a:endParaRPr>
          </a:p>
          <a:p>
            <a:pPr lvl="1" eaLnBrk="1" hangingPunct="1">
              <a:spcBef>
                <a:spcPts val="1000"/>
              </a:spcBef>
              <a:buClr>
                <a:srgbClr val="FC0128"/>
              </a:buClr>
              <a:buSzPct val="80000"/>
              <a:buFont typeface="Wingdings" pitchFamily="2" charset="2"/>
              <a:buChar char="l"/>
              <a:defRPr/>
            </a:pPr>
            <a:r>
              <a:rPr lang="ja-JP" altLang="en-US" sz="1700" b="0" dirty="0">
                <a:solidFill>
                  <a:srgbClr val="404040"/>
                </a:solidFill>
                <a:latin typeface="Trebuchet MS" pitchFamily="34" charset="0"/>
                <a:ea typeface="メイリオ" pitchFamily="50" charset="-128"/>
                <a:cs typeface="メイリオ" pitchFamily="50" charset="-128"/>
              </a:rPr>
              <a:t>なぞり書き（重ね書き）は不可。</a:t>
            </a:r>
          </a:p>
          <a:p>
            <a:pPr lvl="1" eaLnBrk="1" hangingPunct="1">
              <a:spcBef>
                <a:spcPts val="1000"/>
              </a:spcBef>
              <a:buClr>
                <a:srgbClr val="FC0128"/>
              </a:buClr>
              <a:buSzPct val="80000"/>
              <a:buFont typeface="Wingdings" pitchFamily="2" charset="2"/>
              <a:buChar char="l"/>
              <a:defRPr/>
            </a:pPr>
            <a:r>
              <a:rPr lang="ja-JP" altLang="en-US" sz="1700" b="0" dirty="0">
                <a:solidFill>
                  <a:srgbClr val="404040"/>
                </a:solidFill>
                <a:latin typeface="Trebuchet MS" pitchFamily="34" charset="0"/>
                <a:ea typeface="メイリオ" pitchFamily="50" charset="-128"/>
                <a:cs typeface="メイリオ" pitchFamily="50" charset="-128"/>
              </a:rPr>
              <a:t>書き誤った部分を削る、修正液を使う、上から紙を貼るなどによる訂正は不可。</a:t>
            </a:r>
            <a:endParaRPr lang="en-US" altLang="ja-JP" sz="1700" b="0" dirty="0">
              <a:solidFill>
                <a:srgbClr val="404040"/>
              </a:solidFill>
              <a:latin typeface="Trebuchet MS" pitchFamily="34" charset="0"/>
              <a:ea typeface="メイリオ" pitchFamily="50" charset="-128"/>
              <a:cs typeface="メイリオ" pitchFamily="50" charset="-128"/>
            </a:endParaRPr>
          </a:p>
          <a:p>
            <a:pPr eaLnBrk="1" hangingPunct="1">
              <a:spcBef>
                <a:spcPts val="1000"/>
              </a:spcBef>
              <a:buSzPct val="80000"/>
              <a:buFont typeface="Wingdings" panose="05000000000000000000" pitchFamily="2" charset="2"/>
              <a:buChar char="Ø"/>
              <a:defRPr/>
            </a:pPr>
            <a:r>
              <a:rPr lang="ja-JP" altLang="en-US" sz="1800" dirty="0">
                <a:solidFill>
                  <a:srgbClr val="404040"/>
                </a:solidFill>
                <a:latin typeface="+mj-lt"/>
                <a:ea typeface="メイリオ" pitchFamily="50" charset="-128"/>
                <a:cs typeface="メイリオ" pitchFamily="50" charset="-128"/>
              </a:rPr>
              <a:t>押印について</a:t>
            </a:r>
          </a:p>
          <a:p>
            <a:pPr lvl="1" eaLnBrk="1" hangingPunct="1">
              <a:spcBef>
                <a:spcPts val="1000"/>
              </a:spcBef>
              <a:buClr>
                <a:srgbClr val="FC0128"/>
              </a:buClr>
              <a:buSzPct val="80000"/>
              <a:buFont typeface="Wingdings" pitchFamily="2" charset="2"/>
              <a:buChar char="l"/>
              <a:defRPr/>
            </a:pPr>
            <a:r>
              <a:rPr lang="ja-JP" altLang="en-US" sz="1700" b="0" dirty="0">
                <a:solidFill>
                  <a:srgbClr val="404040"/>
                </a:solidFill>
                <a:latin typeface="Trebuchet MS" pitchFamily="34" charset="0"/>
                <a:ea typeface="メイリオ" pitchFamily="50" charset="-128"/>
                <a:cs typeface="メイリオ" pitchFamily="50" charset="-128"/>
              </a:rPr>
              <a:t>朱肉を使用する印鑑で押印すること（スタンプ印・ゴム印等は使用不可）。</a:t>
            </a:r>
          </a:p>
          <a:p>
            <a:pPr lvl="1" eaLnBrk="1" hangingPunct="1">
              <a:spcBef>
                <a:spcPts val="1000"/>
              </a:spcBef>
              <a:buClr>
                <a:srgbClr val="FC0128"/>
              </a:buClr>
              <a:buSzPct val="80000"/>
              <a:buFont typeface="Wingdings" pitchFamily="2" charset="2"/>
              <a:buChar char="l"/>
              <a:defRPr/>
            </a:pPr>
            <a:r>
              <a:rPr lang="ja-JP" altLang="en-US" sz="1700" b="0" dirty="0">
                <a:solidFill>
                  <a:srgbClr val="404040"/>
                </a:solidFill>
                <a:latin typeface="Trebuchet MS" pitchFamily="34" charset="0"/>
                <a:ea typeface="メイリオ" pitchFamily="50" charset="-128"/>
                <a:cs typeface="メイリオ" pitchFamily="50" charset="-128"/>
              </a:rPr>
              <a:t>各自、それぞれの印鑑を押印すること。</a:t>
            </a:r>
          </a:p>
          <a:p>
            <a:pPr lvl="1" eaLnBrk="1" hangingPunct="1">
              <a:spcBef>
                <a:spcPts val="1000"/>
              </a:spcBef>
              <a:buClr>
                <a:srgbClr val="FC0128"/>
              </a:buClr>
              <a:buSzPct val="80000"/>
              <a:buFont typeface="Wingdings" pitchFamily="2" charset="2"/>
              <a:buChar char="l"/>
              <a:defRPr/>
            </a:pPr>
            <a:r>
              <a:rPr lang="ja-JP" altLang="en-US" sz="1700" b="0" dirty="0">
                <a:solidFill>
                  <a:srgbClr val="404040"/>
                </a:solidFill>
                <a:latin typeface="Trebuchet MS" pitchFamily="34" charset="0"/>
                <a:ea typeface="メイリオ" pitchFamily="50" charset="-128"/>
                <a:cs typeface="メイリオ" pitchFamily="50" charset="-128"/>
              </a:rPr>
              <a:t>連帯保証人・保証人は実印（印鑑登録証明書と同じ印鑑）で押印すること。</a:t>
            </a:r>
          </a:p>
          <a:p>
            <a:pPr lvl="1" eaLnBrk="1" hangingPunct="1">
              <a:spcBef>
                <a:spcPts val="1000"/>
              </a:spcBef>
              <a:buClr>
                <a:srgbClr val="FC0128"/>
              </a:buClr>
              <a:buSzPct val="80000"/>
              <a:buFont typeface="Wingdings" pitchFamily="2" charset="2"/>
              <a:buChar char="l"/>
              <a:defRPr/>
            </a:pPr>
            <a:r>
              <a:rPr lang="ja-JP" altLang="en-US" sz="1700" b="0" dirty="0">
                <a:solidFill>
                  <a:srgbClr val="404040"/>
                </a:solidFill>
                <a:latin typeface="Trebuchet MS" pitchFamily="34" charset="0"/>
                <a:ea typeface="メイリオ" pitchFamily="50" charset="-128"/>
                <a:cs typeface="メイリオ" pitchFamily="50" charset="-128"/>
              </a:rPr>
              <a:t>欄内に押印すること。欄外の押印は認められません。</a:t>
            </a:r>
          </a:p>
          <a:p>
            <a:pPr marL="285750" indent="-285750" eaLnBrk="1" hangingPunct="1">
              <a:spcBef>
                <a:spcPts val="1000"/>
              </a:spcBef>
              <a:buSzPct val="80000"/>
              <a:buFont typeface="Wingdings" panose="05000000000000000000" pitchFamily="2" charset="2"/>
              <a:buChar char="Ø"/>
              <a:defRPr/>
            </a:pPr>
            <a:r>
              <a:rPr lang="ja-JP" altLang="en-US" sz="1800" dirty="0">
                <a:solidFill>
                  <a:srgbClr val="404040"/>
                </a:solidFill>
                <a:latin typeface="+mj-lt"/>
                <a:ea typeface="メイリオ" pitchFamily="50" charset="-128"/>
                <a:cs typeface="メイリオ" pitchFamily="50" charset="-128"/>
              </a:rPr>
              <a:t>印字内容の訂正について</a:t>
            </a:r>
          </a:p>
          <a:p>
            <a:pPr lvl="1" eaLnBrk="1" hangingPunct="1">
              <a:spcBef>
                <a:spcPts val="1000"/>
              </a:spcBef>
              <a:buClr>
                <a:srgbClr val="FC0128"/>
              </a:buClr>
              <a:buSzPct val="80000"/>
              <a:buFont typeface="Wingdings" pitchFamily="2" charset="2"/>
              <a:buChar char="l"/>
              <a:defRPr/>
            </a:pPr>
            <a:r>
              <a:rPr lang="ja-JP" altLang="en-US" sz="1700" b="0" dirty="0">
                <a:solidFill>
                  <a:srgbClr val="404040"/>
                </a:solidFill>
                <a:latin typeface="メイリオ" panose="020B0604030504040204" pitchFamily="50" charset="-128"/>
                <a:ea typeface="メイリオ" panose="020B0604030504040204" pitchFamily="50" charset="-128"/>
                <a:cs typeface="メイリオ" panose="020B0604030504040204" pitchFamily="50" charset="-128"/>
              </a:rPr>
              <a:t>奨学金担当窓口に相談してください。</a:t>
            </a:r>
          </a:p>
          <a:p>
            <a:pPr eaLnBrk="1" hangingPunct="1">
              <a:spcBef>
                <a:spcPts val="1000"/>
              </a:spcBef>
              <a:buClr>
                <a:srgbClr val="FC0128"/>
              </a:buClr>
              <a:buSzPct val="80000"/>
              <a:buFont typeface="Wingdings" pitchFamily="2" charset="2"/>
              <a:buChar char="l"/>
              <a:defRPr/>
            </a:pPr>
            <a:endParaRPr lang="ja-JP" altLang="en-US" sz="1800" b="0" dirty="0">
              <a:solidFill>
                <a:srgbClr val="404040"/>
              </a:solidFill>
              <a:latin typeface="Trebuchet MS" pitchFamily="34" charset="0"/>
              <a:ea typeface="メイリオ" pitchFamily="50" charset="-128"/>
              <a:cs typeface="メイリオ" pitchFamily="50" charset="-128"/>
            </a:endParaRPr>
          </a:p>
          <a:p>
            <a:pPr eaLnBrk="1" hangingPunct="1">
              <a:spcBef>
                <a:spcPts val="1000"/>
              </a:spcBef>
              <a:buClr>
                <a:srgbClr val="FC0128"/>
              </a:buClr>
              <a:buSzPct val="80000"/>
              <a:buFont typeface="Wingdings" pitchFamily="2" charset="2"/>
              <a:buNone/>
              <a:defRPr/>
            </a:pPr>
            <a:endParaRPr lang="ja-JP" altLang="en-US" sz="1800" b="0" dirty="0">
              <a:solidFill>
                <a:srgbClr val="404040"/>
              </a:solidFill>
              <a:latin typeface="Trebuchet MS" pitchFamily="34" charset="0"/>
              <a:ea typeface="メイリオ" pitchFamily="50" charset="-128"/>
              <a:cs typeface="メイリオ" pitchFamily="50" charset="-128"/>
            </a:endParaRPr>
          </a:p>
        </p:txBody>
      </p:sp>
      <p:pic>
        <p:nvPicPr>
          <p:cNvPr id="36868" name="Picture 43" descr="MC900397865[1]"/>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240588" y="896938"/>
            <a:ext cx="393700" cy="40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6869" name="Text Box 44"/>
          <p:cNvSpPr txBox="1">
            <a:spLocks noChangeArrowheads="1"/>
          </p:cNvSpPr>
          <p:nvPr/>
        </p:nvSpPr>
        <p:spPr bwMode="auto">
          <a:xfrm>
            <a:off x="7702550" y="896938"/>
            <a:ext cx="1301750" cy="461962"/>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spcAft>
                <a:spcPct val="30000"/>
              </a:spcAft>
              <a:buClr>
                <a:srgbClr val="006600"/>
              </a:buClr>
              <a:buFont typeface="Wingdings" pitchFamily="2" charset="2"/>
              <a:buChar char="n"/>
              <a:defRPr kumimoji="1" sz="1400">
                <a:solidFill>
                  <a:schemeClr val="tx1"/>
                </a:solidFill>
                <a:latin typeface="ＨＧｺﾞｼｯｸE-PRO"/>
                <a:ea typeface="ＨＧｺﾞｼｯｸE-PRO"/>
                <a:cs typeface="ＨＧｺﾞｼｯｸE-PRO"/>
              </a:defRPr>
            </a:lvl1pPr>
            <a:lvl2pPr marL="742950" indent="-285750" eaLnBrk="0" hangingPunct="0">
              <a:spcBef>
                <a:spcPct val="20000"/>
              </a:spcBef>
              <a:spcAft>
                <a:spcPct val="30000"/>
              </a:spcAft>
              <a:buClr>
                <a:schemeClr val="tx2"/>
              </a:buClr>
              <a:buSzPct val="90000"/>
              <a:buFont typeface="Wingdings" pitchFamily="2" charset="2"/>
              <a:buChar char="t"/>
              <a:defRPr kumimoji="1" sz="1200">
                <a:solidFill>
                  <a:schemeClr val="tx1"/>
                </a:solidFill>
                <a:latin typeface="ＭＳ Ｐゴシック" pitchFamily="50" charset="-128"/>
                <a:ea typeface="ＭＳ Ｐゴシック" pitchFamily="50" charset="-128"/>
                <a:cs typeface="ＨＧｺﾞｼｯｸE-PRO"/>
              </a:defRPr>
            </a:lvl2pPr>
            <a:lvl3pPr marL="1143000" indent="-228600" eaLnBrk="0" hangingPunct="0">
              <a:spcBef>
                <a:spcPct val="20000"/>
              </a:spcBef>
              <a:spcAft>
                <a:spcPct val="30000"/>
              </a:spcAft>
              <a:buClr>
                <a:schemeClr val="tx2"/>
              </a:buClr>
              <a:buSzPct val="90000"/>
              <a:buFont typeface="Wingdings" pitchFamily="2" charset="2"/>
              <a:buChar char=""/>
              <a:defRPr kumimoji="1" sz="1200">
                <a:solidFill>
                  <a:schemeClr val="tx1"/>
                </a:solidFill>
                <a:latin typeface="ＭＳ Ｐゴシック" pitchFamily="50" charset="-128"/>
                <a:ea typeface="ＭＳ Ｐゴシック" pitchFamily="50" charset="-128"/>
                <a:cs typeface="ＨＧｺﾞｼｯｸE-PRO"/>
              </a:defRPr>
            </a:lvl3pPr>
            <a:lvl4pPr marL="1600200" indent="-228600" eaLnBrk="0" hangingPunct="0">
              <a:spcBef>
                <a:spcPct val="20000"/>
              </a:spcBef>
              <a:buChar char="–"/>
              <a:defRPr kumimoji="1" sz="1200">
                <a:solidFill>
                  <a:schemeClr val="tx1"/>
                </a:solidFill>
                <a:latin typeface="ＭＳ Ｐゴシック" pitchFamily="50" charset="-128"/>
                <a:ea typeface="ＭＳ Ｐゴシック" pitchFamily="50" charset="-128"/>
                <a:cs typeface="ＨＧｺﾞｼｯｸE-PRO"/>
              </a:defRPr>
            </a:lvl4pPr>
            <a:lvl5pPr marL="2057400" indent="-228600" eaLnBrk="0" hangingPunct="0">
              <a:spcBef>
                <a:spcPct val="20000"/>
              </a:spcBef>
              <a:buChar char="»"/>
              <a:defRPr kumimoji="1" sz="1200">
                <a:solidFill>
                  <a:schemeClr val="tx1"/>
                </a:solidFill>
                <a:latin typeface="ＭＳ Ｐゴシック" pitchFamily="50" charset="-128"/>
                <a:ea typeface="ＭＳ Ｐゴシック" pitchFamily="50" charset="-128"/>
                <a:cs typeface="ＨＧｺﾞｼｯｸE-PRO"/>
              </a:defRPr>
            </a:lvl5pPr>
            <a:lvl6pPr marL="2514600" indent="-228600" eaLnBrk="0" fontAlgn="base" hangingPunct="0">
              <a:spcBef>
                <a:spcPct val="20000"/>
              </a:spcBef>
              <a:spcAft>
                <a:spcPct val="0"/>
              </a:spcAft>
              <a:buChar char="»"/>
              <a:defRPr kumimoji="1" sz="1200">
                <a:solidFill>
                  <a:schemeClr val="tx1"/>
                </a:solidFill>
                <a:latin typeface="ＭＳ Ｐゴシック" pitchFamily="50" charset="-128"/>
                <a:ea typeface="ＭＳ Ｐゴシック" pitchFamily="50" charset="-128"/>
                <a:cs typeface="ＨＧｺﾞｼｯｸE-PRO"/>
              </a:defRPr>
            </a:lvl6pPr>
            <a:lvl7pPr marL="2971800" indent="-228600" eaLnBrk="0" fontAlgn="base" hangingPunct="0">
              <a:spcBef>
                <a:spcPct val="20000"/>
              </a:spcBef>
              <a:spcAft>
                <a:spcPct val="0"/>
              </a:spcAft>
              <a:buChar char="»"/>
              <a:defRPr kumimoji="1" sz="1200">
                <a:solidFill>
                  <a:schemeClr val="tx1"/>
                </a:solidFill>
                <a:latin typeface="ＭＳ Ｐゴシック" pitchFamily="50" charset="-128"/>
                <a:ea typeface="ＭＳ Ｐゴシック" pitchFamily="50" charset="-128"/>
                <a:cs typeface="ＨＧｺﾞｼｯｸE-PRO"/>
              </a:defRPr>
            </a:lvl7pPr>
            <a:lvl8pPr marL="3429000" indent="-228600" eaLnBrk="0" fontAlgn="base" hangingPunct="0">
              <a:spcBef>
                <a:spcPct val="20000"/>
              </a:spcBef>
              <a:spcAft>
                <a:spcPct val="0"/>
              </a:spcAft>
              <a:buChar char="»"/>
              <a:defRPr kumimoji="1" sz="1200">
                <a:solidFill>
                  <a:schemeClr val="tx1"/>
                </a:solidFill>
                <a:latin typeface="ＭＳ Ｐゴシック" pitchFamily="50" charset="-128"/>
                <a:ea typeface="ＭＳ Ｐゴシック" pitchFamily="50" charset="-128"/>
                <a:cs typeface="ＨＧｺﾞｼｯｸE-PRO"/>
              </a:defRPr>
            </a:lvl8pPr>
            <a:lvl9pPr marL="3886200" indent="-228600" eaLnBrk="0" fontAlgn="base" hangingPunct="0">
              <a:spcBef>
                <a:spcPct val="20000"/>
              </a:spcBef>
              <a:spcAft>
                <a:spcPct val="0"/>
              </a:spcAft>
              <a:buChar char="»"/>
              <a:defRPr kumimoji="1" sz="1200">
                <a:solidFill>
                  <a:schemeClr val="tx1"/>
                </a:solidFill>
                <a:latin typeface="ＭＳ Ｐゴシック" pitchFamily="50" charset="-128"/>
                <a:ea typeface="ＭＳ Ｐゴシック" pitchFamily="50" charset="-128"/>
                <a:cs typeface="ＨＧｺﾞｼｯｸE-PRO"/>
              </a:defRPr>
            </a:lvl9pPr>
          </a:lstStyle>
          <a:p>
            <a:pPr eaLnBrk="1" hangingPunct="1">
              <a:spcBef>
                <a:spcPct val="50000"/>
              </a:spcBef>
              <a:spcAft>
                <a:spcPct val="0"/>
              </a:spcAft>
              <a:buClrTx/>
              <a:buFontTx/>
              <a:buNone/>
            </a:pPr>
            <a:r>
              <a:rPr lang="ja-JP" altLang="en-US" sz="1200" b="1" dirty="0"/>
              <a:t>奨学生のしおり　第二部</a:t>
            </a:r>
            <a:r>
              <a:rPr lang="ja-JP" altLang="en-US" sz="1200" b="1" dirty="0">
                <a:solidFill>
                  <a:srgbClr val="0000FF"/>
                </a:solidFill>
              </a:rPr>
              <a:t>　</a:t>
            </a:r>
            <a:r>
              <a:rPr lang="ja-JP" altLang="en-US" sz="1200" b="1" dirty="0"/>
              <a:t>２</a:t>
            </a:r>
            <a:r>
              <a:rPr lang="en-US" altLang="ja-JP" sz="1200" b="1" dirty="0"/>
              <a:t>-</a:t>
            </a:r>
            <a:r>
              <a:rPr lang="ja-JP" altLang="en-US" sz="1200" b="1" dirty="0"/>
              <a:t>４</a:t>
            </a:r>
            <a:endParaRPr lang="en-US" altLang="ja-JP" sz="1200" b="1" dirty="0"/>
          </a:p>
        </p:txBody>
      </p:sp>
      <p:sp>
        <p:nvSpPr>
          <p:cNvPr id="8" name="タイトル 1"/>
          <p:cNvSpPr txBox="1">
            <a:spLocks/>
          </p:cNvSpPr>
          <p:nvPr/>
        </p:nvSpPr>
        <p:spPr bwMode="auto">
          <a:xfrm>
            <a:off x="34925" y="115888"/>
            <a:ext cx="7386638"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l" defTabSz="833438" rtl="0" eaLnBrk="0" fontAlgn="base" hangingPunct="0">
              <a:spcBef>
                <a:spcPct val="0"/>
              </a:spcBef>
              <a:spcAft>
                <a:spcPct val="0"/>
              </a:spcAft>
              <a:defRPr kumimoji="1" sz="2400">
                <a:solidFill>
                  <a:schemeClr val="tx1"/>
                </a:solidFill>
                <a:latin typeface="+mj-lt"/>
                <a:ea typeface="+mj-ea"/>
                <a:cs typeface="+mj-cs"/>
              </a:defRPr>
            </a:lvl1pPr>
            <a:lvl2pPr algn="l" defTabSz="833438" rtl="0" eaLnBrk="0" fontAlgn="base" hangingPunct="0">
              <a:spcBef>
                <a:spcPct val="0"/>
              </a:spcBef>
              <a:spcAft>
                <a:spcPct val="0"/>
              </a:spcAft>
              <a:defRPr kumimoji="1" sz="2400">
                <a:solidFill>
                  <a:schemeClr val="tx1"/>
                </a:solidFill>
                <a:latin typeface="ＨＧｺﾞｼｯｸE-PRO" pitchFamily="50" charset="-128"/>
                <a:ea typeface="ＨＧｺﾞｼｯｸE-PRO" pitchFamily="50" charset="-128"/>
              </a:defRPr>
            </a:lvl2pPr>
            <a:lvl3pPr algn="l" defTabSz="833438" rtl="0" eaLnBrk="0" fontAlgn="base" hangingPunct="0">
              <a:spcBef>
                <a:spcPct val="0"/>
              </a:spcBef>
              <a:spcAft>
                <a:spcPct val="0"/>
              </a:spcAft>
              <a:defRPr kumimoji="1" sz="2400">
                <a:solidFill>
                  <a:schemeClr val="tx1"/>
                </a:solidFill>
                <a:latin typeface="ＨＧｺﾞｼｯｸE-PRO" pitchFamily="50" charset="-128"/>
                <a:ea typeface="ＨＧｺﾞｼｯｸE-PRO" pitchFamily="50" charset="-128"/>
              </a:defRPr>
            </a:lvl3pPr>
            <a:lvl4pPr algn="l" defTabSz="833438" rtl="0" eaLnBrk="0" fontAlgn="base" hangingPunct="0">
              <a:spcBef>
                <a:spcPct val="0"/>
              </a:spcBef>
              <a:spcAft>
                <a:spcPct val="0"/>
              </a:spcAft>
              <a:defRPr kumimoji="1" sz="2400">
                <a:solidFill>
                  <a:schemeClr val="tx1"/>
                </a:solidFill>
                <a:latin typeface="ＨＧｺﾞｼｯｸE-PRO" pitchFamily="50" charset="-128"/>
                <a:ea typeface="ＨＧｺﾞｼｯｸE-PRO" pitchFamily="50" charset="-128"/>
              </a:defRPr>
            </a:lvl4pPr>
            <a:lvl5pPr algn="l" defTabSz="833438" rtl="0" eaLnBrk="0" fontAlgn="base" hangingPunct="0">
              <a:spcBef>
                <a:spcPct val="0"/>
              </a:spcBef>
              <a:spcAft>
                <a:spcPct val="0"/>
              </a:spcAft>
              <a:defRPr kumimoji="1" sz="2400">
                <a:solidFill>
                  <a:schemeClr val="tx1"/>
                </a:solidFill>
                <a:latin typeface="ＨＧｺﾞｼｯｸE-PRO" pitchFamily="50" charset="-128"/>
                <a:ea typeface="ＨＧｺﾞｼｯｸE-PRO" pitchFamily="50" charset="-128"/>
              </a:defRPr>
            </a:lvl5pPr>
            <a:lvl6pPr marL="457200" algn="l" defTabSz="833438" rtl="0" fontAlgn="base" hangingPunct="0">
              <a:spcBef>
                <a:spcPct val="0"/>
              </a:spcBef>
              <a:spcAft>
                <a:spcPct val="0"/>
              </a:spcAft>
              <a:defRPr kumimoji="1" sz="2400">
                <a:solidFill>
                  <a:schemeClr val="tx1"/>
                </a:solidFill>
                <a:latin typeface="ＨＧｺﾞｼｯｸE-PRO" pitchFamily="50" charset="-128"/>
                <a:ea typeface="ＨＧｺﾞｼｯｸE-PRO" pitchFamily="50" charset="-128"/>
              </a:defRPr>
            </a:lvl6pPr>
            <a:lvl7pPr marL="914400" algn="l" defTabSz="833438" rtl="0" fontAlgn="base" hangingPunct="0">
              <a:spcBef>
                <a:spcPct val="0"/>
              </a:spcBef>
              <a:spcAft>
                <a:spcPct val="0"/>
              </a:spcAft>
              <a:defRPr kumimoji="1" sz="2400">
                <a:solidFill>
                  <a:schemeClr val="tx1"/>
                </a:solidFill>
                <a:latin typeface="ＨＧｺﾞｼｯｸE-PRO" pitchFamily="50" charset="-128"/>
                <a:ea typeface="ＨＧｺﾞｼｯｸE-PRO" pitchFamily="50" charset="-128"/>
              </a:defRPr>
            </a:lvl7pPr>
            <a:lvl8pPr marL="1371600" algn="l" defTabSz="833438" rtl="0" fontAlgn="base" hangingPunct="0">
              <a:spcBef>
                <a:spcPct val="0"/>
              </a:spcBef>
              <a:spcAft>
                <a:spcPct val="0"/>
              </a:spcAft>
              <a:defRPr kumimoji="1" sz="2400">
                <a:solidFill>
                  <a:schemeClr val="tx1"/>
                </a:solidFill>
                <a:latin typeface="ＨＧｺﾞｼｯｸE-PRO" pitchFamily="50" charset="-128"/>
                <a:ea typeface="ＨＧｺﾞｼｯｸE-PRO" pitchFamily="50" charset="-128"/>
              </a:defRPr>
            </a:lvl8pPr>
            <a:lvl9pPr marL="1828800" algn="l" defTabSz="833438" rtl="0" fontAlgn="base" hangingPunct="0">
              <a:spcBef>
                <a:spcPct val="0"/>
              </a:spcBef>
              <a:spcAft>
                <a:spcPct val="0"/>
              </a:spcAft>
              <a:defRPr kumimoji="1" sz="2400">
                <a:solidFill>
                  <a:schemeClr val="tx1"/>
                </a:solidFill>
                <a:latin typeface="ＨＧｺﾞｼｯｸE-PRO" pitchFamily="50" charset="-128"/>
                <a:ea typeface="ＨＧｺﾞｼｯｸE-PRO" pitchFamily="50" charset="-128"/>
              </a:defRPr>
            </a:lvl9pPr>
          </a:lstStyle>
          <a:p>
            <a:pPr>
              <a:defRPr/>
            </a:pPr>
            <a:r>
              <a:rPr lang="ja-JP" altLang="en-US" sz="3000" kern="0" dirty="0"/>
              <a:t>返還誓約書の作成方法</a:t>
            </a: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タイトル 3"/>
          <p:cNvSpPr txBox="1">
            <a:spLocks/>
          </p:cNvSpPr>
          <p:nvPr/>
        </p:nvSpPr>
        <p:spPr bwMode="auto">
          <a:xfrm>
            <a:off x="322263" y="1052513"/>
            <a:ext cx="8137525" cy="576262"/>
          </a:xfrm>
          <a:prstGeom prst="rect">
            <a:avLst/>
          </a:prstGeom>
          <a:noFill/>
          <a:ln>
            <a:noFill/>
          </a:ln>
        </p:spPr>
        <p:txBody>
          <a:bodyPr lIns="84138" tIns="42862" rIns="84138" bIns="42862" anchor="ctr"/>
          <a:lstStyle>
            <a:lvl1pPr algn="l" defTabSz="833438" rtl="0" eaLnBrk="0" fontAlgn="base" hangingPunct="0">
              <a:spcBef>
                <a:spcPct val="0"/>
              </a:spcBef>
              <a:spcAft>
                <a:spcPct val="0"/>
              </a:spcAft>
              <a:defRPr kumimoji="1" sz="4400" b="0" cap="none">
                <a:solidFill>
                  <a:schemeClr val="tx1"/>
                </a:solidFill>
                <a:latin typeface="+mj-lt"/>
                <a:ea typeface="+mj-ea"/>
                <a:cs typeface="+mj-cs"/>
              </a:defRPr>
            </a:lvl1pPr>
            <a:lvl2pPr algn="l" defTabSz="833438" rtl="0" eaLnBrk="0" fontAlgn="base" hangingPunct="0">
              <a:spcBef>
                <a:spcPct val="0"/>
              </a:spcBef>
              <a:spcAft>
                <a:spcPct val="0"/>
              </a:spcAft>
              <a:defRPr kumimoji="1" sz="2400">
                <a:solidFill>
                  <a:schemeClr val="tx1"/>
                </a:solidFill>
                <a:latin typeface="ＨＧｺﾞｼｯｸE-PRO" pitchFamily="50" charset="-128"/>
                <a:ea typeface="ＨＧｺﾞｼｯｸE-PRO" pitchFamily="50" charset="-128"/>
              </a:defRPr>
            </a:lvl2pPr>
            <a:lvl3pPr algn="l" defTabSz="833438" rtl="0" eaLnBrk="0" fontAlgn="base" hangingPunct="0">
              <a:spcBef>
                <a:spcPct val="0"/>
              </a:spcBef>
              <a:spcAft>
                <a:spcPct val="0"/>
              </a:spcAft>
              <a:defRPr kumimoji="1" sz="2400">
                <a:solidFill>
                  <a:schemeClr val="tx1"/>
                </a:solidFill>
                <a:latin typeface="ＨＧｺﾞｼｯｸE-PRO" pitchFamily="50" charset="-128"/>
                <a:ea typeface="ＨＧｺﾞｼｯｸE-PRO" pitchFamily="50" charset="-128"/>
              </a:defRPr>
            </a:lvl3pPr>
            <a:lvl4pPr algn="l" defTabSz="833438" rtl="0" eaLnBrk="0" fontAlgn="base" hangingPunct="0">
              <a:spcBef>
                <a:spcPct val="0"/>
              </a:spcBef>
              <a:spcAft>
                <a:spcPct val="0"/>
              </a:spcAft>
              <a:defRPr kumimoji="1" sz="2400">
                <a:solidFill>
                  <a:schemeClr val="tx1"/>
                </a:solidFill>
                <a:latin typeface="ＨＧｺﾞｼｯｸE-PRO" pitchFamily="50" charset="-128"/>
                <a:ea typeface="ＨＧｺﾞｼｯｸE-PRO" pitchFamily="50" charset="-128"/>
              </a:defRPr>
            </a:lvl4pPr>
            <a:lvl5pPr algn="l" defTabSz="833438" rtl="0" eaLnBrk="0" fontAlgn="base" hangingPunct="0">
              <a:spcBef>
                <a:spcPct val="0"/>
              </a:spcBef>
              <a:spcAft>
                <a:spcPct val="0"/>
              </a:spcAft>
              <a:defRPr kumimoji="1" sz="2400">
                <a:solidFill>
                  <a:schemeClr val="tx1"/>
                </a:solidFill>
                <a:latin typeface="ＨＧｺﾞｼｯｸE-PRO" pitchFamily="50" charset="-128"/>
                <a:ea typeface="ＨＧｺﾞｼｯｸE-PRO" pitchFamily="50" charset="-128"/>
              </a:defRPr>
            </a:lvl5pPr>
            <a:lvl6pPr marL="457200" algn="l" defTabSz="833438" rtl="0" fontAlgn="base" hangingPunct="0">
              <a:spcBef>
                <a:spcPct val="0"/>
              </a:spcBef>
              <a:spcAft>
                <a:spcPct val="0"/>
              </a:spcAft>
              <a:defRPr kumimoji="1" sz="2400">
                <a:solidFill>
                  <a:schemeClr val="tx1"/>
                </a:solidFill>
                <a:latin typeface="ＨＧｺﾞｼｯｸE-PRO" pitchFamily="50" charset="-128"/>
                <a:ea typeface="ＨＧｺﾞｼｯｸE-PRO" pitchFamily="50" charset="-128"/>
              </a:defRPr>
            </a:lvl6pPr>
            <a:lvl7pPr marL="914400" algn="l" defTabSz="833438" rtl="0" fontAlgn="base" hangingPunct="0">
              <a:spcBef>
                <a:spcPct val="0"/>
              </a:spcBef>
              <a:spcAft>
                <a:spcPct val="0"/>
              </a:spcAft>
              <a:defRPr kumimoji="1" sz="2400">
                <a:solidFill>
                  <a:schemeClr val="tx1"/>
                </a:solidFill>
                <a:latin typeface="ＨＧｺﾞｼｯｸE-PRO" pitchFamily="50" charset="-128"/>
                <a:ea typeface="ＨＧｺﾞｼｯｸE-PRO" pitchFamily="50" charset="-128"/>
              </a:defRPr>
            </a:lvl7pPr>
            <a:lvl8pPr marL="1371600" algn="l" defTabSz="833438" rtl="0" fontAlgn="base" hangingPunct="0">
              <a:spcBef>
                <a:spcPct val="0"/>
              </a:spcBef>
              <a:spcAft>
                <a:spcPct val="0"/>
              </a:spcAft>
              <a:defRPr kumimoji="1" sz="2400">
                <a:solidFill>
                  <a:schemeClr val="tx1"/>
                </a:solidFill>
                <a:latin typeface="ＨＧｺﾞｼｯｸE-PRO" pitchFamily="50" charset="-128"/>
                <a:ea typeface="ＨＧｺﾞｼｯｸE-PRO" pitchFamily="50" charset="-128"/>
              </a:defRPr>
            </a:lvl8pPr>
            <a:lvl9pPr marL="1828800" algn="l" defTabSz="833438" rtl="0" fontAlgn="base" hangingPunct="0">
              <a:spcBef>
                <a:spcPct val="0"/>
              </a:spcBef>
              <a:spcAft>
                <a:spcPct val="0"/>
              </a:spcAft>
              <a:defRPr kumimoji="1" sz="2400">
                <a:solidFill>
                  <a:schemeClr val="tx1"/>
                </a:solidFill>
                <a:latin typeface="ＨＧｺﾞｼｯｸE-PRO" pitchFamily="50" charset="-128"/>
                <a:ea typeface="ＨＧｺﾞｼｯｸE-PRO" pitchFamily="50" charset="-128"/>
              </a:defRPr>
            </a:lvl9pPr>
          </a:lstStyle>
          <a:p>
            <a:pPr marL="457200" indent="-457200">
              <a:buFont typeface="Wingdings" panose="05000000000000000000" pitchFamily="2" charset="2"/>
              <a:buChar char="Ø"/>
              <a:defRPr/>
            </a:pPr>
            <a:r>
              <a:rPr lang="ja-JP" altLang="en-US" sz="2800" kern="0" dirty="0"/>
              <a:t>正しい押印について</a:t>
            </a:r>
            <a:endParaRPr lang="en-US" altLang="ja-JP" sz="2800" kern="0" dirty="0"/>
          </a:p>
        </p:txBody>
      </p:sp>
      <p:pic>
        <p:nvPicPr>
          <p:cNvPr id="37891"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1188" y="2205038"/>
            <a:ext cx="7807325" cy="30241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7892" name="Text Box 44"/>
          <p:cNvSpPr txBox="1">
            <a:spLocks noChangeArrowheads="1"/>
          </p:cNvSpPr>
          <p:nvPr/>
        </p:nvSpPr>
        <p:spPr bwMode="auto">
          <a:xfrm>
            <a:off x="7773988" y="820738"/>
            <a:ext cx="1250950" cy="461665"/>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spcBef>
                <a:spcPct val="20000"/>
              </a:spcBef>
              <a:spcAft>
                <a:spcPct val="30000"/>
              </a:spcAft>
              <a:buClr>
                <a:srgbClr val="006600"/>
              </a:buClr>
              <a:buFont typeface="Wingdings" pitchFamily="2" charset="2"/>
              <a:buChar char="n"/>
              <a:defRPr kumimoji="1" sz="1400">
                <a:solidFill>
                  <a:schemeClr val="tx1"/>
                </a:solidFill>
                <a:latin typeface="ＨＧｺﾞｼｯｸE-PRO"/>
                <a:ea typeface="ＨＧｺﾞｼｯｸE-PRO"/>
                <a:cs typeface="ＨＧｺﾞｼｯｸE-PRO"/>
              </a:defRPr>
            </a:lvl1pPr>
            <a:lvl2pPr marL="742950" indent="-285750" eaLnBrk="0" hangingPunct="0">
              <a:spcBef>
                <a:spcPct val="20000"/>
              </a:spcBef>
              <a:spcAft>
                <a:spcPct val="30000"/>
              </a:spcAft>
              <a:buClr>
                <a:schemeClr val="tx2"/>
              </a:buClr>
              <a:buSzPct val="90000"/>
              <a:buFont typeface="Wingdings" pitchFamily="2" charset="2"/>
              <a:buChar char="t"/>
              <a:defRPr kumimoji="1" sz="1200">
                <a:solidFill>
                  <a:schemeClr val="tx1"/>
                </a:solidFill>
                <a:latin typeface="ＭＳ Ｐゴシック" pitchFamily="50" charset="-128"/>
                <a:ea typeface="ＭＳ Ｐゴシック" pitchFamily="50" charset="-128"/>
                <a:cs typeface="ＨＧｺﾞｼｯｸE-PRO"/>
              </a:defRPr>
            </a:lvl2pPr>
            <a:lvl3pPr marL="1143000" indent="-228600" eaLnBrk="0" hangingPunct="0">
              <a:spcBef>
                <a:spcPct val="20000"/>
              </a:spcBef>
              <a:spcAft>
                <a:spcPct val="30000"/>
              </a:spcAft>
              <a:buClr>
                <a:schemeClr val="tx2"/>
              </a:buClr>
              <a:buSzPct val="90000"/>
              <a:buFont typeface="Wingdings" pitchFamily="2" charset="2"/>
              <a:buChar char=""/>
              <a:defRPr kumimoji="1" sz="1200">
                <a:solidFill>
                  <a:schemeClr val="tx1"/>
                </a:solidFill>
                <a:latin typeface="ＭＳ Ｐゴシック" pitchFamily="50" charset="-128"/>
                <a:ea typeface="ＭＳ Ｐゴシック" pitchFamily="50" charset="-128"/>
                <a:cs typeface="ＨＧｺﾞｼｯｸE-PRO"/>
              </a:defRPr>
            </a:lvl3pPr>
            <a:lvl4pPr marL="1600200" indent="-228600" eaLnBrk="0" hangingPunct="0">
              <a:spcBef>
                <a:spcPct val="20000"/>
              </a:spcBef>
              <a:buChar char="–"/>
              <a:defRPr kumimoji="1" sz="1200">
                <a:solidFill>
                  <a:schemeClr val="tx1"/>
                </a:solidFill>
                <a:latin typeface="ＭＳ Ｐゴシック" pitchFamily="50" charset="-128"/>
                <a:ea typeface="ＭＳ Ｐゴシック" pitchFamily="50" charset="-128"/>
                <a:cs typeface="ＨＧｺﾞｼｯｸE-PRO"/>
              </a:defRPr>
            </a:lvl4pPr>
            <a:lvl5pPr marL="2057400" indent="-228600" eaLnBrk="0" hangingPunct="0">
              <a:spcBef>
                <a:spcPct val="20000"/>
              </a:spcBef>
              <a:buChar char="»"/>
              <a:defRPr kumimoji="1" sz="1200">
                <a:solidFill>
                  <a:schemeClr val="tx1"/>
                </a:solidFill>
                <a:latin typeface="ＭＳ Ｐゴシック" pitchFamily="50" charset="-128"/>
                <a:ea typeface="ＭＳ Ｐゴシック" pitchFamily="50" charset="-128"/>
                <a:cs typeface="ＨＧｺﾞｼｯｸE-PRO"/>
              </a:defRPr>
            </a:lvl5pPr>
            <a:lvl6pPr marL="2514600" indent="-228600" eaLnBrk="0" fontAlgn="base" hangingPunct="0">
              <a:spcBef>
                <a:spcPct val="20000"/>
              </a:spcBef>
              <a:spcAft>
                <a:spcPct val="0"/>
              </a:spcAft>
              <a:buChar char="»"/>
              <a:defRPr kumimoji="1" sz="1200">
                <a:solidFill>
                  <a:schemeClr val="tx1"/>
                </a:solidFill>
                <a:latin typeface="ＭＳ Ｐゴシック" pitchFamily="50" charset="-128"/>
                <a:ea typeface="ＭＳ Ｐゴシック" pitchFamily="50" charset="-128"/>
                <a:cs typeface="ＨＧｺﾞｼｯｸE-PRO"/>
              </a:defRPr>
            </a:lvl6pPr>
            <a:lvl7pPr marL="2971800" indent="-228600" eaLnBrk="0" fontAlgn="base" hangingPunct="0">
              <a:spcBef>
                <a:spcPct val="20000"/>
              </a:spcBef>
              <a:spcAft>
                <a:spcPct val="0"/>
              </a:spcAft>
              <a:buChar char="»"/>
              <a:defRPr kumimoji="1" sz="1200">
                <a:solidFill>
                  <a:schemeClr val="tx1"/>
                </a:solidFill>
                <a:latin typeface="ＭＳ Ｐゴシック" pitchFamily="50" charset="-128"/>
                <a:ea typeface="ＭＳ Ｐゴシック" pitchFamily="50" charset="-128"/>
                <a:cs typeface="ＨＧｺﾞｼｯｸE-PRO"/>
              </a:defRPr>
            </a:lvl7pPr>
            <a:lvl8pPr marL="3429000" indent="-228600" eaLnBrk="0" fontAlgn="base" hangingPunct="0">
              <a:spcBef>
                <a:spcPct val="20000"/>
              </a:spcBef>
              <a:spcAft>
                <a:spcPct val="0"/>
              </a:spcAft>
              <a:buChar char="»"/>
              <a:defRPr kumimoji="1" sz="1200">
                <a:solidFill>
                  <a:schemeClr val="tx1"/>
                </a:solidFill>
                <a:latin typeface="ＭＳ Ｐゴシック" pitchFamily="50" charset="-128"/>
                <a:ea typeface="ＭＳ Ｐゴシック" pitchFamily="50" charset="-128"/>
                <a:cs typeface="ＨＧｺﾞｼｯｸE-PRO"/>
              </a:defRPr>
            </a:lvl8pPr>
            <a:lvl9pPr marL="3886200" indent="-228600" eaLnBrk="0" fontAlgn="base" hangingPunct="0">
              <a:spcBef>
                <a:spcPct val="20000"/>
              </a:spcBef>
              <a:spcAft>
                <a:spcPct val="0"/>
              </a:spcAft>
              <a:buChar char="»"/>
              <a:defRPr kumimoji="1" sz="1200">
                <a:solidFill>
                  <a:schemeClr val="tx1"/>
                </a:solidFill>
                <a:latin typeface="ＭＳ Ｐゴシック" pitchFamily="50" charset="-128"/>
                <a:ea typeface="ＭＳ Ｐゴシック" pitchFamily="50" charset="-128"/>
                <a:cs typeface="ＨＧｺﾞｼｯｸE-PRO"/>
              </a:defRPr>
            </a:lvl9pPr>
          </a:lstStyle>
          <a:p>
            <a:pPr eaLnBrk="1" hangingPunct="1">
              <a:spcBef>
                <a:spcPct val="50000"/>
              </a:spcBef>
              <a:spcAft>
                <a:spcPct val="0"/>
              </a:spcAft>
              <a:buClrTx/>
              <a:buFontTx/>
              <a:buNone/>
            </a:pPr>
            <a:r>
              <a:rPr lang="ja-JP" altLang="en-US" sz="1200" b="1" dirty="0"/>
              <a:t>奨学生のしおり　第二部</a:t>
            </a:r>
            <a:r>
              <a:rPr lang="ja-JP" altLang="en-US" sz="1200" b="1" dirty="0">
                <a:solidFill>
                  <a:srgbClr val="0000FF"/>
                </a:solidFill>
              </a:rPr>
              <a:t>　</a:t>
            </a:r>
            <a:r>
              <a:rPr lang="ja-JP" altLang="en-US" sz="1200" b="1" dirty="0"/>
              <a:t>２</a:t>
            </a:r>
            <a:r>
              <a:rPr lang="en-US" altLang="ja-JP" sz="1200" b="1" dirty="0"/>
              <a:t>-</a:t>
            </a:r>
            <a:r>
              <a:rPr lang="ja-JP" altLang="en-US" sz="1200" b="1" dirty="0"/>
              <a:t>４</a:t>
            </a:r>
            <a:endParaRPr lang="en-US" altLang="ja-JP" sz="1200" b="1" dirty="0"/>
          </a:p>
        </p:txBody>
      </p:sp>
      <p:pic>
        <p:nvPicPr>
          <p:cNvPr id="37893" name="Picture 43" descr="MC900397865[1]"/>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380288" y="820738"/>
            <a:ext cx="393700" cy="40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タイトル 1"/>
          <p:cNvSpPr txBox="1">
            <a:spLocks/>
          </p:cNvSpPr>
          <p:nvPr/>
        </p:nvSpPr>
        <p:spPr bwMode="auto">
          <a:xfrm>
            <a:off x="34925" y="115888"/>
            <a:ext cx="7386638"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l" defTabSz="833438" rtl="0" eaLnBrk="0" fontAlgn="base" hangingPunct="0">
              <a:spcBef>
                <a:spcPct val="0"/>
              </a:spcBef>
              <a:spcAft>
                <a:spcPct val="0"/>
              </a:spcAft>
              <a:defRPr kumimoji="1" sz="2400">
                <a:solidFill>
                  <a:schemeClr val="tx1"/>
                </a:solidFill>
                <a:latin typeface="+mj-lt"/>
                <a:ea typeface="+mj-ea"/>
                <a:cs typeface="+mj-cs"/>
              </a:defRPr>
            </a:lvl1pPr>
            <a:lvl2pPr algn="l" defTabSz="833438" rtl="0" eaLnBrk="0" fontAlgn="base" hangingPunct="0">
              <a:spcBef>
                <a:spcPct val="0"/>
              </a:spcBef>
              <a:spcAft>
                <a:spcPct val="0"/>
              </a:spcAft>
              <a:defRPr kumimoji="1" sz="2400">
                <a:solidFill>
                  <a:schemeClr val="tx1"/>
                </a:solidFill>
                <a:latin typeface="ＨＧｺﾞｼｯｸE-PRO" pitchFamily="50" charset="-128"/>
                <a:ea typeface="ＨＧｺﾞｼｯｸE-PRO" pitchFamily="50" charset="-128"/>
              </a:defRPr>
            </a:lvl2pPr>
            <a:lvl3pPr algn="l" defTabSz="833438" rtl="0" eaLnBrk="0" fontAlgn="base" hangingPunct="0">
              <a:spcBef>
                <a:spcPct val="0"/>
              </a:spcBef>
              <a:spcAft>
                <a:spcPct val="0"/>
              </a:spcAft>
              <a:defRPr kumimoji="1" sz="2400">
                <a:solidFill>
                  <a:schemeClr val="tx1"/>
                </a:solidFill>
                <a:latin typeface="ＨＧｺﾞｼｯｸE-PRO" pitchFamily="50" charset="-128"/>
                <a:ea typeface="ＨＧｺﾞｼｯｸE-PRO" pitchFamily="50" charset="-128"/>
              </a:defRPr>
            </a:lvl3pPr>
            <a:lvl4pPr algn="l" defTabSz="833438" rtl="0" eaLnBrk="0" fontAlgn="base" hangingPunct="0">
              <a:spcBef>
                <a:spcPct val="0"/>
              </a:spcBef>
              <a:spcAft>
                <a:spcPct val="0"/>
              </a:spcAft>
              <a:defRPr kumimoji="1" sz="2400">
                <a:solidFill>
                  <a:schemeClr val="tx1"/>
                </a:solidFill>
                <a:latin typeface="ＨＧｺﾞｼｯｸE-PRO" pitchFamily="50" charset="-128"/>
                <a:ea typeface="ＨＧｺﾞｼｯｸE-PRO" pitchFamily="50" charset="-128"/>
              </a:defRPr>
            </a:lvl4pPr>
            <a:lvl5pPr algn="l" defTabSz="833438" rtl="0" eaLnBrk="0" fontAlgn="base" hangingPunct="0">
              <a:spcBef>
                <a:spcPct val="0"/>
              </a:spcBef>
              <a:spcAft>
                <a:spcPct val="0"/>
              </a:spcAft>
              <a:defRPr kumimoji="1" sz="2400">
                <a:solidFill>
                  <a:schemeClr val="tx1"/>
                </a:solidFill>
                <a:latin typeface="ＨＧｺﾞｼｯｸE-PRO" pitchFamily="50" charset="-128"/>
                <a:ea typeface="ＨＧｺﾞｼｯｸE-PRO" pitchFamily="50" charset="-128"/>
              </a:defRPr>
            </a:lvl5pPr>
            <a:lvl6pPr marL="457200" algn="l" defTabSz="833438" rtl="0" fontAlgn="base" hangingPunct="0">
              <a:spcBef>
                <a:spcPct val="0"/>
              </a:spcBef>
              <a:spcAft>
                <a:spcPct val="0"/>
              </a:spcAft>
              <a:defRPr kumimoji="1" sz="2400">
                <a:solidFill>
                  <a:schemeClr val="tx1"/>
                </a:solidFill>
                <a:latin typeface="ＨＧｺﾞｼｯｸE-PRO" pitchFamily="50" charset="-128"/>
                <a:ea typeface="ＨＧｺﾞｼｯｸE-PRO" pitchFamily="50" charset="-128"/>
              </a:defRPr>
            </a:lvl6pPr>
            <a:lvl7pPr marL="914400" algn="l" defTabSz="833438" rtl="0" fontAlgn="base" hangingPunct="0">
              <a:spcBef>
                <a:spcPct val="0"/>
              </a:spcBef>
              <a:spcAft>
                <a:spcPct val="0"/>
              </a:spcAft>
              <a:defRPr kumimoji="1" sz="2400">
                <a:solidFill>
                  <a:schemeClr val="tx1"/>
                </a:solidFill>
                <a:latin typeface="ＨＧｺﾞｼｯｸE-PRO" pitchFamily="50" charset="-128"/>
                <a:ea typeface="ＨＧｺﾞｼｯｸE-PRO" pitchFamily="50" charset="-128"/>
              </a:defRPr>
            </a:lvl7pPr>
            <a:lvl8pPr marL="1371600" algn="l" defTabSz="833438" rtl="0" fontAlgn="base" hangingPunct="0">
              <a:spcBef>
                <a:spcPct val="0"/>
              </a:spcBef>
              <a:spcAft>
                <a:spcPct val="0"/>
              </a:spcAft>
              <a:defRPr kumimoji="1" sz="2400">
                <a:solidFill>
                  <a:schemeClr val="tx1"/>
                </a:solidFill>
                <a:latin typeface="ＨＧｺﾞｼｯｸE-PRO" pitchFamily="50" charset="-128"/>
                <a:ea typeface="ＨＧｺﾞｼｯｸE-PRO" pitchFamily="50" charset="-128"/>
              </a:defRPr>
            </a:lvl8pPr>
            <a:lvl9pPr marL="1828800" algn="l" defTabSz="833438" rtl="0" fontAlgn="base" hangingPunct="0">
              <a:spcBef>
                <a:spcPct val="0"/>
              </a:spcBef>
              <a:spcAft>
                <a:spcPct val="0"/>
              </a:spcAft>
              <a:defRPr kumimoji="1" sz="2400">
                <a:solidFill>
                  <a:schemeClr val="tx1"/>
                </a:solidFill>
                <a:latin typeface="ＨＧｺﾞｼｯｸE-PRO" pitchFamily="50" charset="-128"/>
                <a:ea typeface="ＨＧｺﾞｼｯｸE-PRO" pitchFamily="50" charset="-128"/>
              </a:defRPr>
            </a:lvl9pPr>
          </a:lstStyle>
          <a:p>
            <a:pPr>
              <a:defRPr/>
            </a:pPr>
            <a:r>
              <a:rPr lang="ja-JP" altLang="en-US" sz="3000" kern="0" dirty="0"/>
              <a:t>返還誓約書の作成方法</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コンテンツ プレースホルダー 2"/>
          <p:cNvSpPr>
            <a:spLocks noGrp="1"/>
          </p:cNvSpPr>
          <p:nvPr>
            <p:ph idx="1"/>
          </p:nvPr>
        </p:nvSpPr>
        <p:spPr>
          <a:xfrm>
            <a:off x="251520" y="1628800"/>
            <a:ext cx="8352928" cy="3600400"/>
          </a:xfrm>
          <a:solidFill>
            <a:srgbClr val="FFFF99"/>
          </a:solidFill>
          <a:ln>
            <a:solidFill>
              <a:srgbClr val="FFFFCC"/>
            </a:solidFill>
          </a:ln>
        </p:spPr>
        <p:txBody>
          <a:bodyPr/>
          <a:lstStyle/>
          <a:p>
            <a:pPr>
              <a:buClrTx/>
              <a:buFont typeface="Wingdings" panose="05000000000000000000" pitchFamily="2" charset="2"/>
              <a:buChar char="l"/>
            </a:pPr>
            <a:endParaRPr lang="en-US" altLang="ja-JP" sz="1050" b="1" dirty="0">
              <a:latin typeface="メイリオ" pitchFamily="50" charset="-128"/>
              <a:ea typeface="メイリオ" pitchFamily="50" charset="-128"/>
              <a:cs typeface="メイリオ" pitchFamily="50" charset="-128"/>
            </a:endParaRPr>
          </a:p>
          <a:p>
            <a:pPr>
              <a:buClrTx/>
              <a:buFont typeface="Wingdings" panose="05000000000000000000" pitchFamily="2" charset="2"/>
              <a:buChar char="l"/>
            </a:pPr>
            <a:r>
              <a:rPr lang="ja-JP" altLang="en-US" sz="5000" b="1" dirty="0">
                <a:latin typeface="メイリオ" pitchFamily="50" charset="-128"/>
                <a:ea typeface="メイリオ" pitchFamily="50" charset="-128"/>
                <a:cs typeface="メイリオ" pitchFamily="50" charset="-128"/>
              </a:rPr>
              <a:t> 奨学生としての心構え</a:t>
            </a:r>
          </a:p>
          <a:p>
            <a:pPr>
              <a:buClrTx/>
              <a:buFont typeface="Wingdings" panose="05000000000000000000" pitchFamily="2" charset="2"/>
              <a:buChar char="l"/>
            </a:pPr>
            <a:r>
              <a:rPr lang="ja-JP" altLang="en-US" sz="5000" b="1" dirty="0">
                <a:latin typeface="メイリオ" pitchFamily="50" charset="-128"/>
                <a:ea typeface="メイリオ" pitchFamily="50" charset="-128"/>
                <a:cs typeface="メイリオ" pitchFamily="50" charset="-128"/>
              </a:rPr>
              <a:t> 知ってほしいこと</a:t>
            </a:r>
            <a:endParaRPr lang="ja-JP" altLang="ja-JP" sz="5000" b="1" dirty="0">
              <a:latin typeface="メイリオ" pitchFamily="50" charset="-128"/>
              <a:ea typeface="メイリオ" pitchFamily="50" charset="-128"/>
              <a:cs typeface="メイリオ" pitchFamily="50" charset="-128"/>
            </a:endParaRPr>
          </a:p>
          <a:p>
            <a:pPr>
              <a:buClrTx/>
              <a:buFont typeface="Wingdings" panose="05000000000000000000" pitchFamily="2" charset="2"/>
              <a:buChar char="l"/>
            </a:pPr>
            <a:r>
              <a:rPr lang="ja-JP" altLang="en-US" sz="5000" b="1" dirty="0">
                <a:latin typeface="メイリオ" pitchFamily="50" charset="-128"/>
                <a:ea typeface="メイリオ" pitchFamily="50" charset="-128"/>
                <a:cs typeface="メイリオ" pitchFamily="50" charset="-128"/>
              </a:rPr>
              <a:t> 返還誓約書の作成方法</a:t>
            </a:r>
          </a:p>
        </p:txBody>
      </p:sp>
      <p:sp>
        <p:nvSpPr>
          <p:cNvPr id="3" name="タイトル 1"/>
          <p:cNvSpPr txBox="1">
            <a:spLocks/>
          </p:cNvSpPr>
          <p:nvPr/>
        </p:nvSpPr>
        <p:spPr bwMode="auto">
          <a:xfrm>
            <a:off x="34925" y="115888"/>
            <a:ext cx="7386638"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l" defTabSz="833438" rtl="0" eaLnBrk="0" fontAlgn="base" hangingPunct="0">
              <a:spcBef>
                <a:spcPct val="0"/>
              </a:spcBef>
              <a:spcAft>
                <a:spcPct val="0"/>
              </a:spcAft>
              <a:defRPr kumimoji="1" sz="2400">
                <a:solidFill>
                  <a:schemeClr val="tx1"/>
                </a:solidFill>
                <a:latin typeface="+mj-lt"/>
                <a:ea typeface="+mj-ea"/>
                <a:cs typeface="+mj-cs"/>
              </a:defRPr>
            </a:lvl1pPr>
            <a:lvl2pPr algn="l" defTabSz="833438" rtl="0" eaLnBrk="0" fontAlgn="base" hangingPunct="0">
              <a:spcBef>
                <a:spcPct val="0"/>
              </a:spcBef>
              <a:spcAft>
                <a:spcPct val="0"/>
              </a:spcAft>
              <a:defRPr kumimoji="1" sz="2400">
                <a:solidFill>
                  <a:schemeClr val="tx1"/>
                </a:solidFill>
                <a:latin typeface="ＨＧｺﾞｼｯｸE-PRO" pitchFamily="50" charset="-128"/>
                <a:ea typeface="ＨＧｺﾞｼｯｸE-PRO" pitchFamily="50" charset="-128"/>
              </a:defRPr>
            </a:lvl2pPr>
            <a:lvl3pPr algn="l" defTabSz="833438" rtl="0" eaLnBrk="0" fontAlgn="base" hangingPunct="0">
              <a:spcBef>
                <a:spcPct val="0"/>
              </a:spcBef>
              <a:spcAft>
                <a:spcPct val="0"/>
              </a:spcAft>
              <a:defRPr kumimoji="1" sz="2400">
                <a:solidFill>
                  <a:schemeClr val="tx1"/>
                </a:solidFill>
                <a:latin typeface="ＨＧｺﾞｼｯｸE-PRO" pitchFamily="50" charset="-128"/>
                <a:ea typeface="ＨＧｺﾞｼｯｸE-PRO" pitchFamily="50" charset="-128"/>
              </a:defRPr>
            </a:lvl3pPr>
            <a:lvl4pPr algn="l" defTabSz="833438" rtl="0" eaLnBrk="0" fontAlgn="base" hangingPunct="0">
              <a:spcBef>
                <a:spcPct val="0"/>
              </a:spcBef>
              <a:spcAft>
                <a:spcPct val="0"/>
              </a:spcAft>
              <a:defRPr kumimoji="1" sz="2400">
                <a:solidFill>
                  <a:schemeClr val="tx1"/>
                </a:solidFill>
                <a:latin typeface="ＨＧｺﾞｼｯｸE-PRO" pitchFamily="50" charset="-128"/>
                <a:ea typeface="ＨＧｺﾞｼｯｸE-PRO" pitchFamily="50" charset="-128"/>
              </a:defRPr>
            </a:lvl4pPr>
            <a:lvl5pPr algn="l" defTabSz="833438" rtl="0" eaLnBrk="0" fontAlgn="base" hangingPunct="0">
              <a:spcBef>
                <a:spcPct val="0"/>
              </a:spcBef>
              <a:spcAft>
                <a:spcPct val="0"/>
              </a:spcAft>
              <a:defRPr kumimoji="1" sz="2400">
                <a:solidFill>
                  <a:schemeClr val="tx1"/>
                </a:solidFill>
                <a:latin typeface="ＨＧｺﾞｼｯｸE-PRO" pitchFamily="50" charset="-128"/>
                <a:ea typeface="ＨＧｺﾞｼｯｸE-PRO" pitchFamily="50" charset="-128"/>
              </a:defRPr>
            </a:lvl5pPr>
            <a:lvl6pPr marL="457200" algn="l" defTabSz="833438" rtl="0" fontAlgn="base" hangingPunct="0">
              <a:spcBef>
                <a:spcPct val="0"/>
              </a:spcBef>
              <a:spcAft>
                <a:spcPct val="0"/>
              </a:spcAft>
              <a:defRPr kumimoji="1" sz="2400">
                <a:solidFill>
                  <a:schemeClr val="tx1"/>
                </a:solidFill>
                <a:latin typeface="ＨＧｺﾞｼｯｸE-PRO" pitchFamily="50" charset="-128"/>
                <a:ea typeface="ＨＧｺﾞｼｯｸE-PRO" pitchFamily="50" charset="-128"/>
              </a:defRPr>
            </a:lvl6pPr>
            <a:lvl7pPr marL="914400" algn="l" defTabSz="833438" rtl="0" fontAlgn="base" hangingPunct="0">
              <a:spcBef>
                <a:spcPct val="0"/>
              </a:spcBef>
              <a:spcAft>
                <a:spcPct val="0"/>
              </a:spcAft>
              <a:defRPr kumimoji="1" sz="2400">
                <a:solidFill>
                  <a:schemeClr val="tx1"/>
                </a:solidFill>
                <a:latin typeface="ＨＧｺﾞｼｯｸE-PRO" pitchFamily="50" charset="-128"/>
                <a:ea typeface="ＨＧｺﾞｼｯｸE-PRO" pitchFamily="50" charset="-128"/>
              </a:defRPr>
            </a:lvl7pPr>
            <a:lvl8pPr marL="1371600" algn="l" defTabSz="833438" rtl="0" fontAlgn="base" hangingPunct="0">
              <a:spcBef>
                <a:spcPct val="0"/>
              </a:spcBef>
              <a:spcAft>
                <a:spcPct val="0"/>
              </a:spcAft>
              <a:defRPr kumimoji="1" sz="2400">
                <a:solidFill>
                  <a:schemeClr val="tx1"/>
                </a:solidFill>
                <a:latin typeface="ＨＧｺﾞｼｯｸE-PRO" pitchFamily="50" charset="-128"/>
                <a:ea typeface="ＨＧｺﾞｼｯｸE-PRO" pitchFamily="50" charset="-128"/>
              </a:defRPr>
            </a:lvl8pPr>
            <a:lvl9pPr marL="1828800" algn="l" defTabSz="833438" rtl="0" fontAlgn="base" hangingPunct="0">
              <a:spcBef>
                <a:spcPct val="0"/>
              </a:spcBef>
              <a:spcAft>
                <a:spcPct val="0"/>
              </a:spcAft>
              <a:defRPr kumimoji="1" sz="2400">
                <a:solidFill>
                  <a:schemeClr val="tx1"/>
                </a:solidFill>
                <a:latin typeface="ＨＧｺﾞｼｯｸE-PRO" pitchFamily="50" charset="-128"/>
                <a:ea typeface="ＨＧｺﾞｼｯｸE-PRO" pitchFamily="50" charset="-128"/>
              </a:defRPr>
            </a:lvl9pPr>
          </a:lstStyle>
          <a:p>
            <a:pPr>
              <a:defRPr/>
            </a:pPr>
            <a:r>
              <a:rPr lang="ja-JP" altLang="en-US" sz="3000" kern="0" dirty="0"/>
              <a:t>説明会の流れ</a:t>
            </a:r>
            <a:endParaRPr lang="en-US" altLang="ja-JP" sz="3000" kern="0" dirty="0"/>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7" name="コンテンツ プレースホルダー 2"/>
          <p:cNvSpPr txBox="1">
            <a:spLocks/>
          </p:cNvSpPr>
          <p:nvPr/>
        </p:nvSpPr>
        <p:spPr bwMode="auto">
          <a:xfrm>
            <a:off x="444501" y="1222375"/>
            <a:ext cx="8303964" cy="4799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defTabSz="457200" eaLnBrk="0" hangingPunct="0">
              <a:defRPr kumimoji="1" sz="2000" b="1">
                <a:solidFill>
                  <a:schemeClr val="tx1"/>
                </a:solidFill>
                <a:latin typeface="Times New Roman" pitchFamily="18" charset="0"/>
                <a:ea typeface="ＨＧｺﾞｼｯｸE-PRO" pitchFamily="50" charset="-128"/>
              </a:defRPr>
            </a:lvl1pPr>
            <a:lvl2pPr marL="742950" indent="-285750" defTabSz="457200" eaLnBrk="0" hangingPunct="0">
              <a:defRPr kumimoji="1" sz="2000" b="1">
                <a:solidFill>
                  <a:schemeClr val="tx1"/>
                </a:solidFill>
                <a:latin typeface="Times New Roman" pitchFamily="18" charset="0"/>
                <a:ea typeface="ＨＧｺﾞｼｯｸE-PRO" pitchFamily="50" charset="-128"/>
              </a:defRPr>
            </a:lvl2pPr>
            <a:lvl3pPr marL="1143000" indent="-228600" defTabSz="457200" eaLnBrk="0" hangingPunct="0">
              <a:defRPr kumimoji="1" sz="2000" b="1">
                <a:solidFill>
                  <a:schemeClr val="tx1"/>
                </a:solidFill>
                <a:latin typeface="Times New Roman" pitchFamily="18" charset="0"/>
                <a:ea typeface="ＨＧｺﾞｼｯｸE-PRO" pitchFamily="50" charset="-128"/>
              </a:defRPr>
            </a:lvl3pPr>
            <a:lvl4pPr marL="1600200" indent="-228600" defTabSz="457200" eaLnBrk="0" hangingPunct="0">
              <a:defRPr kumimoji="1" sz="2000" b="1">
                <a:solidFill>
                  <a:schemeClr val="tx1"/>
                </a:solidFill>
                <a:latin typeface="Times New Roman" pitchFamily="18" charset="0"/>
                <a:ea typeface="ＨＧｺﾞｼｯｸE-PRO" pitchFamily="50" charset="-128"/>
              </a:defRPr>
            </a:lvl4pPr>
            <a:lvl5pPr marL="2057400" indent="-228600" defTabSz="457200" eaLnBrk="0" hangingPunct="0">
              <a:defRPr kumimoji="1" sz="2000" b="1">
                <a:solidFill>
                  <a:schemeClr val="tx1"/>
                </a:solidFill>
                <a:latin typeface="Times New Roman" pitchFamily="18" charset="0"/>
                <a:ea typeface="ＨＧｺﾞｼｯｸE-PRO" pitchFamily="50" charset="-128"/>
              </a:defRPr>
            </a:lvl5pPr>
            <a:lvl6pPr marL="2514600" indent="-228600" defTabSz="457200" eaLnBrk="0" fontAlgn="base" hangingPunct="0">
              <a:spcBef>
                <a:spcPct val="0"/>
              </a:spcBef>
              <a:spcAft>
                <a:spcPct val="0"/>
              </a:spcAft>
              <a:buClr>
                <a:srgbClr val="FF66CC"/>
              </a:buClr>
              <a:buFont typeface="Wingdings" pitchFamily="2" charset="2"/>
              <a:defRPr kumimoji="1" sz="2000" b="1">
                <a:solidFill>
                  <a:schemeClr val="tx1"/>
                </a:solidFill>
                <a:latin typeface="Times New Roman" pitchFamily="18" charset="0"/>
                <a:ea typeface="ＨＧｺﾞｼｯｸE-PRO" pitchFamily="50" charset="-128"/>
              </a:defRPr>
            </a:lvl6pPr>
            <a:lvl7pPr marL="2971800" indent="-228600" defTabSz="457200" eaLnBrk="0" fontAlgn="base" hangingPunct="0">
              <a:spcBef>
                <a:spcPct val="0"/>
              </a:spcBef>
              <a:spcAft>
                <a:spcPct val="0"/>
              </a:spcAft>
              <a:buClr>
                <a:srgbClr val="FF66CC"/>
              </a:buClr>
              <a:buFont typeface="Wingdings" pitchFamily="2" charset="2"/>
              <a:defRPr kumimoji="1" sz="2000" b="1">
                <a:solidFill>
                  <a:schemeClr val="tx1"/>
                </a:solidFill>
                <a:latin typeface="Times New Roman" pitchFamily="18" charset="0"/>
                <a:ea typeface="ＨＧｺﾞｼｯｸE-PRO" pitchFamily="50" charset="-128"/>
              </a:defRPr>
            </a:lvl7pPr>
            <a:lvl8pPr marL="3429000" indent="-228600" defTabSz="457200" eaLnBrk="0" fontAlgn="base" hangingPunct="0">
              <a:spcBef>
                <a:spcPct val="0"/>
              </a:spcBef>
              <a:spcAft>
                <a:spcPct val="0"/>
              </a:spcAft>
              <a:buClr>
                <a:srgbClr val="FF66CC"/>
              </a:buClr>
              <a:buFont typeface="Wingdings" pitchFamily="2" charset="2"/>
              <a:defRPr kumimoji="1" sz="2000" b="1">
                <a:solidFill>
                  <a:schemeClr val="tx1"/>
                </a:solidFill>
                <a:latin typeface="Times New Roman" pitchFamily="18" charset="0"/>
                <a:ea typeface="ＨＧｺﾞｼｯｸE-PRO" pitchFamily="50" charset="-128"/>
              </a:defRPr>
            </a:lvl8pPr>
            <a:lvl9pPr marL="3886200" indent="-228600" defTabSz="457200" eaLnBrk="0" fontAlgn="base" hangingPunct="0">
              <a:spcBef>
                <a:spcPct val="0"/>
              </a:spcBef>
              <a:spcAft>
                <a:spcPct val="0"/>
              </a:spcAft>
              <a:buClr>
                <a:srgbClr val="FF66CC"/>
              </a:buClr>
              <a:buFont typeface="Wingdings" pitchFamily="2" charset="2"/>
              <a:defRPr kumimoji="1" sz="2000" b="1">
                <a:solidFill>
                  <a:schemeClr val="tx1"/>
                </a:solidFill>
                <a:latin typeface="Times New Roman" pitchFamily="18" charset="0"/>
                <a:ea typeface="ＨＧｺﾞｼｯｸE-PRO" pitchFamily="50" charset="-128"/>
              </a:defRPr>
            </a:lvl9pPr>
          </a:lstStyle>
          <a:p>
            <a:pPr marL="0" indent="0" eaLnBrk="1" hangingPunct="1">
              <a:spcBef>
                <a:spcPts val="1000"/>
              </a:spcBef>
              <a:buClr>
                <a:srgbClr val="FC0128"/>
              </a:buClr>
              <a:buSzPct val="80000"/>
              <a:defRPr/>
            </a:pPr>
            <a:endParaRPr lang="en-US" altLang="ja-JP" sz="2800" b="0" dirty="0">
              <a:solidFill>
                <a:srgbClr val="404040"/>
              </a:solidFill>
              <a:latin typeface="Trebuchet MS" pitchFamily="34" charset="0"/>
              <a:ea typeface="メイリオ" pitchFamily="50" charset="-128"/>
              <a:cs typeface="メイリオ" pitchFamily="50" charset="-128"/>
            </a:endParaRPr>
          </a:p>
          <a:p>
            <a:pPr marL="0" indent="0" eaLnBrk="1" hangingPunct="1">
              <a:spcBef>
                <a:spcPts val="1000"/>
              </a:spcBef>
              <a:buClr>
                <a:srgbClr val="FC0128"/>
              </a:buClr>
              <a:buSzPct val="80000"/>
              <a:defRPr/>
            </a:pPr>
            <a:endParaRPr lang="en-US" altLang="ja-JP" sz="2800" b="0" dirty="0">
              <a:solidFill>
                <a:srgbClr val="404040"/>
              </a:solidFill>
              <a:latin typeface="メイリオ" panose="020B0604030504040204" pitchFamily="50" charset="-128"/>
              <a:ea typeface="メイリオ" panose="020B0604030504040204" pitchFamily="50" charset="-128"/>
              <a:cs typeface="メイリオ" pitchFamily="50" charset="-128"/>
            </a:endParaRPr>
          </a:p>
          <a:p>
            <a:pPr marL="0" indent="0" eaLnBrk="1" hangingPunct="1">
              <a:spcBef>
                <a:spcPts val="1000"/>
              </a:spcBef>
              <a:buClr>
                <a:srgbClr val="FC0128"/>
              </a:buClr>
              <a:buSzPct val="80000"/>
              <a:defRPr/>
            </a:pPr>
            <a:r>
              <a:rPr lang="en-US" altLang="ja-JP" sz="2800" b="0" dirty="0">
                <a:solidFill>
                  <a:srgbClr val="404040"/>
                </a:solidFill>
                <a:latin typeface="メイリオ" panose="020B0604030504040204" pitchFamily="50" charset="-128"/>
                <a:ea typeface="メイリオ" panose="020B0604030504040204" pitchFamily="50" charset="-128"/>
                <a:cs typeface="メイリオ" pitchFamily="50" charset="-128"/>
              </a:rPr>
              <a:t> [</a:t>
            </a:r>
            <a:r>
              <a:rPr lang="ja-JP" altLang="en-US" sz="2800" b="0" dirty="0">
                <a:solidFill>
                  <a:srgbClr val="404040"/>
                </a:solidFill>
                <a:latin typeface="メイリオ" panose="020B0604030504040204" pitchFamily="50" charset="-128"/>
                <a:ea typeface="メイリオ" panose="020B0604030504040204" pitchFamily="50" charset="-128"/>
                <a:cs typeface="メイリオ" pitchFamily="50" charset="-128"/>
              </a:rPr>
              <a:t>例</a:t>
            </a:r>
            <a:r>
              <a:rPr lang="en-US" altLang="ja-JP" sz="2800" b="0" dirty="0">
                <a:solidFill>
                  <a:srgbClr val="404040"/>
                </a:solidFill>
                <a:latin typeface="メイリオ" panose="020B0604030504040204" pitchFamily="50" charset="-128"/>
                <a:ea typeface="メイリオ" panose="020B0604030504040204" pitchFamily="50" charset="-128"/>
                <a:cs typeface="メイリオ" pitchFamily="50" charset="-128"/>
              </a:rPr>
              <a:t>]</a:t>
            </a:r>
          </a:p>
          <a:p>
            <a:pPr marL="0" indent="0" eaLnBrk="1" hangingPunct="1">
              <a:spcBef>
                <a:spcPts val="1000"/>
              </a:spcBef>
              <a:buClr>
                <a:srgbClr val="FC0128"/>
              </a:buClr>
              <a:buSzPct val="80000"/>
              <a:defRPr/>
            </a:pPr>
            <a:endParaRPr lang="en-US" altLang="ja-JP" sz="2800" b="0" dirty="0">
              <a:solidFill>
                <a:srgbClr val="404040"/>
              </a:solidFill>
              <a:latin typeface="Trebuchet MS" pitchFamily="34" charset="0"/>
              <a:ea typeface="メイリオ" pitchFamily="50" charset="-128"/>
              <a:cs typeface="メイリオ" pitchFamily="50" charset="-128"/>
            </a:endParaRPr>
          </a:p>
          <a:p>
            <a:pPr eaLnBrk="1" hangingPunct="1">
              <a:spcBef>
                <a:spcPts val="1000"/>
              </a:spcBef>
              <a:buClr>
                <a:srgbClr val="FC0128"/>
              </a:buClr>
              <a:buSzPct val="80000"/>
              <a:buFont typeface="Wingdings" pitchFamily="2" charset="2"/>
              <a:buNone/>
              <a:defRPr/>
            </a:pPr>
            <a:endParaRPr lang="en-US" altLang="ja-JP" b="0" dirty="0">
              <a:solidFill>
                <a:srgbClr val="404040"/>
              </a:solidFill>
              <a:latin typeface="Trebuchet MS" pitchFamily="34" charset="0"/>
              <a:ea typeface="メイリオ" pitchFamily="50" charset="-128"/>
              <a:cs typeface="メイリオ" pitchFamily="50" charset="-128"/>
            </a:endParaRPr>
          </a:p>
          <a:p>
            <a:pPr eaLnBrk="1" hangingPunct="1">
              <a:spcBef>
                <a:spcPts val="1000"/>
              </a:spcBef>
              <a:buClr>
                <a:srgbClr val="FC0128"/>
              </a:buClr>
              <a:buSzPct val="80000"/>
              <a:buFont typeface="Wingdings" pitchFamily="2" charset="2"/>
              <a:buNone/>
              <a:defRPr/>
            </a:pPr>
            <a:r>
              <a:rPr lang="ja-JP" altLang="en-US" b="0" dirty="0">
                <a:solidFill>
                  <a:srgbClr val="404040"/>
                </a:solidFill>
                <a:latin typeface="Trebuchet MS" pitchFamily="34" charset="0"/>
                <a:ea typeface="メイリオ" pitchFamily="50" charset="-128"/>
                <a:cs typeface="メイリオ" pitchFamily="50" charset="-128"/>
              </a:rPr>
              <a:t>　</a:t>
            </a:r>
            <a:r>
              <a:rPr lang="en-US" altLang="ja-JP" sz="1700" b="0" dirty="0">
                <a:solidFill>
                  <a:srgbClr val="404040"/>
                </a:solidFill>
                <a:latin typeface="Trebuchet MS" pitchFamily="34" charset="0"/>
                <a:ea typeface="メイリオ" pitchFamily="50" charset="-128"/>
                <a:cs typeface="メイリオ" pitchFamily="50" charset="-128"/>
              </a:rPr>
              <a:t>※</a:t>
            </a:r>
            <a:r>
              <a:rPr lang="ja-JP" altLang="en-US" sz="1700" b="0" dirty="0">
                <a:solidFill>
                  <a:srgbClr val="404040"/>
                </a:solidFill>
                <a:latin typeface="Trebuchet MS" pitchFamily="34" charset="0"/>
                <a:ea typeface="メイリオ" pitchFamily="50" charset="-128"/>
                <a:cs typeface="メイリオ" pitchFamily="50" charset="-128"/>
              </a:rPr>
              <a:t>　修正テープ、修正液の使用はできません。</a:t>
            </a:r>
            <a:endParaRPr lang="en-US" altLang="ja-JP" sz="1700" b="0" dirty="0">
              <a:solidFill>
                <a:srgbClr val="404040"/>
              </a:solidFill>
              <a:latin typeface="Trebuchet MS" pitchFamily="34" charset="0"/>
              <a:ea typeface="メイリオ" pitchFamily="50" charset="-128"/>
              <a:cs typeface="メイリオ" pitchFamily="50" charset="-128"/>
            </a:endParaRPr>
          </a:p>
          <a:p>
            <a:pPr eaLnBrk="1" hangingPunct="1">
              <a:spcBef>
                <a:spcPts val="1000"/>
              </a:spcBef>
              <a:buClr>
                <a:srgbClr val="FC0128"/>
              </a:buClr>
              <a:buSzPct val="80000"/>
              <a:buFont typeface="Wingdings" pitchFamily="2" charset="2"/>
              <a:buNone/>
              <a:defRPr/>
            </a:pPr>
            <a:r>
              <a:rPr lang="ja-JP" altLang="en-US" sz="1700" b="0" dirty="0">
                <a:solidFill>
                  <a:srgbClr val="404040"/>
                </a:solidFill>
                <a:latin typeface="Trebuchet MS" pitchFamily="34" charset="0"/>
                <a:ea typeface="メイリオ" pitchFamily="50" charset="-128"/>
                <a:cs typeface="メイリオ" pitchFamily="50" charset="-128"/>
              </a:rPr>
              <a:t>　</a:t>
            </a:r>
            <a:r>
              <a:rPr lang="en-US" altLang="ja-JP" sz="1700" b="0" dirty="0">
                <a:solidFill>
                  <a:srgbClr val="404040"/>
                </a:solidFill>
                <a:latin typeface="Trebuchet MS" pitchFamily="34" charset="0"/>
                <a:ea typeface="メイリオ" pitchFamily="50" charset="-128"/>
                <a:cs typeface="メイリオ" pitchFamily="50" charset="-128"/>
              </a:rPr>
              <a:t>※</a:t>
            </a:r>
            <a:r>
              <a:rPr lang="ja-JP" altLang="en-US" sz="1700" b="0" dirty="0">
                <a:solidFill>
                  <a:srgbClr val="404040"/>
                </a:solidFill>
                <a:latin typeface="Trebuchet MS" pitchFamily="34" charset="0"/>
                <a:ea typeface="メイリオ" pitchFamily="50" charset="-128"/>
                <a:cs typeface="メイリオ" pitchFamily="50" charset="-128"/>
              </a:rPr>
              <a:t>　印字内容の訂正が必要なときは、所定の用紙を取りに来てください。</a:t>
            </a:r>
            <a:endParaRPr lang="en-US" altLang="ja-JP" sz="1700" b="0" dirty="0">
              <a:solidFill>
                <a:srgbClr val="404040"/>
              </a:solidFill>
              <a:latin typeface="Trebuchet MS" pitchFamily="34" charset="0"/>
              <a:ea typeface="メイリオ" pitchFamily="50" charset="-128"/>
              <a:cs typeface="メイリオ" pitchFamily="50" charset="-128"/>
            </a:endParaRPr>
          </a:p>
          <a:p>
            <a:pPr eaLnBrk="1" hangingPunct="1">
              <a:spcBef>
                <a:spcPts val="1000"/>
              </a:spcBef>
              <a:buClr>
                <a:srgbClr val="FC0128"/>
              </a:buClr>
              <a:buSzPct val="80000"/>
              <a:buFont typeface="Wingdings" pitchFamily="2" charset="2"/>
              <a:buNone/>
              <a:defRPr/>
            </a:pPr>
            <a:r>
              <a:rPr lang="ja-JP" altLang="en-US" sz="1700" b="0" dirty="0">
                <a:solidFill>
                  <a:srgbClr val="404040"/>
                </a:solidFill>
                <a:latin typeface="Trebuchet MS" pitchFamily="34" charset="0"/>
                <a:ea typeface="メイリオ" pitchFamily="50" charset="-128"/>
                <a:cs typeface="メイリオ" pitchFamily="50" charset="-128"/>
              </a:rPr>
              <a:t>　</a:t>
            </a:r>
            <a:r>
              <a:rPr lang="en-US" altLang="ja-JP" sz="1700" b="0" dirty="0">
                <a:solidFill>
                  <a:srgbClr val="404040"/>
                </a:solidFill>
                <a:latin typeface="Trebuchet MS" pitchFamily="34" charset="0"/>
                <a:ea typeface="メイリオ" pitchFamily="50" charset="-128"/>
                <a:cs typeface="メイリオ" pitchFamily="50" charset="-128"/>
              </a:rPr>
              <a:t>※</a:t>
            </a:r>
            <a:r>
              <a:rPr lang="ja-JP" altLang="en-US" sz="1700" b="0" dirty="0">
                <a:solidFill>
                  <a:srgbClr val="404040"/>
                </a:solidFill>
                <a:latin typeface="Trebuchet MS" pitchFamily="34" charset="0"/>
                <a:ea typeface="メイリオ" pitchFamily="50" charset="-128"/>
                <a:cs typeface="メイリオ" pitchFamily="50" charset="-128"/>
              </a:rPr>
              <a:t>　姓または名が同じでも、署名の訂正は全て訂正してください。</a:t>
            </a:r>
            <a:endParaRPr lang="en-US" altLang="ja-JP" sz="1700" b="0" dirty="0">
              <a:solidFill>
                <a:srgbClr val="404040"/>
              </a:solidFill>
              <a:latin typeface="Trebuchet MS" pitchFamily="34" charset="0"/>
              <a:ea typeface="メイリオ" pitchFamily="50" charset="-128"/>
              <a:cs typeface="メイリオ" pitchFamily="50" charset="-128"/>
            </a:endParaRPr>
          </a:p>
          <a:p>
            <a:pPr eaLnBrk="1" hangingPunct="1">
              <a:spcBef>
                <a:spcPts val="1000"/>
              </a:spcBef>
              <a:buClr>
                <a:srgbClr val="FC0128"/>
              </a:buClr>
              <a:buSzPct val="80000"/>
              <a:buFont typeface="Wingdings" pitchFamily="2" charset="2"/>
              <a:buNone/>
              <a:defRPr/>
            </a:pPr>
            <a:r>
              <a:rPr lang="ja-JP" altLang="en-US" sz="1700" b="0" dirty="0">
                <a:solidFill>
                  <a:srgbClr val="404040"/>
                </a:solidFill>
                <a:latin typeface="Trebuchet MS" pitchFamily="34" charset="0"/>
                <a:ea typeface="メイリオ" pitchFamily="50" charset="-128"/>
                <a:cs typeface="メイリオ" pitchFamily="50" charset="-128"/>
              </a:rPr>
              <a:t>　</a:t>
            </a:r>
            <a:r>
              <a:rPr lang="en-US" altLang="ja-JP" sz="1700" b="0" dirty="0">
                <a:solidFill>
                  <a:srgbClr val="404040"/>
                </a:solidFill>
                <a:latin typeface="Trebuchet MS" pitchFamily="34" charset="0"/>
                <a:ea typeface="メイリオ" pitchFamily="50" charset="-128"/>
                <a:cs typeface="メイリオ" pitchFamily="50" charset="-128"/>
              </a:rPr>
              <a:t>※</a:t>
            </a:r>
            <a:r>
              <a:rPr lang="ja-JP" altLang="en-US" sz="1700" b="0" dirty="0">
                <a:solidFill>
                  <a:srgbClr val="404040"/>
                </a:solidFill>
                <a:latin typeface="Trebuchet MS" pitchFamily="34" charset="0"/>
                <a:ea typeface="メイリオ" pitchFamily="50" charset="-128"/>
                <a:cs typeface="メイリオ" pitchFamily="50" charset="-128"/>
              </a:rPr>
              <a:t>　訂正・変更した人の印を二重線の上に押してください。</a:t>
            </a:r>
            <a:endParaRPr lang="en-US" altLang="ja-JP" sz="1700" b="0" dirty="0">
              <a:solidFill>
                <a:srgbClr val="404040"/>
              </a:solidFill>
              <a:latin typeface="Trebuchet MS" pitchFamily="34" charset="0"/>
              <a:ea typeface="メイリオ" pitchFamily="50" charset="-128"/>
              <a:cs typeface="メイリオ" pitchFamily="50" charset="-128"/>
            </a:endParaRPr>
          </a:p>
        </p:txBody>
      </p:sp>
      <p:sp>
        <p:nvSpPr>
          <p:cNvPr id="38916" name="Text Box 44"/>
          <p:cNvSpPr txBox="1">
            <a:spLocks noChangeArrowheads="1"/>
          </p:cNvSpPr>
          <p:nvPr/>
        </p:nvSpPr>
        <p:spPr bwMode="auto">
          <a:xfrm>
            <a:off x="7842250" y="820738"/>
            <a:ext cx="1301750" cy="461665"/>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spcBef>
                <a:spcPct val="20000"/>
              </a:spcBef>
              <a:spcAft>
                <a:spcPct val="30000"/>
              </a:spcAft>
              <a:buClr>
                <a:srgbClr val="006600"/>
              </a:buClr>
              <a:buFont typeface="Wingdings" pitchFamily="2" charset="2"/>
              <a:buChar char="n"/>
              <a:defRPr kumimoji="1" sz="1400">
                <a:solidFill>
                  <a:schemeClr val="tx1"/>
                </a:solidFill>
                <a:latin typeface="ＨＧｺﾞｼｯｸE-PRO"/>
                <a:ea typeface="ＨＧｺﾞｼｯｸE-PRO"/>
                <a:cs typeface="ＨＧｺﾞｼｯｸE-PRO"/>
              </a:defRPr>
            </a:lvl1pPr>
            <a:lvl2pPr marL="742950" indent="-285750" eaLnBrk="0" hangingPunct="0">
              <a:spcBef>
                <a:spcPct val="20000"/>
              </a:spcBef>
              <a:spcAft>
                <a:spcPct val="30000"/>
              </a:spcAft>
              <a:buClr>
                <a:schemeClr val="tx2"/>
              </a:buClr>
              <a:buSzPct val="90000"/>
              <a:buFont typeface="Wingdings" pitchFamily="2" charset="2"/>
              <a:buChar char="t"/>
              <a:defRPr kumimoji="1" sz="1200">
                <a:solidFill>
                  <a:schemeClr val="tx1"/>
                </a:solidFill>
                <a:latin typeface="ＭＳ Ｐゴシック" pitchFamily="50" charset="-128"/>
                <a:ea typeface="ＭＳ Ｐゴシック" pitchFamily="50" charset="-128"/>
                <a:cs typeface="ＨＧｺﾞｼｯｸE-PRO"/>
              </a:defRPr>
            </a:lvl2pPr>
            <a:lvl3pPr marL="1143000" indent="-228600" eaLnBrk="0" hangingPunct="0">
              <a:spcBef>
                <a:spcPct val="20000"/>
              </a:spcBef>
              <a:spcAft>
                <a:spcPct val="30000"/>
              </a:spcAft>
              <a:buClr>
                <a:schemeClr val="tx2"/>
              </a:buClr>
              <a:buSzPct val="90000"/>
              <a:buFont typeface="Wingdings" pitchFamily="2" charset="2"/>
              <a:buChar char=""/>
              <a:defRPr kumimoji="1" sz="1200">
                <a:solidFill>
                  <a:schemeClr val="tx1"/>
                </a:solidFill>
                <a:latin typeface="ＭＳ Ｐゴシック" pitchFamily="50" charset="-128"/>
                <a:ea typeface="ＭＳ Ｐゴシック" pitchFamily="50" charset="-128"/>
                <a:cs typeface="ＨＧｺﾞｼｯｸE-PRO"/>
              </a:defRPr>
            </a:lvl3pPr>
            <a:lvl4pPr marL="1600200" indent="-228600" eaLnBrk="0" hangingPunct="0">
              <a:spcBef>
                <a:spcPct val="20000"/>
              </a:spcBef>
              <a:buChar char="–"/>
              <a:defRPr kumimoji="1" sz="1200">
                <a:solidFill>
                  <a:schemeClr val="tx1"/>
                </a:solidFill>
                <a:latin typeface="ＭＳ Ｐゴシック" pitchFamily="50" charset="-128"/>
                <a:ea typeface="ＭＳ Ｐゴシック" pitchFamily="50" charset="-128"/>
                <a:cs typeface="ＨＧｺﾞｼｯｸE-PRO"/>
              </a:defRPr>
            </a:lvl4pPr>
            <a:lvl5pPr marL="2057400" indent="-228600" eaLnBrk="0" hangingPunct="0">
              <a:spcBef>
                <a:spcPct val="20000"/>
              </a:spcBef>
              <a:buChar char="»"/>
              <a:defRPr kumimoji="1" sz="1200">
                <a:solidFill>
                  <a:schemeClr val="tx1"/>
                </a:solidFill>
                <a:latin typeface="ＭＳ Ｐゴシック" pitchFamily="50" charset="-128"/>
                <a:ea typeface="ＭＳ Ｐゴシック" pitchFamily="50" charset="-128"/>
                <a:cs typeface="ＨＧｺﾞｼｯｸE-PRO"/>
              </a:defRPr>
            </a:lvl5pPr>
            <a:lvl6pPr marL="2514600" indent="-228600" eaLnBrk="0" fontAlgn="base" hangingPunct="0">
              <a:spcBef>
                <a:spcPct val="20000"/>
              </a:spcBef>
              <a:spcAft>
                <a:spcPct val="0"/>
              </a:spcAft>
              <a:buChar char="»"/>
              <a:defRPr kumimoji="1" sz="1200">
                <a:solidFill>
                  <a:schemeClr val="tx1"/>
                </a:solidFill>
                <a:latin typeface="ＭＳ Ｐゴシック" pitchFamily="50" charset="-128"/>
                <a:ea typeface="ＭＳ Ｐゴシック" pitchFamily="50" charset="-128"/>
                <a:cs typeface="ＨＧｺﾞｼｯｸE-PRO"/>
              </a:defRPr>
            </a:lvl6pPr>
            <a:lvl7pPr marL="2971800" indent="-228600" eaLnBrk="0" fontAlgn="base" hangingPunct="0">
              <a:spcBef>
                <a:spcPct val="20000"/>
              </a:spcBef>
              <a:spcAft>
                <a:spcPct val="0"/>
              </a:spcAft>
              <a:buChar char="»"/>
              <a:defRPr kumimoji="1" sz="1200">
                <a:solidFill>
                  <a:schemeClr val="tx1"/>
                </a:solidFill>
                <a:latin typeface="ＭＳ Ｐゴシック" pitchFamily="50" charset="-128"/>
                <a:ea typeface="ＭＳ Ｐゴシック" pitchFamily="50" charset="-128"/>
                <a:cs typeface="ＨＧｺﾞｼｯｸE-PRO"/>
              </a:defRPr>
            </a:lvl7pPr>
            <a:lvl8pPr marL="3429000" indent="-228600" eaLnBrk="0" fontAlgn="base" hangingPunct="0">
              <a:spcBef>
                <a:spcPct val="20000"/>
              </a:spcBef>
              <a:spcAft>
                <a:spcPct val="0"/>
              </a:spcAft>
              <a:buChar char="»"/>
              <a:defRPr kumimoji="1" sz="1200">
                <a:solidFill>
                  <a:schemeClr val="tx1"/>
                </a:solidFill>
                <a:latin typeface="ＭＳ Ｐゴシック" pitchFamily="50" charset="-128"/>
                <a:ea typeface="ＭＳ Ｐゴシック" pitchFamily="50" charset="-128"/>
                <a:cs typeface="ＨＧｺﾞｼｯｸE-PRO"/>
              </a:defRPr>
            </a:lvl8pPr>
            <a:lvl9pPr marL="3886200" indent="-228600" eaLnBrk="0" fontAlgn="base" hangingPunct="0">
              <a:spcBef>
                <a:spcPct val="20000"/>
              </a:spcBef>
              <a:spcAft>
                <a:spcPct val="0"/>
              </a:spcAft>
              <a:buChar char="»"/>
              <a:defRPr kumimoji="1" sz="1200">
                <a:solidFill>
                  <a:schemeClr val="tx1"/>
                </a:solidFill>
                <a:latin typeface="ＭＳ Ｐゴシック" pitchFamily="50" charset="-128"/>
                <a:ea typeface="ＭＳ Ｐゴシック" pitchFamily="50" charset="-128"/>
                <a:cs typeface="ＨＧｺﾞｼｯｸE-PRO"/>
              </a:defRPr>
            </a:lvl9pPr>
          </a:lstStyle>
          <a:p>
            <a:pPr eaLnBrk="1" hangingPunct="1">
              <a:spcBef>
                <a:spcPct val="50000"/>
              </a:spcBef>
              <a:spcAft>
                <a:spcPct val="0"/>
              </a:spcAft>
              <a:buClrTx/>
              <a:buFontTx/>
              <a:buNone/>
            </a:pPr>
            <a:r>
              <a:rPr lang="ja-JP" altLang="en-US" sz="1200" b="1" dirty="0"/>
              <a:t>奨学生のしおり　第二部　２</a:t>
            </a:r>
            <a:r>
              <a:rPr lang="en-US" altLang="ja-JP" sz="1200" b="1" dirty="0"/>
              <a:t>-</a:t>
            </a:r>
            <a:r>
              <a:rPr lang="ja-JP" altLang="en-US" sz="1200" b="1" dirty="0"/>
              <a:t>４</a:t>
            </a:r>
            <a:endParaRPr lang="en-US" altLang="ja-JP" sz="1200" b="1" dirty="0"/>
          </a:p>
        </p:txBody>
      </p:sp>
      <p:pic>
        <p:nvPicPr>
          <p:cNvPr id="38917" name="Picture 43" descr="MC900397865[1]"/>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380288" y="820738"/>
            <a:ext cx="393700" cy="40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8918"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14475" y="1614488"/>
            <a:ext cx="5865813" cy="2174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タイトル 1"/>
          <p:cNvSpPr txBox="1">
            <a:spLocks/>
          </p:cNvSpPr>
          <p:nvPr/>
        </p:nvSpPr>
        <p:spPr bwMode="auto">
          <a:xfrm>
            <a:off x="34925" y="115888"/>
            <a:ext cx="7386638"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l" defTabSz="833438" rtl="0" eaLnBrk="0" fontAlgn="base" hangingPunct="0">
              <a:spcBef>
                <a:spcPct val="0"/>
              </a:spcBef>
              <a:spcAft>
                <a:spcPct val="0"/>
              </a:spcAft>
              <a:defRPr kumimoji="1" sz="2400">
                <a:solidFill>
                  <a:schemeClr val="tx1"/>
                </a:solidFill>
                <a:latin typeface="+mj-lt"/>
                <a:ea typeface="+mj-ea"/>
                <a:cs typeface="+mj-cs"/>
              </a:defRPr>
            </a:lvl1pPr>
            <a:lvl2pPr algn="l" defTabSz="833438" rtl="0" eaLnBrk="0" fontAlgn="base" hangingPunct="0">
              <a:spcBef>
                <a:spcPct val="0"/>
              </a:spcBef>
              <a:spcAft>
                <a:spcPct val="0"/>
              </a:spcAft>
              <a:defRPr kumimoji="1" sz="2400">
                <a:solidFill>
                  <a:schemeClr val="tx1"/>
                </a:solidFill>
                <a:latin typeface="ＨＧｺﾞｼｯｸE-PRO" pitchFamily="50" charset="-128"/>
                <a:ea typeface="ＨＧｺﾞｼｯｸE-PRO" pitchFamily="50" charset="-128"/>
              </a:defRPr>
            </a:lvl2pPr>
            <a:lvl3pPr algn="l" defTabSz="833438" rtl="0" eaLnBrk="0" fontAlgn="base" hangingPunct="0">
              <a:spcBef>
                <a:spcPct val="0"/>
              </a:spcBef>
              <a:spcAft>
                <a:spcPct val="0"/>
              </a:spcAft>
              <a:defRPr kumimoji="1" sz="2400">
                <a:solidFill>
                  <a:schemeClr val="tx1"/>
                </a:solidFill>
                <a:latin typeface="ＨＧｺﾞｼｯｸE-PRO" pitchFamily="50" charset="-128"/>
                <a:ea typeface="ＨＧｺﾞｼｯｸE-PRO" pitchFamily="50" charset="-128"/>
              </a:defRPr>
            </a:lvl3pPr>
            <a:lvl4pPr algn="l" defTabSz="833438" rtl="0" eaLnBrk="0" fontAlgn="base" hangingPunct="0">
              <a:spcBef>
                <a:spcPct val="0"/>
              </a:spcBef>
              <a:spcAft>
                <a:spcPct val="0"/>
              </a:spcAft>
              <a:defRPr kumimoji="1" sz="2400">
                <a:solidFill>
                  <a:schemeClr val="tx1"/>
                </a:solidFill>
                <a:latin typeface="ＨＧｺﾞｼｯｸE-PRO" pitchFamily="50" charset="-128"/>
                <a:ea typeface="ＨＧｺﾞｼｯｸE-PRO" pitchFamily="50" charset="-128"/>
              </a:defRPr>
            </a:lvl4pPr>
            <a:lvl5pPr algn="l" defTabSz="833438" rtl="0" eaLnBrk="0" fontAlgn="base" hangingPunct="0">
              <a:spcBef>
                <a:spcPct val="0"/>
              </a:spcBef>
              <a:spcAft>
                <a:spcPct val="0"/>
              </a:spcAft>
              <a:defRPr kumimoji="1" sz="2400">
                <a:solidFill>
                  <a:schemeClr val="tx1"/>
                </a:solidFill>
                <a:latin typeface="ＨＧｺﾞｼｯｸE-PRO" pitchFamily="50" charset="-128"/>
                <a:ea typeface="ＨＧｺﾞｼｯｸE-PRO" pitchFamily="50" charset="-128"/>
              </a:defRPr>
            </a:lvl5pPr>
            <a:lvl6pPr marL="457200" algn="l" defTabSz="833438" rtl="0" fontAlgn="base" hangingPunct="0">
              <a:spcBef>
                <a:spcPct val="0"/>
              </a:spcBef>
              <a:spcAft>
                <a:spcPct val="0"/>
              </a:spcAft>
              <a:defRPr kumimoji="1" sz="2400">
                <a:solidFill>
                  <a:schemeClr val="tx1"/>
                </a:solidFill>
                <a:latin typeface="ＨＧｺﾞｼｯｸE-PRO" pitchFamily="50" charset="-128"/>
                <a:ea typeface="ＨＧｺﾞｼｯｸE-PRO" pitchFamily="50" charset="-128"/>
              </a:defRPr>
            </a:lvl6pPr>
            <a:lvl7pPr marL="914400" algn="l" defTabSz="833438" rtl="0" fontAlgn="base" hangingPunct="0">
              <a:spcBef>
                <a:spcPct val="0"/>
              </a:spcBef>
              <a:spcAft>
                <a:spcPct val="0"/>
              </a:spcAft>
              <a:defRPr kumimoji="1" sz="2400">
                <a:solidFill>
                  <a:schemeClr val="tx1"/>
                </a:solidFill>
                <a:latin typeface="ＨＧｺﾞｼｯｸE-PRO" pitchFamily="50" charset="-128"/>
                <a:ea typeface="ＨＧｺﾞｼｯｸE-PRO" pitchFamily="50" charset="-128"/>
              </a:defRPr>
            </a:lvl7pPr>
            <a:lvl8pPr marL="1371600" algn="l" defTabSz="833438" rtl="0" fontAlgn="base" hangingPunct="0">
              <a:spcBef>
                <a:spcPct val="0"/>
              </a:spcBef>
              <a:spcAft>
                <a:spcPct val="0"/>
              </a:spcAft>
              <a:defRPr kumimoji="1" sz="2400">
                <a:solidFill>
                  <a:schemeClr val="tx1"/>
                </a:solidFill>
                <a:latin typeface="ＨＧｺﾞｼｯｸE-PRO" pitchFamily="50" charset="-128"/>
                <a:ea typeface="ＨＧｺﾞｼｯｸE-PRO" pitchFamily="50" charset="-128"/>
              </a:defRPr>
            </a:lvl8pPr>
            <a:lvl9pPr marL="1828800" algn="l" defTabSz="833438" rtl="0" fontAlgn="base" hangingPunct="0">
              <a:spcBef>
                <a:spcPct val="0"/>
              </a:spcBef>
              <a:spcAft>
                <a:spcPct val="0"/>
              </a:spcAft>
              <a:defRPr kumimoji="1" sz="2400">
                <a:solidFill>
                  <a:schemeClr val="tx1"/>
                </a:solidFill>
                <a:latin typeface="ＨＧｺﾞｼｯｸE-PRO" pitchFamily="50" charset="-128"/>
                <a:ea typeface="ＨＧｺﾞｼｯｸE-PRO" pitchFamily="50" charset="-128"/>
              </a:defRPr>
            </a:lvl9pPr>
          </a:lstStyle>
          <a:p>
            <a:pPr>
              <a:defRPr/>
            </a:pPr>
            <a:r>
              <a:rPr lang="ja-JP" altLang="en-US" sz="3000" kern="0" dirty="0"/>
              <a:t>返還誓約書の作成方法</a:t>
            </a:r>
          </a:p>
        </p:txBody>
      </p:sp>
      <p:sp>
        <p:nvSpPr>
          <p:cNvPr id="7" name="タイトル 3"/>
          <p:cNvSpPr txBox="1">
            <a:spLocks/>
          </p:cNvSpPr>
          <p:nvPr/>
        </p:nvSpPr>
        <p:spPr bwMode="auto">
          <a:xfrm>
            <a:off x="295275" y="1196752"/>
            <a:ext cx="8137525" cy="576263"/>
          </a:xfrm>
          <a:prstGeom prst="rect">
            <a:avLst/>
          </a:prstGeom>
          <a:noFill/>
          <a:ln>
            <a:noFill/>
          </a:ln>
        </p:spPr>
        <p:txBody>
          <a:bodyPr lIns="84138" tIns="42862" rIns="84138" bIns="42862" anchor="ctr"/>
          <a:lstStyle>
            <a:lvl1pPr algn="l" defTabSz="833438" rtl="0" eaLnBrk="0" fontAlgn="base" hangingPunct="0">
              <a:spcBef>
                <a:spcPct val="0"/>
              </a:spcBef>
              <a:spcAft>
                <a:spcPct val="0"/>
              </a:spcAft>
              <a:defRPr kumimoji="1" sz="4400" b="0" cap="none">
                <a:solidFill>
                  <a:schemeClr val="tx1"/>
                </a:solidFill>
                <a:latin typeface="+mj-lt"/>
                <a:ea typeface="+mj-ea"/>
                <a:cs typeface="+mj-cs"/>
              </a:defRPr>
            </a:lvl1pPr>
            <a:lvl2pPr algn="l" defTabSz="833438" rtl="0" eaLnBrk="0" fontAlgn="base" hangingPunct="0">
              <a:spcBef>
                <a:spcPct val="0"/>
              </a:spcBef>
              <a:spcAft>
                <a:spcPct val="0"/>
              </a:spcAft>
              <a:defRPr kumimoji="1" sz="2400">
                <a:solidFill>
                  <a:schemeClr val="tx1"/>
                </a:solidFill>
                <a:latin typeface="ＨＧｺﾞｼｯｸE-PRO" pitchFamily="50" charset="-128"/>
                <a:ea typeface="ＨＧｺﾞｼｯｸE-PRO" pitchFamily="50" charset="-128"/>
              </a:defRPr>
            </a:lvl2pPr>
            <a:lvl3pPr algn="l" defTabSz="833438" rtl="0" eaLnBrk="0" fontAlgn="base" hangingPunct="0">
              <a:spcBef>
                <a:spcPct val="0"/>
              </a:spcBef>
              <a:spcAft>
                <a:spcPct val="0"/>
              </a:spcAft>
              <a:defRPr kumimoji="1" sz="2400">
                <a:solidFill>
                  <a:schemeClr val="tx1"/>
                </a:solidFill>
                <a:latin typeface="ＨＧｺﾞｼｯｸE-PRO" pitchFamily="50" charset="-128"/>
                <a:ea typeface="ＨＧｺﾞｼｯｸE-PRO" pitchFamily="50" charset="-128"/>
              </a:defRPr>
            </a:lvl3pPr>
            <a:lvl4pPr algn="l" defTabSz="833438" rtl="0" eaLnBrk="0" fontAlgn="base" hangingPunct="0">
              <a:spcBef>
                <a:spcPct val="0"/>
              </a:spcBef>
              <a:spcAft>
                <a:spcPct val="0"/>
              </a:spcAft>
              <a:defRPr kumimoji="1" sz="2400">
                <a:solidFill>
                  <a:schemeClr val="tx1"/>
                </a:solidFill>
                <a:latin typeface="ＨＧｺﾞｼｯｸE-PRO" pitchFamily="50" charset="-128"/>
                <a:ea typeface="ＨＧｺﾞｼｯｸE-PRO" pitchFamily="50" charset="-128"/>
              </a:defRPr>
            </a:lvl4pPr>
            <a:lvl5pPr algn="l" defTabSz="833438" rtl="0" eaLnBrk="0" fontAlgn="base" hangingPunct="0">
              <a:spcBef>
                <a:spcPct val="0"/>
              </a:spcBef>
              <a:spcAft>
                <a:spcPct val="0"/>
              </a:spcAft>
              <a:defRPr kumimoji="1" sz="2400">
                <a:solidFill>
                  <a:schemeClr val="tx1"/>
                </a:solidFill>
                <a:latin typeface="ＨＧｺﾞｼｯｸE-PRO" pitchFamily="50" charset="-128"/>
                <a:ea typeface="ＨＧｺﾞｼｯｸE-PRO" pitchFamily="50" charset="-128"/>
              </a:defRPr>
            </a:lvl5pPr>
            <a:lvl6pPr marL="457200" algn="l" defTabSz="833438" rtl="0" fontAlgn="base" hangingPunct="0">
              <a:spcBef>
                <a:spcPct val="0"/>
              </a:spcBef>
              <a:spcAft>
                <a:spcPct val="0"/>
              </a:spcAft>
              <a:defRPr kumimoji="1" sz="2400">
                <a:solidFill>
                  <a:schemeClr val="tx1"/>
                </a:solidFill>
                <a:latin typeface="ＨＧｺﾞｼｯｸE-PRO" pitchFamily="50" charset="-128"/>
                <a:ea typeface="ＨＧｺﾞｼｯｸE-PRO" pitchFamily="50" charset="-128"/>
              </a:defRPr>
            </a:lvl6pPr>
            <a:lvl7pPr marL="914400" algn="l" defTabSz="833438" rtl="0" fontAlgn="base" hangingPunct="0">
              <a:spcBef>
                <a:spcPct val="0"/>
              </a:spcBef>
              <a:spcAft>
                <a:spcPct val="0"/>
              </a:spcAft>
              <a:defRPr kumimoji="1" sz="2400">
                <a:solidFill>
                  <a:schemeClr val="tx1"/>
                </a:solidFill>
                <a:latin typeface="ＨＧｺﾞｼｯｸE-PRO" pitchFamily="50" charset="-128"/>
                <a:ea typeface="ＨＧｺﾞｼｯｸE-PRO" pitchFamily="50" charset="-128"/>
              </a:defRPr>
            </a:lvl7pPr>
            <a:lvl8pPr marL="1371600" algn="l" defTabSz="833438" rtl="0" fontAlgn="base" hangingPunct="0">
              <a:spcBef>
                <a:spcPct val="0"/>
              </a:spcBef>
              <a:spcAft>
                <a:spcPct val="0"/>
              </a:spcAft>
              <a:defRPr kumimoji="1" sz="2400">
                <a:solidFill>
                  <a:schemeClr val="tx1"/>
                </a:solidFill>
                <a:latin typeface="ＨＧｺﾞｼｯｸE-PRO" pitchFamily="50" charset="-128"/>
                <a:ea typeface="ＨＧｺﾞｼｯｸE-PRO" pitchFamily="50" charset="-128"/>
              </a:defRPr>
            </a:lvl8pPr>
            <a:lvl9pPr marL="1828800" algn="l" defTabSz="833438" rtl="0" fontAlgn="base" hangingPunct="0">
              <a:spcBef>
                <a:spcPct val="0"/>
              </a:spcBef>
              <a:spcAft>
                <a:spcPct val="0"/>
              </a:spcAft>
              <a:defRPr kumimoji="1" sz="2400">
                <a:solidFill>
                  <a:schemeClr val="tx1"/>
                </a:solidFill>
                <a:latin typeface="ＨＧｺﾞｼｯｸE-PRO" pitchFamily="50" charset="-128"/>
                <a:ea typeface="ＨＧｺﾞｼｯｸE-PRO" pitchFamily="50" charset="-128"/>
              </a:defRPr>
            </a:lvl9pPr>
          </a:lstStyle>
          <a:p>
            <a:pPr marL="457200" indent="-457200">
              <a:buFont typeface="Wingdings" panose="05000000000000000000" pitchFamily="2" charset="2"/>
              <a:buChar char="Ø"/>
              <a:defRPr/>
            </a:pPr>
            <a:r>
              <a:rPr lang="ja-JP" altLang="en-US" sz="2800" kern="0" dirty="0"/>
              <a:t>署名・押印等の訂正方法について</a:t>
            </a: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40" name="Rectangle 3"/>
          <p:cNvSpPr>
            <a:spLocks noChangeArrowheads="1"/>
          </p:cNvSpPr>
          <p:nvPr/>
        </p:nvSpPr>
        <p:spPr bwMode="auto">
          <a:xfrm>
            <a:off x="-828676" y="955168"/>
            <a:ext cx="11161713" cy="5539978"/>
          </a:xfrm>
          <a:prstGeom prst="rect">
            <a:avLst/>
          </a:prstGeom>
          <a:noFill/>
          <a:ln>
            <a:noFill/>
          </a:ln>
          <a:effectLst/>
          <a:extLst>
            <a:ext uri="{909E8E84-426E-40DD-AFC4-6F175D3DCCD1}">
              <a14:hiddenFill xmlns:a14="http://schemas.microsoft.com/office/drawing/2010/main">
                <a:solidFill>
                  <a:srgbClr val="FFFFCC"/>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eaLnBrk="0" hangingPunct="0">
              <a:spcBef>
                <a:spcPct val="20000"/>
              </a:spcBef>
              <a:spcAft>
                <a:spcPct val="30000"/>
              </a:spcAft>
              <a:buClr>
                <a:srgbClr val="006600"/>
              </a:buClr>
              <a:buFont typeface="Wingdings" pitchFamily="2" charset="2"/>
              <a:buChar char="n"/>
              <a:defRPr kumimoji="1" sz="1400">
                <a:solidFill>
                  <a:schemeClr val="tx1"/>
                </a:solidFill>
                <a:latin typeface="ＨＧｺﾞｼｯｸE-PRO"/>
                <a:ea typeface="ＨＧｺﾞｼｯｸE-PRO"/>
                <a:cs typeface="ＨＧｺﾞｼｯｸE-PRO"/>
              </a:defRPr>
            </a:lvl1pPr>
            <a:lvl2pPr marL="742950" indent="-285750" eaLnBrk="0" hangingPunct="0">
              <a:spcBef>
                <a:spcPct val="20000"/>
              </a:spcBef>
              <a:spcAft>
                <a:spcPct val="30000"/>
              </a:spcAft>
              <a:buClr>
                <a:schemeClr val="tx2"/>
              </a:buClr>
              <a:buSzPct val="90000"/>
              <a:buFont typeface="Wingdings" pitchFamily="2" charset="2"/>
              <a:buChar char="t"/>
              <a:defRPr kumimoji="1" sz="1200">
                <a:solidFill>
                  <a:schemeClr val="tx1"/>
                </a:solidFill>
                <a:latin typeface="ＭＳ Ｐゴシック" pitchFamily="50" charset="-128"/>
                <a:ea typeface="ＭＳ Ｐゴシック" pitchFamily="50" charset="-128"/>
                <a:cs typeface="ＨＧｺﾞｼｯｸE-PRO"/>
              </a:defRPr>
            </a:lvl2pPr>
            <a:lvl3pPr eaLnBrk="0" hangingPunct="0">
              <a:spcBef>
                <a:spcPct val="20000"/>
              </a:spcBef>
              <a:spcAft>
                <a:spcPct val="30000"/>
              </a:spcAft>
              <a:buClr>
                <a:schemeClr val="tx2"/>
              </a:buClr>
              <a:buSzPct val="90000"/>
              <a:buFont typeface="Wingdings" pitchFamily="2" charset="2"/>
              <a:buChar char=""/>
              <a:defRPr kumimoji="1" sz="1200">
                <a:solidFill>
                  <a:schemeClr val="tx1"/>
                </a:solidFill>
                <a:latin typeface="ＭＳ Ｐゴシック" pitchFamily="50" charset="-128"/>
                <a:ea typeface="ＭＳ Ｐゴシック" pitchFamily="50" charset="-128"/>
                <a:cs typeface="ＨＧｺﾞｼｯｸE-PRO"/>
              </a:defRPr>
            </a:lvl3pPr>
            <a:lvl4pPr marL="1600200" indent="-228600" eaLnBrk="0" hangingPunct="0">
              <a:spcBef>
                <a:spcPct val="20000"/>
              </a:spcBef>
              <a:buChar char="–"/>
              <a:defRPr kumimoji="1" sz="1200">
                <a:solidFill>
                  <a:schemeClr val="tx1"/>
                </a:solidFill>
                <a:latin typeface="ＭＳ Ｐゴシック" pitchFamily="50" charset="-128"/>
                <a:ea typeface="ＭＳ Ｐゴシック" pitchFamily="50" charset="-128"/>
                <a:cs typeface="ＨＧｺﾞｼｯｸE-PRO"/>
              </a:defRPr>
            </a:lvl4pPr>
            <a:lvl5pPr marL="2057400" indent="-228600" eaLnBrk="0" hangingPunct="0">
              <a:spcBef>
                <a:spcPct val="20000"/>
              </a:spcBef>
              <a:buChar char="»"/>
              <a:defRPr kumimoji="1" sz="1200">
                <a:solidFill>
                  <a:schemeClr val="tx1"/>
                </a:solidFill>
                <a:latin typeface="ＭＳ Ｐゴシック" pitchFamily="50" charset="-128"/>
                <a:ea typeface="ＭＳ Ｐゴシック" pitchFamily="50" charset="-128"/>
                <a:cs typeface="ＨＧｺﾞｼｯｸE-PRO"/>
              </a:defRPr>
            </a:lvl5pPr>
            <a:lvl6pPr marL="2514600" indent="-228600" eaLnBrk="0" fontAlgn="base" hangingPunct="0">
              <a:spcBef>
                <a:spcPct val="20000"/>
              </a:spcBef>
              <a:spcAft>
                <a:spcPct val="0"/>
              </a:spcAft>
              <a:buChar char="»"/>
              <a:defRPr kumimoji="1" sz="1200">
                <a:solidFill>
                  <a:schemeClr val="tx1"/>
                </a:solidFill>
                <a:latin typeface="ＭＳ Ｐゴシック" pitchFamily="50" charset="-128"/>
                <a:ea typeface="ＭＳ Ｐゴシック" pitchFamily="50" charset="-128"/>
                <a:cs typeface="ＨＧｺﾞｼｯｸE-PRO"/>
              </a:defRPr>
            </a:lvl6pPr>
            <a:lvl7pPr marL="2971800" indent="-228600" eaLnBrk="0" fontAlgn="base" hangingPunct="0">
              <a:spcBef>
                <a:spcPct val="20000"/>
              </a:spcBef>
              <a:spcAft>
                <a:spcPct val="0"/>
              </a:spcAft>
              <a:buChar char="»"/>
              <a:defRPr kumimoji="1" sz="1200">
                <a:solidFill>
                  <a:schemeClr val="tx1"/>
                </a:solidFill>
                <a:latin typeface="ＭＳ Ｐゴシック" pitchFamily="50" charset="-128"/>
                <a:ea typeface="ＭＳ Ｐゴシック" pitchFamily="50" charset="-128"/>
                <a:cs typeface="ＨＧｺﾞｼｯｸE-PRO"/>
              </a:defRPr>
            </a:lvl7pPr>
            <a:lvl8pPr marL="3429000" indent="-228600" eaLnBrk="0" fontAlgn="base" hangingPunct="0">
              <a:spcBef>
                <a:spcPct val="20000"/>
              </a:spcBef>
              <a:spcAft>
                <a:spcPct val="0"/>
              </a:spcAft>
              <a:buChar char="»"/>
              <a:defRPr kumimoji="1" sz="1200">
                <a:solidFill>
                  <a:schemeClr val="tx1"/>
                </a:solidFill>
                <a:latin typeface="ＭＳ Ｐゴシック" pitchFamily="50" charset="-128"/>
                <a:ea typeface="ＭＳ Ｐゴシック" pitchFamily="50" charset="-128"/>
                <a:cs typeface="ＨＧｺﾞｼｯｸE-PRO"/>
              </a:defRPr>
            </a:lvl8pPr>
            <a:lvl9pPr marL="3886200" indent="-228600" eaLnBrk="0" fontAlgn="base" hangingPunct="0">
              <a:spcBef>
                <a:spcPct val="20000"/>
              </a:spcBef>
              <a:spcAft>
                <a:spcPct val="0"/>
              </a:spcAft>
              <a:buChar char="»"/>
              <a:defRPr kumimoji="1" sz="1200">
                <a:solidFill>
                  <a:schemeClr val="tx1"/>
                </a:solidFill>
                <a:latin typeface="ＭＳ Ｐゴシック" pitchFamily="50" charset="-128"/>
                <a:ea typeface="ＭＳ Ｐゴシック" pitchFamily="50" charset="-128"/>
                <a:cs typeface="ＨＧｺﾞｼｯｸE-PRO"/>
              </a:defRPr>
            </a:lvl9pPr>
          </a:lstStyle>
          <a:p>
            <a:pPr eaLnBrk="1" hangingPunct="1">
              <a:spcBef>
                <a:spcPct val="0"/>
              </a:spcBef>
              <a:spcAft>
                <a:spcPct val="0"/>
              </a:spcAft>
              <a:buClrTx/>
              <a:buFontTx/>
              <a:buNone/>
            </a:pPr>
            <a:r>
              <a:rPr lang="ja-JP" altLang="en-US" sz="1200" dirty="0">
                <a:latin typeface="メイリオ" pitchFamily="50" charset="-128"/>
                <a:ea typeface="メイリオ" pitchFamily="50" charset="-128"/>
                <a:cs typeface="メイリオ" pitchFamily="50" charset="-128"/>
              </a:rPr>
              <a:t>   　　　　    </a:t>
            </a:r>
            <a:r>
              <a:rPr lang="ja-JP" altLang="en-US" sz="1100" dirty="0">
                <a:latin typeface="メイリオ" pitchFamily="50" charset="-128"/>
                <a:ea typeface="メイリオ" pitchFamily="50" charset="-128"/>
                <a:cs typeface="メイリオ" pitchFamily="50" charset="-128"/>
              </a:rPr>
              <a:t>●署名・記入漏れはないか</a:t>
            </a:r>
          </a:p>
          <a:p>
            <a:pPr lvl="2" eaLnBrk="1" hangingPunct="1">
              <a:spcBef>
                <a:spcPct val="0"/>
              </a:spcBef>
              <a:spcAft>
                <a:spcPct val="0"/>
              </a:spcAft>
              <a:buClrTx/>
              <a:buSzTx/>
              <a:buFontTx/>
              <a:buNone/>
            </a:pPr>
            <a:r>
              <a:rPr lang="ja-JP" altLang="en-US" sz="1100" dirty="0">
                <a:latin typeface="メイリオ" pitchFamily="50" charset="-128"/>
                <a:ea typeface="メイリオ" pitchFamily="50" charset="-128"/>
                <a:cs typeface="メイリオ" pitchFamily="50" charset="-128"/>
              </a:rPr>
              <a:t>　　　□　黒又は青のボールペンで記入していますか（消せるボールペン使用不可）</a:t>
            </a:r>
          </a:p>
          <a:p>
            <a:pPr lvl="2" eaLnBrk="1" hangingPunct="1">
              <a:spcBef>
                <a:spcPct val="0"/>
              </a:spcBef>
              <a:spcAft>
                <a:spcPct val="0"/>
              </a:spcAft>
              <a:buClrTx/>
              <a:buSzTx/>
              <a:buFontTx/>
              <a:buNone/>
            </a:pPr>
            <a:r>
              <a:rPr lang="ja-JP" altLang="en-US" sz="1100" dirty="0">
                <a:latin typeface="メイリオ" pitchFamily="50" charset="-128"/>
                <a:ea typeface="メイリオ" pitchFamily="50" charset="-128"/>
                <a:cs typeface="メイリオ" pitchFamily="50" charset="-128"/>
              </a:rPr>
              <a:t>　　　□　「奨学生本人欄」はあなたが署名しましたか</a:t>
            </a:r>
          </a:p>
          <a:p>
            <a:pPr lvl="2" eaLnBrk="1" hangingPunct="1">
              <a:spcBef>
                <a:spcPct val="0"/>
              </a:spcBef>
              <a:spcAft>
                <a:spcPct val="0"/>
              </a:spcAft>
              <a:buClrTx/>
              <a:buSzTx/>
              <a:buFontTx/>
              <a:buNone/>
            </a:pPr>
            <a:r>
              <a:rPr lang="ja-JP" altLang="en-US" sz="1100" dirty="0">
                <a:latin typeface="メイリオ" pitchFamily="50" charset="-128"/>
                <a:ea typeface="メイリオ" pitchFamily="50" charset="-128"/>
                <a:cs typeface="メイリオ" pitchFamily="50" charset="-128"/>
              </a:rPr>
              <a:t>　　　□　</a:t>
            </a:r>
            <a:r>
              <a:rPr lang="en-US" altLang="ja-JP" sz="1100" dirty="0">
                <a:latin typeface="メイリオ" pitchFamily="50" charset="-128"/>
                <a:ea typeface="メイリオ" pitchFamily="50" charset="-128"/>
                <a:cs typeface="メイリオ" pitchFamily="50" charset="-128"/>
              </a:rPr>
              <a:t>[</a:t>
            </a:r>
            <a:r>
              <a:rPr lang="ja-JP" altLang="en-US" sz="1100" dirty="0">
                <a:latin typeface="メイリオ" pitchFamily="50" charset="-128"/>
                <a:ea typeface="メイリオ" pitchFamily="50" charset="-128"/>
                <a:cs typeface="メイリオ" pitchFamily="50" charset="-128"/>
              </a:rPr>
              <a:t>人的保証の場合</a:t>
            </a:r>
            <a:r>
              <a:rPr lang="en-US" altLang="ja-JP" sz="1100" dirty="0">
                <a:latin typeface="メイリオ" pitchFamily="50" charset="-128"/>
                <a:ea typeface="メイリオ" pitchFamily="50" charset="-128"/>
                <a:cs typeface="メイリオ" pitchFamily="50" charset="-128"/>
              </a:rPr>
              <a:t>]</a:t>
            </a:r>
            <a:r>
              <a:rPr lang="ja-JP" altLang="en-US" sz="1100" dirty="0">
                <a:latin typeface="メイリオ" pitchFamily="50" charset="-128"/>
                <a:ea typeface="メイリオ" pitchFamily="50" charset="-128"/>
                <a:cs typeface="メイリオ" pitchFamily="50" charset="-128"/>
              </a:rPr>
              <a:t>連帯保証人・保証人の署名は、それぞれに署名してもらいましたか（同一筆跡不可）</a:t>
            </a:r>
          </a:p>
          <a:p>
            <a:pPr lvl="2" eaLnBrk="1" hangingPunct="1">
              <a:spcBef>
                <a:spcPct val="0"/>
              </a:spcBef>
              <a:spcAft>
                <a:spcPct val="0"/>
              </a:spcAft>
              <a:buClrTx/>
              <a:buSzTx/>
              <a:buFontTx/>
              <a:buNone/>
            </a:pPr>
            <a:r>
              <a:rPr lang="ja-JP" altLang="en-US" sz="1100" dirty="0">
                <a:latin typeface="メイリオ" pitchFamily="50" charset="-128"/>
                <a:ea typeface="メイリオ" pitchFamily="50" charset="-128"/>
                <a:cs typeface="メイリオ" pitchFamily="50" charset="-128"/>
              </a:rPr>
              <a:t>　　　□　</a:t>
            </a:r>
            <a:r>
              <a:rPr lang="en-US" altLang="ja-JP" sz="1100" dirty="0">
                <a:latin typeface="メイリオ" pitchFamily="50" charset="-128"/>
                <a:ea typeface="メイリオ" pitchFamily="50" charset="-128"/>
                <a:cs typeface="メイリオ" pitchFamily="50" charset="-128"/>
              </a:rPr>
              <a:t>[</a:t>
            </a:r>
            <a:r>
              <a:rPr lang="ja-JP" altLang="en-US" sz="1100" dirty="0">
                <a:latin typeface="メイリオ" pitchFamily="50" charset="-128"/>
                <a:ea typeface="メイリオ" pitchFamily="50" charset="-128"/>
                <a:cs typeface="メイリオ" pitchFamily="50" charset="-128"/>
              </a:rPr>
              <a:t>機関保証の場合</a:t>
            </a:r>
            <a:r>
              <a:rPr lang="en-US" altLang="ja-JP" sz="1100" dirty="0">
                <a:latin typeface="メイリオ" pitchFamily="50" charset="-128"/>
                <a:ea typeface="メイリオ" pitchFamily="50" charset="-128"/>
                <a:cs typeface="メイリオ" pitchFamily="50" charset="-128"/>
              </a:rPr>
              <a:t>]</a:t>
            </a:r>
            <a:r>
              <a:rPr lang="ja-JP" altLang="en-US" sz="1100" dirty="0">
                <a:latin typeface="メイリオ" pitchFamily="50" charset="-128"/>
                <a:ea typeface="メイリオ" pitchFamily="50" charset="-128"/>
                <a:cs typeface="メイリオ" pitchFamily="50" charset="-128"/>
              </a:rPr>
              <a:t>連絡先の者の署名は、その人に署名してもらいましたか（同一筆跡不可）</a:t>
            </a:r>
          </a:p>
          <a:p>
            <a:pPr lvl="2" eaLnBrk="1" hangingPunct="1">
              <a:spcBef>
                <a:spcPct val="0"/>
              </a:spcBef>
              <a:spcAft>
                <a:spcPct val="0"/>
              </a:spcAft>
              <a:buClrTx/>
              <a:buSzTx/>
              <a:buFontTx/>
              <a:buNone/>
            </a:pPr>
            <a:r>
              <a:rPr lang="ja-JP" altLang="en-US" sz="1100" dirty="0">
                <a:latin typeface="メイリオ" pitchFamily="50" charset="-128"/>
                <a:ea typeface="メイリオ" pitchFamily="50" charset="-128"/>
                <a:cs typeface="メイリオ" pitchFamily="50" charset="-128"/>
              </a:rPr>
              <a:t>　　　□　あなたが未成年者の場合、親権者（後見人）全員の署名（それぞれの人が署名）はありますか（同一筆跡不可）</a:t>
            </a:r>
          </a:p>
          <a:p>
            <a:pPr lvl="2" eaLnBrk="1" hangingPunct="1">
              <a:spcBef>
                <a:spcPct val="0"/>
              </a:spcBef>
              <a:spcAft>
                <a:spcPct val="0"/>
              </a:spcAft>
              <a:buClrTx/>
              <a:buSzTx/>
              <a:buFontTx/>
              <a:buNone/>
            </a:pPr>
            <a:r>
              <a:rPr lang="ja-JP" altLang="en-US" sz="1100" dirty="0">
                <a:latin typeface="メイリオ" pitchFamily="50" charset="-128"/>
                <a:ea typeface="メイリオ" pitchFamily="50" charset="-128"/>
                <a:cs typeface="メイリオ" pitchFamily="50" charset="-128"/>
              </a:rPr>
              <a:t>　　　□　希望する割賦方法にレ点がありますか　</a:t>
            </a:r>
            <a:r>
              <a:rPr lang="en-US" altLang="ja-JP" b="1" dirty="0">
                <a:solidFill>
                  <a:schemeClr val="accent2"/>
                </a:solidFill>
                <a:latin typeface="メイリオ" pitchFamily="50" charset="-128"/>
                <a:ea typeface="メイリオ" pitchFamily="50" charset="-128"/>
                <a:cs typeface="メイリオ" pitchFamily="50" charset="-128"/>
              </a:rPr>
              <a:t>※</a:t>
            </a:r>
            <a:r>
              <a:rPr lang="ja-JP" altLang="en-US" b="1" dirty="0">
                <a:solidFill>
                  <a:schemeClr val="accent2"/>
                </a:solidFill>
                <a:latin typeface="メイリオ" pitchFamily="50" charset="-128"/>
                <a:ea typeface="メイリオ" pitchFamily="50" charset="-128"/>
                <a:cs typeface="メイリオ" pitchFamily="50" charset="-128"/>
              </a:rPr>
              <a:t>返還誓約書提出後、割賦方法の変更は原則できません。</a:t>
            </a:r>
          </a:p>
          <a:p>
            <a:pPr eaLnBrk="1" hangingPunct="1">
              <a:spcBef>
                <a:spcPct val="0"/>
              </a:spcBef>
              <a:spcAft>
                <a:spcPct val="0"/>
              </a:spcAft>
              <a:buClrTx/>
              <a:buFontTx/>
              <a:buNone/>
            </a:pPr>
            <a:r>
              <a:rPr lang="ja-JP" altLang="en-US" sz="1100" dirty="0">
                <a:latin typeface="メイリオ" pitchFamily="50" charset="-128"/>
                <a:ea typeface="メイリオ" pitchFamily="50" charset="-128"/>
                <a:cs typeface="メイリオ" pitchFamily="50" charset="-128"/>
              </a:rPr>
              <a:t>　　　　　　　●押印漏れ・印相違はないか</a:t>
            </a:r>
          </a:p>
          <a:p>
            <a:pPr lvl="2" eaLnBrk="1" hangingPunct="1">
              <a:spcBef>
                <a:spcPct val="0"/>
              </a:spcBef>
              <a:spcAft>
                <a:spcPct val="0"/>
              </a:spcAft>
              <a:buClrTx/>
              <a:buSzTx/>
              <a:buFontTx/>
              <a:buNone/>
            </a:pPr>
            <a:r>
              <a:rPr lang="ja-JP" altLang="en-US" sz="1100" dirty="0">
                <a:latin typeface="メイリオ" pitchFamily="50" charset="-128"/>
                <a:ea typeface="メイリオ" pitchFamily="50" charset="-128"/>
                <a:cs typeface="メイリオ" pitchFamily="50" charset="-128"/>
              </a:rPr>
              <a:t>　　　□　あなた・連帯保証人・保証人・親権者等、必要な全員の押印はありますか（同一印不可）</a:t>
            </a:r>
          </a:p>
          <a:p>
            <a:pPr lvl="2" eaLnBrk="1" hangingPunct="1">
              <a:spcBef>
                <a:spcPct val="0"/>
              </a:spcBef>
              <a:spcAft>
                <a:spcPct val="0"/>
              </a:spcAft>
              <a:buClrTx/>
              <a:buSzTx/>
              <a:buFontTx/>
              <a:buNone/>
            </a:pPr>
            <a:r>
              <a:rPr lang="ja-JP" altLang="en-US" sz="1100" dirty="0">
                <a:latin typeface="メイリオ" pitchFamily="50" charset="-128"/>
                <a:ea typeface="メイリオ" pitchFamily="50" charset="-128"/>
                <a:cs typeface="メイリオ" pitchFamily="50" charset="-128"/>
              </a:rPr>
              <a:t>　　　□　連帯保証人・保証人は実印で押印していますか（印鑑登録証明書と照合）</a:t>
            </a:r>
          </a:p>
          <a:p>
            <a:pPr lvl="2" eaLnBrk="1" hangingPunct="1">
              <a:spcBef>
                <a:spcPct val="0"/>
              </a:spcBef>
              <a:spcAft>
                <a:spcPct val="0"/>
              </a:spcAft>
              <a:buClrTx/>
              <a:buSzTx/>
              <a:buFontTx/>
              <a:buNone/>
            </a:pPr>
            <a:r>
              <a:rPr lang="ja-JP" altLang="en-US" sz="1100" dirty="0">
                <a:latin typeface="メイリオ" pitchFamily="50" charset="-128"/>
                <a:ea typeface="メイリオ" pitchFamily="50" charset="-128"/>
                <a:cs typeface="メイリオ" pitchFamily="50" charset="-128"/>
              </a:rPr>
              <a:t>　　　□　朱肉で鮮明に押印していますか</a:t>
            </a:r>
          </a:p>
          <a:p>
            <a:pPr eaLnBrk="1" hangingPunct="1">
              <a:spcBef>
                <a:spcPct val="0"/>
              </a:spcBef>
              <a:spcAft>
                <a:spcPct val="0"/>
              </a:spcAft>
              <a:buClrTx/>
              <a:buFontTx/>
              <a:buNone/>
            </a:pPr>
            <a:r>
              <a:rPr lang="ja-JP" altLang="en-US" sz="1100" dirty="0">
                <a:latin typeface="メイリオ" pitchFamily="50" charset="-128"/>
                <a:ea typeface="メイリオ" pitchFamily="50" charset="-128"/>
                <a:cs typeface="メイリオ" pitchFamily="50" charset="-128"/>
              </a:rPr>
              <a:t>　　　　　　　●訂正方法は適切か</a:t>
            </a:r>
          </a:p>
          <a:p>
            <a:pPr lvl="2" eaLnBrk="1" hangingPunct="1">
              <a:spcBef>
                <a:spcPct val="0"/>
              </a:spcBef>
              <a:spcAft>
                <a:spcPct val="0"/>
              </a:spcAft>
              <a:buClrTx/>
              <a:buSzTx/>
              <a:buFontTx/>
              <a:buNone/>
            </a:pPr>
            <a:r>
              <a:rPr lang="ja-JP" altLang="en-US" sz="1100" dirty="0">
                <a:latin typeface="メイリオ" pitchFamily="50" charset="-128"/>
                <a:ea typeface="メイリオ" pitchFamily="50" charset="-128"/>
                <a:cs typeface="メイリオ" pitchFamily="50" charset="-128"/>
              </a:rPr>
              <a:t>　　　□　署名に訂正があった場合、</a:t>
            </a:r>
            <a:endParaRPr lang="en-US" altLang="ja-JP" sz="1100" dirty="0">
              <a:latin typeface="メイリオ" pitchFamily="50" charset="-128"/>
              <a:ea typeface="メイリオ" pitchFamily="50" charset="-128"/>
              <a:cs typeface="メイリオ" pitchFamily="50" charset="-128"/>
            </a:endParaRPr>
          </a:p>
          <a:p>
            <a:pPr lvl="2" eaLnBrk="1" hangingPunct="1">
              <a:spcBef>
                <a:spcPct val="0"/>
              </a:spcBef>
              <a:spcAft>
                <a:spcPct val="0"/>
              </a:spcAft>
              <a:buClrTx/>
              <a:buSzTx/>
              <a:buFontTx/>
              <a:buNone/>
            </a:pPr>
            <a:r>
              <a:rPr lang="ja-JP" altLang="en-US" sz="1100" dirty="0">
                <a:latin typeface="メイリオ" pitchFamily="50" charset="-128"/>
                <a:ea typeface="メイリオ" pitchFamily="50" charset="-128"/>
                <a:cs typeface="メイリオ" pitchFamily="50" charset="-128"/>
              </a:rPr>
              <a:t>　　　　　二重線で消した署名の上から訂正印（各自の押印した印）が押され、直近の余白に正しい署名はありますか</a:t>
            </a:r>
          </a:p>
          <a:p>
            <a:pPr lvl="2" eaLnBrk="1" hangingPunct="1">
              <a:spcBef>
                <a:spcPct val="0"/>
              </a:spcBef>
              <a:spcAft>
                <a:spcPct val="0"/>
              </a:spcAft>
              <a:buClrTx/>
              <a:buSzTx/>
              <a:buFontTx/>
              <a:buNone/>
            </a:pPr>
            <a:r>
              <a:rPr lang="ja-JP" altLang="en-US" sz="1100" dirty="0">
                <a:latin typeface="メイリオ" pitchFamily="50" charset="-128"/>
                <a:ea typeface="メイリオ" pitchFamily="50" charset="-128"/>
                <a:cs typeface="メイリオ" pitchFamily="50" charset="-128"/>
              </a:rPr>
              <a:t>　　　□　書き誤った部分を削ったり、上から紙を貼ったり、修正液を使ったりしていませんか</a:t>
            </a:r>
          </a:p>
          <a:p>
            <a:pPr eaLnBrk="1" hangingPunct="1">
              <a:spcBef>
                <a:spcPct val="0"/>
              </a:spcBef>
              <a:spcAft>
                <a:spcPct val="0"/>
              </a:spcAft>
              <a:buClrTx/>
              <a:buFontTx/>
              <a:buNone/>
            </a:pPr>
            <a:r>
              <a:rPr lang="ja-JP" altLang="en-US" sz="1100" dirty="0">
                <a:latin typeface="メイリオ" pitchFamily="50" charset="-128"/>
                <a:ea typeface="メイリオ" pitchFamily="50" charset="-128"/>
                <a:cs typeface="メイリオ" pitchFamily="50" charset="-128"/>
              </a:rPr>
              <a:t>　　　　　　　●添付書類はそろっているか</a:t>
            </a:r>
          </a:p>
          <a:p>
            <a:pPr lvl="2" eaLnBrk="1" hangingPunct="1">
              <a:spcBef>
                <a:spcPct val="0"/>
              </a:spcBef>
              <a:spcAft>
                <a:spcPct val="0"/>
              </a:spcAft>
              <a:buClrTx/>
              <a:buSzTx/>
              <a:buFontTx/>
              <a:buNone/>
            </a:pPr>
            <a:r>
              <a:rPr lang="ja-JP" altLang="en-US" sz="1100" dirty="0">
                <a:latin typeface="メイリオ" pitchFamily="50" charset="-128"/>
                <a:ea typeface="メイリオ" pitchFamily="50" charset="-128"/>
                <a:cs typeface="メイリオ" pitchFamily="50" charset="-128"/>
              </a:rPr>
              <a:t>　　　□　</a:t>
            </a:r>
            <a:r>
              <a:rPr lang="en-US" altLang="ja-JP" sz="1100" dirty="0">
                <a:latin typeface="メイリオ" pitchFamily="50" charset="-128"/>
                <a:ea typeface="メイリオ" pitchFamily="50" charset="-128"/>
                <a:cs typeface="メイリオ" pitchFamily="50" charset="-128"/>
              </a:rPr>
              <a:t>[</a:t>
            </a:r>
            <a:r>
              <a:rPr lang="ja-JP" altLang="en-US" sz="1100" dirty="0">
                <a:latin typeface="メイリオ" pitchFamily="50" charset="-128"/>
                <a:ea typeface="メイリオ" pitchFamily="50" charset="-128"/>
                <a:cs typeface="メイリオ" pitchFamily="50" charset="-128"/>
              </a:rPr>
              <a:t>人的保証の場合</a:t>
            </a:r>
            <a:r>
              <a:rPr lang="en-US" altLang="ja-JP" sz="1100" dirty="0">
                <a:latin typeface="メイリオ" pitchFamily="50" charset="-128"/>
                <a:ea typeface="メイリオ" pitchFamily="50" charset="-128"/>
                <a:cs typeface="メイリオ" pitchFamily="50" charset="-128"/>
              </a:rPr>
              <a:t>]</a:t>
            </a:r>
            <a:r>
              <a:rPr lang="ja-JP" altLang="en-US" sz="1100" dirty="0">
                <a:latin typeface="メイリオ" pitchFamily="50" charset="-128"/>
                <a:ea typeface="メイリオ" pitchFamily="50" charset="-128"/>
                <a:cs typeface="メイリオ" pitchFamily="50" charset="-128"/>
              </a:rPr>
              <a:t>連帯保証人の印鑑登録証明書・収入に関する証明書類はありますか</a:t>
            </a:r>
          </a:p>
          <a:p>
            <a:pPr lvl="2" eaLnBrk="1" hangingPunct="1">
              <a:spcBef>
                <a:spcPct val="0"/>
              </a:spcBef>
              <a:spcAft>
                <a:spcPct val="0"/>
              </a:spcAft>
              <a:buClrTx/>
              <a:buSzTx/>
              <a:buFontTx/>
              <a:buNone/>
            </a:pPr>
            <a:r>
              <a:rPr lang="ja-JP" altLang="en-US" sz="1100" dirty="0">
                <a:latin typeface="メイリオ" pitchFamily="50" charset="-128"/>
                <a:ea typeface="メイリオ" pitchFamily="50" charset="-128"/>
                <a:cs typeface="メイリオ" pitchFamily="50" charset="-128"/>
              </a:rPr>
              <a:t>　　　□　</a:t>
            </a:r>
            <a:r>
              <a:rPr lang="en-US" altLang="ja-JP" sz="1100" dirty="0">
                <a:latin typeface="メイリオ" pitchFamily="50" charset="-128"/>
                <a:ea typeface="メイリオ" pitchFamily="50" charset="-128"/>
                <a:cs typeface="メイリオ" pitchFamily="50" charset="-128"/>
              </a:rPr>
              <a:t>[</a:t>
            </a:r>
            <a:r>
              <a:rPr lang="ja-JP" altLang="en-US" sz="1100" dirty="0">
                <a:latin typeface="メイリオ" pitchFamily="50" charset="-128"/>
                <a:ea typeface="メイリオ" pitchFamily="50" charset="-128"/>
                <a:cs typeface="メイリオ" pitchFamily="50" charset="-128"/>
              </a:rPr>
              <a:t>人的保証の場合</a:t>
            </a:r>
            <a:r>
              <a:rPr lang="en-US" altLang="ja-JP" sz="1100" dirty="0">
                <a:latin typeface="メイリオ" pitchFamily="50" charset="-128"/>
                <a:ea typeface="メイリオ" pitchFamily="50" charset="-128"/>
                <a:cs typeface="メイリオ" pitchFamily="50" charset="-128"/>
              </a:rPr>
              <a:t>]</a:t>
            </a:r>
            <a:r>
              <a:rPr lang="ja-JP" altLang="en-US" sz="1100" dirty="0">
                <a:latin typeface="メイリオ" pitchFamily="50" charset="-128"/>
                <a:ea typeface="メイリオ" pitchFamily="50" charset="-128"/>
                <a:cs typeface="メイリオ" pitchFamily="50" charset="-128"/>
              </a:rPr>
              <a:t>保証人の印鑑登録証明書はありますか</a:t>
            </a:r>
          </a:p>
          <a:p>
            <a:pPr lvl="2" eaLnBrk="1" hangingPunct="1">
              <a:spcBef>
                <a:spcPct val="0"/>
              </a:spcBef>
              <a:spcAft>
                <a:spcPct val="0"/>
              </a:spcAft>
              <a:buClrTx/>
              <a:buSzTx/>
              <a:buNone/>
            </a:pPr>
            <a:r>
              <a:rPr lang="ja-JP" altLang="en-US" sz="1100" dirty="0">
                <a:latin typeface="メイリオ" pitchFamily="50" charset="-128"/>
                <a:ea typeface="メイリオ" pitchFamily="50" charset="-128"/>
                <a:cs typeface="メイリオ" pitchFamily="50" charset="-128"/>
              </a:rPr>
              <a:t>　　　□　</a:t>
            </a:r>
            <a:r>
              <a:rPr lang="en-US" altLang="ja-JP" sz="1100" dirty="0">
                <a:latin typeface="メイリオ" pitchFamily="50" charset="-128"/>
                <a:ea typeface="メイリオ" pitchFamily="50" charset="-128"/>
                <a:cs typeface="メイリオ" pitchFamily="50" charset="-128"/>
              </a:rPr>
              <a:t>[</a:t>
            </a:r>
            <a:r>
              <a:rPr lang="ja-JP" altLang="en-US" sz="1100" dirty="0">
                <a:latin typeface="メイリオ" pitchFamily="50" charset="-128"/>
                <a:ea typeface="メイリオ" pitchFamily="50" charset="-128"/>
                <a:cs typeface="メイリオ" pitchFamily="50" charset="-128"/>
              </a:rPr>
              <a:t>人的保証の場合</a:t>
            </a:r>
            <a:r>
              <a:rPr lang="en-US" altLang="ja-JP" sz="1100" dirty="0">
                <a:latin typeface="メイリオ" pitchFamily="50" charset="-128"/>
                <a:ea typeface="メイリオ" pitchFamily="50" charset="-128"/>
                <a:cs typeface="メイリオ" pitchFamily="50" charset="-128"/>
              </a:rPr>
              <a:t>]</a:t>
            </a:r>
            <a:r>
              <a:rPr lang="ja-JP" altLang="en-US" sz="1100" dirty="0">
                <a:latin typeface="メイリオ" pitchFamily="50" charset="-128"/>
                <a:ea typeface="メイリオ" pitchFamily="50" charset="-128"/>
                <a:cs typeface="メイリオ" pitchFamily="50" charset="-128"/>
              </a:rPr>
              <a:t>印鑑登録証明書に記載の住所と「返還誓約書」連帯保証人・保証人欄の住所は同じですか</a:t>
            </a:r>
          </a:p>
          <a:p>
            <a:pPr lvl="2" eaLnBrk="1" hangingPunct="1">
              <a:spcBef>
                <a:spcPct val="0"/>
              </a:spcBef>
              <a:spcAft>
                <a:spcPct val="0"/>
              </a:spcAft>
              <a:buClrTx/>
              <a:buSzTx/>
              <a:buFontTx/>
              <a:buNone/>
            </a:pPr>
            <a:r>
              <a:rPr lang="ja-JP" altLang="en-US" sz="1100" dirty="0">
                <a:latin typeface="メイリオ" pitchFamily="50" charset="-128"/>
                <a:ea typeface="メイリオ" pitchFamily="50" charset="-128"/>
                <a:cs typeface="メイリオ" pitchFamily="50" charset="-128"/>
              </a:rPr>
              <a:t>　　　□   </a:t>
            </a:r>
            <a:r>
              <a:rPr lang="en-US" altLang="ja-JP" sz="1100" dirty="0">
                <a:latin typeface="メイリオ" pitchFamily="50" charset="-128"/>
                <a:ea typeface="メイリオ" pitchFamily="50" charset="-128"/>
                <a:cs typeface="メイリオ" pitchFamily="50" charset="-128"/>
              </a:rPr>
              <a:t>[</a:t>
            </a:r>
            <a:r>
              <a:rPr lang="ja-JP" altLang="en-US" sz="1100" dirty="0">
                <a:latin typeface="メイリオ" pitchFamily="50" charset="-128"/>
                <a:ea typeface="メイリオ" pitchFamily="50" charset="-128"/>
                <a:cs typeface="メイリオ" pitchFamily="50" charset="-128"/>
              </a:rPr>
              <a:t>人的保証の場合</a:t>
            </a:r>
            <a:r>
              <a:rPr lang="en-US" altLang="ja-JP" sz="1100" dirty="0">
                <a:latin typeface="メイリオ" pitchFamily="50" charset="-128"/>
                <a:ea typeface="メイリオ" pitchFamily="50" charset="-128"/>
                <a:cs typeface="メイリオ" pitchFamily="50" charset="-128"/>
              </a:rPr>
              <a:t>]</a:t>
            </a:r>
            <a:r>
              <a:rPr lang="ja-JP" altLang="en-US" sz="1100" dirty="0">
                <a:latin typeface="メイリオ" pitchFamily="50" charset="-128"/>
                <a:ea typeface="メイリオ" pitchFamily="50" charset="-128"/>
                <a:cs typeface="メイリオ" pitchFamily="50" charset="-128"/>
              </a:rPr>
              <a:t>連帯保証人・保証人が４親等以内の親族でない場合、又は保証人が</a:t>
            </a:r>
            <a:r>
              <a:rPr lang="en-US" altLang="ja-JP" sz="1100" dirty="0">
                <a:latin typeface="メイリオ" pitchFamily="50" charset="-128"/>
                <a:ea typeface="メイリオ" pitchFamily="50" charset="-128"/>
                <a:cs typeface="メイリオ" pitchFamily="50" charset="-128"/>
              </a:rPr>
              <a:t>65</a:t>
            </a:r>
            <a:r>
              <a:rPr lang="ja-JP" altLang="en-US" sz="1100" dirty="0">
                <a:latin typeface="メイリオ" pitchFamily="50" charset="-128"/>
                <a:ea typeface="メイリオ" pitchFamily="50" charset="-128"/>
                <a:cs typeface="メイリオ" pitchFamily="50" charset="-128"/>
              </a:rPr>
              <a:t>歳以上の方の場合、</a:t>
            </a:r>
          </a:p>
          <a:p>
            <a:pPr lvl="2" eaLnBrk="1" hangingPunct="1">
              <a:spcBef>
                <a:spcPct val="0"/>
              </a:spcBef>
              <a:spcAft>
                <a:spcPct val="0"/>
              </a:spcAft>
              <a:buClrTx/>
              <a:buSzTx/>
              <a:buFontTx/>
              <a:buNone/>
            </a:pPr>
            <a:r>
              <a:rPr lang="ja-JP" altLang="en-US" sz="1100" dirty="0">
                <a:latin typeface="メイリオ" pitchFamily="50" charset="-128"/>
                <a:ea typeface="メイリオ" pitchFamily="50" charset="-128"/>
                <a:cs typeface="メイリオ" pitchFamily="50" charset="-128"/>
              </a:rPr>
              <a:t>　　　　　返還保証書・資産等に関する証明書類はありますか</a:t>
            </a:r>
            <a:endParaRPr lang="en-US" altLang="ja-JP" sz="1100" dirty="0">
              <a:latin typeface="メイリオ" pitchFamily="50" charset="-128"/>
              <a:ea typeface="メイリオ" pitchFamily="50" charset="-128"/>
              <a:cs typeface="メイリオ" pitchFamily="50" charset="-128"/>
            </a:endParaRPr>
          </a:p>
          <a:p>
            <a:pPr lvl="2" eaLnBrk="1" hangingPunct="1">
              <a:spcBef>
                <a:spcPct val="0"/>
              </a:spcBef>
              <a:spcAft>
                <a:spcPct val="0"/>
              </a:spcAft>
              <a:buClrTx/>
              <a:buSzTx/>
              <a:buFontTx/>
              <a:buNone/>
            </a:pPr>
            <a:endParaRPr lang="en-US" altLang="ja-JP" sz="1100" dirty="0">
              <a:latin typeface="メイリオ" pitchFamily="50" charset="-128"/>
              <a:ea typeface="メイリオ" pitchFamily="50" charset="-128"/>
              <a:cs typeface="メイリオ" pitchFamily="50" charset="-128"/>
            </a:endParaRPr>
          </a:p>
          <a:p>
            <a:pPr lvl="2" eaLnBrk="1" hangingPunct="1">
              <a:spcBef>
                <a:spcPct val="0"/>
              </a:spcBef>
              <a:spcAft>
                <a:spcPct val="0"/>
              </a:spcAft>
              <a:buClrTx/>
              <a:buSzTx/>
              <a:buFontTx/>
              <a:buNone/>
            </a:pPr>
            <a:endParaRPr lang="en-US" altLang="ja-JP" sz="1100" dirty="0">
              <a:latin typeface="メイリオ" pitchFamily="50" charset="-128"/>
              <a:ea typeface="メイリオ" pitchFamily="50" charset="-128"/>
              <a:cs typeface="メイリオ" pitchFamily="50" charset="-128"/>
            </a:endParaRPr>
          </a:p>
          <a:p>
            <a:pPr lvl="2" eaLnBrk="1" hangingPunct="1">
              <a:spcBef>
                <a:spcPct val="0"/>
              </a:spcBef>
              <a:spcAft>
                <a:spcPct val="0"/>
              </a:spcAft>
              <a:buClrTx/>
              <a:buSzTx/>
              <a:buFontTx/>
              <a:buNone/>
            </a:pPr>
            <a:endParaRPr lang="en-US" altLang="ja-JP" sz="1100" dirty="0">
              <a:latin typeface="メイリオ" pitchFamily="50" charset="-128"/>
              <a:ea typeface="メイリオ" pitchFamily="50" charset="-128"/>
              <a:cs typeface="メイリオ" pitchFamily="50" charset="-128"/>
            </a:endParaRPr>
          </a:p>
          <a:p>
            <a:pPr lvl="2" eaLnBrk="1" hangingPunct="1">
              <a:spcBef>
                <a:spcPct val="0"/>
              </a:spcBef>
              <a:spcAft>
                <a:spcPct val="0"/>
              </a:spcAft>
              <a:buClrTx/>
              <a:buSzTx/>
              <a:buFontTx/>
              <a:buNone/>
            </a:pPr>
            <a:endParaRPr lang="ja-JP" altLang="en-US" sz="1100" dirty="0">
              <a:latin typeface="メイリオ" pitchFamily="50" charset="-128"/>
              <a:ea typeface="メイリオ" pitchFamily="50" charset="-128"/>
              <a:cs typeface="メイリオ" pitchFamily="50" charset="-128"/>
            </a:endParaRPr>
          </a:p>
          <a:p>
            <a:pPr lvl="2" eaLnBrk="1" hangingPunct="1">
              <a:spcBef>
                <a:spcPct val="0"/>
              </a:spcBef>
              <a:spcAft>
                <a:spcPct val="0"/>
              </a:spcAft>
              <a:buClrTx/>
              <a:buSzTx/>
              <a:buFontTx/>
              <a:buNone/>
            </a:pPr>
            <a:endParaRPr lang="ja-JP" altLang="en-US" sz="1100" dirty="0">
              <a:latin typeface="メイリオ" pitchFamily="50" charset="-128"/>
              <a:ea typeface="メイリオ" pitchFamily="50" charset="-128"/>
              <a:cs typeface="メイリオ" pitchFamily="50" charset="-128"/>
            </a:endParaRPr>
          </a:p>
          <a:p>
            <a:pPr eaLnBrk="1" hangingPunct="1">
              <a:spcBef>
                <a:spcPct val="0"/>
              </a:spcBef>
              <a:spcAft>
                <a:spcPct val="0"/>
              </a:spcAft>
              <a:buClrTx/>
              <a:buFontTx/>
              <a:buNone/>
            </a:pPr>
            <a:endParaRPr lang="ja-JP" altLang="en-US" sz="1100" dirty="0">
              <a:latin typeface="メイリオ" pitchFamily="50" charset="-128"/>
              <a:ea typeface="メイリオ" pitchFamily="50" charset="-128"/>
              <a:cs typeface="メイリオ" pitchFamily="50" charset="-128"/>
            </a:endParaRPr>
          </a:p>
          <a:p>
            <a:pPr eaLnBrk="1" hangingPunct="1">
              <a:spcBef>
                <a:spcPct val="0"/>
              </a:spcBef>
              <a:spcAft>
                <a:spcPct val="0"/>
              </a:spcAft>
              <a:buClrTx/>
              <a:buFontTx/>
              <a:buNone/>
            </a:pPr>
            <a:r>
              <a:rPr lang="ja-JP" altLang="en-US" sz="1100" dirty="0">
                <a:latin typeface="メイリオ" pitchFamily="50" charset="-128"/>
                <a:ea typeface="メイリオ" pitchFamily="50" charset="-128"/>
                <a:cs typeface="メイリオ" pitchFamily="50" charset="-128"/>
              </a:rPr>
              <a:t>　　　　　　   ●</a:t>
            </a:r>
            <a:r>
              <a:rPr lang="en-US" altLang="ja-JP" sz="1100" dirty="0">
                <a:latin typeface="メイリオ" pitchFamily="50" charset="-128"/>
                <a:ea typeface="メイリオ" pitchFamily="50" charset="-128"/>
                <a:cs typeface="メイリオ" pitchFamily="50" charset="-128"/>
              </a:rPr>
              <a:t>[</a:t>
            </a:r>
            <a:r>
              <a:rPr lang="ja-JP" altLang="en-US" sz="1100" dirty="0">
                <a:latin typeface="メイリオ" pitchFamily="50" charset="-128"/>
                <a:ea typeface="メイリオ" pitchFamily="50" charset="-128"/>
                <a:cs typeface="メイリオ" pitchFamily="50" charset="-128"/>
              </a:rPr>
              <a:t>機関保証の場合</a:t>
            </a:r>
            <a:r>
              <a:rPr lang="en-US" altLang="ja-JP" sz="1100" dirty="0">
                <a:latin typeface="メイリオ" pitchFamily="50" charset="-128"/>
                <a:ea typeface="メイリオ" pitchFamily="50" charset="-128"/>
                <a:cs typeface="メイリオ" pitchFamily="50" charset="-128"/>
              </a:rPr>
              <a:t>]</a:t>
            </a:r>
            <a:r>
              <a:rPr lang="ja-JP" altLang="en-US" sz="1100" dirty="0">
                <a:latin typeface="メイリオ" pitchFamily="50" charset="-128"/>
                <a:ea typeface="メイリオ" pitchFamily="50" charset="-128"/>
                <a:cs typeface="メイリオ" pitchFamily="50" charset="-128"/>
              </a:rPr>
              <a:t>保証依頼書はあるか</a:t>
            </a:r>
          </a:p>
          <a:p>
            <a:pPr lvl="2" eaLnBrk="1" hangingPunct="1">
              <a:spcBef>
                <a:spcPct val="0"/>
              </a:spcBef>
              <a:spcAft>
                <a:spcPct val="0"/>
              </a:spcAft>
              <a:buClrTx/>
              <a:buSzTx/>
              <a:buFontTx/>
              <a:buNone/>
            </a:pPr>
            <a:r>
              <a:rPr lang="ja-JP" altLang="en-US" sz="1100" dirty="0">
                <a:latin typeface="メイリオ" pitchFamily="50" charset="-128"/>
                <a:ea typeface="メイリオ" pitchFamily="50" charset="-128"/>
                <a:cs typeface="メイリオ" pitchFamily="50" charset="-128"/>
              </a:rPr>
              <a:t>　　　□　黒又は青のボールペンで記入していますか（消せるボールペン不可）</a:t>
            </a:r>
          </a:p>
          <a:p>
            <a:pPr lvl="2" eaLnBrk="1" hangingPunct="1">
              <a:spcBef>
                <a:spcPct val="0"/>
              </a:spcBef>
              <a:spcAft>
                <a:spcPct val="0"/>
              </a:spcAft>
              <a:buClrTx/>
              <a:buSzTx/>
              <a:buFontTx/>
              <a:buNone/>
            </a:pPr>
            <a:r>
              <a:rPr lang="ja-JP" altLang="en-US" sz="1100" dirty="0">
                <a:latin typeface="メイリオ" pitchFamily="50" charset="-128"/>
                <a:ea typeface="メイリオ" pitchFamily="50" charset="-128"/>
                <a:cs typeface="メイリオ" pitchFamily="50" charset="-128"/>
              </a:rPr>
              <a:t>　　　□　保証依頼書の申込日は、「返還誓約書」に印字された日付と同じ日付ですか</a:t>
            </a:r>
          </a:p>
          <a:p>
            <a:pPr lvl="2" eaLnBrk="1" hangingPunct="1">
              <a:spcBef>
                <a:spcPct val="0"/>
              </a:spcBef>
              <a:spcAft>
                <a:spcPct val="0"/>
              </a:spcAft>
              <a:buClrTx/>
              <a:buSzTx/>
              <a:buFontTx/>
              <a:buNone/>
            </a:pPr>
            <a:r>
              <a:rPr lang="ja-JP" altLang="en-US" sz="1100" dirty="0">
                <a:latin typeface="メイリオ" pitchFamily="50" charset="-128"/>
                <a:ea typeface="メイリオ" pitchFamily="50" charset="-128"/>
                <a:cs typeface="メイリオ" pitchFamily="50" charset="-128"/>
              </a:rPr>
              <a:t>　　　□　保証依頼書の親権者は、「返還誓約書」の親権者</a:t>
            </a:r>
            <a:r>
              <a:rPr lang="en-US" altLang="ja-JP" sz="1100" dirty="0">
                <a:latin typeface="メイリオ" pitchFamily="50" charset="-128"/>
                <a:ea typeface="メイリオ" pitchFamily="50" charset="-128"/>
                <a:cs typeface="メイリオ" pitchFamily="50" charset="-128"/>
              </a:rPr>
              <a:t>(1)</a:t>
            </a:r>
            <a:r>
              <a:rPr lang="ja-JP" altLang="en-US" sz="1100" dirty="0">
                <a:latin typeface="メイリオ" pitchFamily="50" charset="-128"/>
                <a:ea typeface="メイリオ" pitchFamily="50" charset="-128"/>
                <a:cs typeface="メイリオ" pitchFamily="50" charset="-128"/>
              </a:rPr>
              <a:t>・</a:t>
            </a:r>
            <a:r>
              <a:rPr lang="en-US" altLang="ja-JP" sz="1100" dirty="0">
                <a:latin typeface="メイリオ" pitchFamily="50" charset="-128"/>
                <a:ea typeface="メイリオ" pitchFamily="50" charset="-128"/>
                <a:cs typeface="メイリオ" pitchFamily="50" charset="-128"/>
              </a:rPr>
              <a:t>(2)</a:t>
            </a:r>
            <a:r>
              <a:rPr lang="ja-JP" altLang="en-US" sz="1100" dirty="0">
                <a:latin typeface="メイリオ" pitchFamily="50" charset="-128"/>
                <a:ea typeface="メイリオ" pitchFamily="50" charset="-128"/>
                <a:cs typeface="メイリオ" pitchFamily="50" charset="-128"/>
              </a:rPr>
              <a:t>欄と同人数・同一人物ですか</a:t>
            </a:r>
          </a:p>
          <a:p>
            <a:pPr lvl="2" eaLnBrk="1" hangingPunct="1">
              <a:spcBef>
                <a:spcPct val="0"/>
              </a:spcBef>
              <a:spcAft>
                <a:spcPct val="0"/>
              </a:spcAft>
              <a:buClrTx/>
              <a:buSzTx/>
              <a:buFontTx/>
              <a:buNone/>
            </a:pPr>
            <a:r>
              <a:rPr lang="ja-JP" altLang="en-US" sz="1100" dirty="0">
                <a:latin typeface="メイリオ" pitchFamily="50" charset="-128"/>
                <a:ea typeface="メイリオ" pitchFamily="50" charset="-128"/>
                <a:cs typeface="メイリオ" pitchFamily="50" charset="-128"/>
              </a:rPr>
              <a:t>　　　□　あなた・親権者（後見人）は各自が署名・押印していますか（同一筆跡・同一印不可）　</a:t>
            </a:r>
          </a:p>
        </p:txBody>
      </p:sp>
      <p:sp>
        <p:nvSpPr>
          <p:cNvPr id="39938" name="Rectangle 1028"/>
          <p:cNvSpPr>
            <a:spLocks noChangeArrowheads="1"/>
          </p:cNvSpPr>
          <p:nvPr/>
        </p:nvSpPr>
        <p:spPr bwMode="auto">
          <a:xfrm>
            <a:off x="114300" y="176213"/>
            <a:ext cx="6905625"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spcAft>
                <a:spcPct val="30000"/>
              </a:spcAft>
              <a:buClr>
                <a:srgbClr val="006600"/>
              </a:buClr>
              <a:buFont typeface="Wingdings" pitchFamily="2" charset="2"/>
              <a:buChar char="n"/>
              <a:defRPr kumimoji="1" sz="1400">
                <a:solidFill>
                  <a:schemeClr val="tx1"/>
                </a:solidFill>
                <a:latin typeface="ＨＧｺﾞｼｯｸE-PRO"/>
                <a:ea typeface="ＨＧｺﾞｼｯｸE-PRO"/>
                <a:cs typeface="ＨＧｺﾞｼｯｸE-PRO"/>
              </a:defRPr>
            </a:lvl1pPr>
            <a:lvl2pPr marL="742950" indent="-285750" eaLnBrk="0" hangingPunct="0">
              <a:spcBef>
                <a:spcPct val="20000"/>
              </a:spcBef>
              <a:spcAft>
                <a:spcPct val="30000"/>
              </a:spcAft>
              <a:buClr>
                <a:schemeClr val="tx2"/>
              </a:buClr>
              <a:buSzPct val="90000"/>
              <a:buFont typeface="Wingdings" pitchFamily="2" charset="2"/>
              <a:buChar char="t"/>
              <a:defRPr kumimoji="1" sz="1200">
                <a:solidFill>
                  <a:schemeClr val="tx1"/>
                </a:solidFill>
                <a:latin typeface="ＭＳ Ｐゴシック" pitchFamily="50" charset="-128"/>
                <a:ea typeface="ＭＳ Ｐゴシック" pitchFamily="50" charset="-128"/>
                <a:cs typeface="ＨＧｺﾞｼｯｸE-PRO"/>
              </a:defRPr>
            </a:lvl2pPr>
            <a:lvl3pPr marL="1143000" indent="-228600" eaLnBrk="0" hangingPunct="0">
              <a:spcBef>
                <a:spcPct val="20000"/>
              </a:spcBef>
              <a:spcAft>
                <a:spcPct val="30000"/>
              </a:spcAft>
              <a:buClr>
                <a:schemeClr val="tx2"/>
              </a:buClr>
              <a:buSzPct val="90000"/>
              <a:buFont typeface="Wingdings" pitchFamily="2" charset="2"/>
              <a:buChar char=""/>
              <a:defRPr kumimoji="1" sz="1200">
                <a:solidFill>
                  <a:schemeClr val="tx1"/>
                </a:solidFill>
                <a:latin typeface="ＭＳ Ｐゴシック" pitchFamily="50" charset="-128"/>
                <a:ea typeface="ＭＳ Ｐゴシック" pitchFamily="50" charset="-128"/>
                <a:cs typeface="ＨＧｺﾞｼｯｸE-PRO"/>
              </a:defRPr>
            </a:lvl3pPr>
            <a:lvl4pPr marL="1600200" indent="-228600" eaLnBrk="0" hangingPunct="0">
              <a:spcBef>
                <a:spcPct val="20000"/>
              </a:spcBef>
              <a:buChar char="–"/>
              <a:defRPr kumimoji="1" sz="1200">
                <a:solidFill>
                  <a:schemeClr val="tx1"/>
                </a:solidFill>
                <a:latin typeface="ＭＳ Ｐゴシック" pitchFamily="50" charset="-128"/>
                <a:ea typeface="ＭＳ Ｐゴシック" pitchFamily="50" charset="-128"/>
                <a:cs typeface="ＨＧｺﾞｼｯｸE-PRO"/>
              </a:defRPr>
            </a:lvl4pPr>
            <a:lvl5pPr marL="2057400" indent="-228600" eaLnBrk="0" hangingPunct="0">
              <a:spcBef>
                <a:spcPct val="20000"/>
              </a:spcBef>
              <a:buChar char="»"/>
              <a:defRPr kumimoji="1" sz="1200">
                <a:solidFill>
                  <a:schemeClr val="tx1"/>
                </a:solidFill>
                <a:latin typeface="ＭＳ Ｐゴシック" pitchFamily="50" charset="-128"/>
                <a:ea typeface="ＭＳ Ｐゴシック" pitchFamily="50" charset="-128"/>
                <a:cs typeface="ＨＧｺﾞｼｯｸE-PRO"/>
              </a:defRPr>
            </a:lvl5pPr>
            <a:lvl6pPr marL="2514600" indent="-228600" eaLnBrk="0" fontAlgn="base" hangingPunct="0">
              <a:spcBef>
                <a:spcPct val="20000"/>
              </a:spcBef>
              <a:spcAft>
                <a:spcPct val="0"/>
              </a:spcAft>
              <a:buChar char="»"/>
              <a:defRPr kumimoji="1" sz="1200">
                <a:solidFill>
                  <a:schemeClr val="tx1"/>
                </a:solidFill>
                <a:latin typeface="ＭＳ Ｐゴシック" pitchFamily="50" charset="-128"/>
                <a:ea typeface="ＭＳ Ｐゴシック" pitchFamily="50" charset="-128"/>
                <a:cs typeface="ＨＧｺﾞｼｯｸE-PRO"/>
              </a:defRPr>
            </a:lvl6pPr>
            <a:lvl7pPr marL="2971800" indent="-228600" eaLnBrk="0" fontAlgn="base" hangingPunct="0">
              <a:spcBef>
                <a:spcPct val="20000"/>
              </a:spcBef>
              <a:spcAft>
                <a:spcPct val="0"/>
              </a:spcAft>
              <a:buChar char="»"/>
              <a:defRPr kumimoji="1" sz="1200">
                <a:solidFill>
                  <a:schemeClr val="tx1"/>
                </a:solidFill>
                <a:latin typeface="ＭＳ Ｐゴシック" pitchFamily="50" charset="-128"/>
                <a:ea typeface="ＭＳ Ｐゴシック" pitchFamily="50" charset="-128"/>
                <a:cs typeface="ＨＧｺﾞｼｯｸE-PRO"/>
              </a:defRPr>
            </a:lvl7pPr>
            <a:lvl8pPr marL="3429000" indent="-228600" eaLnBrk="0" fontAlgn="base" hangingPunct="0">
              <a:spcBef>
                <a:spcPct val="20000"/>
              </a:spcBef>
              <a:spcAft>
                <a:spcPct val="0"/>
              </a:spcAft>
              <a:buChar char="»"/>
              <a:defRPr kumimoji="1" sz="1200">
                <a:solidFill>
                  <a:schemeClr val="tx1"/>
                </a:solidFill>
                <a:latin typeface="ＭＳ Ｐゴシック" pitchFamily="50" charset="-128"/>
                <a:ea typeface="ＭＳ Ｐゴシック" pitchFamily="50" charset="-128"/>
                <a:cs typeface="ＨＧｺﾞｼｯｸE-PRO"/>
              </a:defRPr>
            </a:lvl8pPr>
            <a:lvl9pPr marL="3886200" indent="-228600" eaLnBrk="0" fontAlgn="base" hangingPunct="0">
              <a:spcBef>
                <a:spcPct val="20000"/>
              </a:spcBef>
              <a:spcAft>
                <a:spcPct val="0"/>
              </a:spcAft>
              <a:buChar char="»"/>
              <a:defRPr kumimoji="1" sz="1200">
                <a:solidFill>
                  <a:schemeClr val="tx1"/>
                </a:solidFill>
                <a:latin typeface="ＭＳ Ｐゴシック" pitchFamily="50" charset="-128"/>
                <a:ea typeface="ＭＳ Ｐゴシック" pitchFamily="50" charset="-128"/>
                <a:cs typeface="ＨＧｺﾞｼｯｸE-PRO"/>
              </a:defRPr>
            </a:lvl9pPr>
          </a:lstStyle>
          <a:p>
            <a:pPr eaLnBrk="1" hangingPunct="1">
              <a:spcBef>
                <a:spcPct val="50000"/>
              </a:spcBef>
              <a:spcAft>
                <a:spcPct val="0"/>
              </a:spcAft>
              <a:buClrTx/>
              <a:buFontTx/>
              <a:buNone/>
            </a:pPr>
            <a:r>
              <a:rPr lang="ja-JP" altLang="en-US" sz="2400" dirty="0">
                <a:latin typeface="ＨＧｺﾞｼｯｸE-PRO 見出し"/>
                <a:ea typeface="HGSｺﾞｼｯｸE" pitchFamily="50" charset="-128"/>
              </a:rPr>
              <a:t>「返還誓約書」提出前のチェックリスト</a:t>
            </a:r>
          </a:p>
        </p:txBody>
      </p:sp>
      <p:sp>
        <p:nvSpPr>
          <p:cNvPr id="39939" name="Rectangle 7"/>
          <p:cNvSpPr>
            <a:spLocks noChangeArrowheads="1"/>
          </p:cNvSpPr>
          <p:nvPr/>
        </p:nvSpPr>
        <p:spPr bwMode="auto">
          <a:xfrm>
            <a:off x="504720" y="4598144"/>
            <a:ext cx="6840537" cy="936104"/>
          </a:xfrm>
          <a:prstGeom prst="rect">
            <a:avLst/>
          </a:prstGeom>
          <a:noFill/>
          <a:ln w="12700" algn="ctr">
            <a:solidFill>
              <a:srgbClr val="FF0000"/>
            </a:solidFill>
            <a:prstDash val="dash"/>
            <a:miter lim="800000"/>
            <a:headEnd/>
            <a:tailEnd/>
          </a:ln>
          <a:effectLst/>
          <a:extLst>
            <a:ext uri="{909E8E84-426E-40DD-AFC4-6F175D3DCCD1}">
              <a14:hiddenFill xmlns:a14="http://schemas.microsoft.com/office/drawing/2010/main">
                <a:solidFill>
                  <a:srgbClr val="FFFFCC"/>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spcAft>
                <a:spcPct val="30000"/>
              </a:spcAft>
              <a:buClr>
                <a:srgbClr val="006600"/>
              </a:buClr>
              <a:buFont typeface="Wingdings" pitchFamily="2" charset="2"/>
              <a:buChar char="n"/>
              <a:defRPr kumimoji="1" sz="1400">
                <a:solidFill>
                  <a:schemeClr val="tx1"/>
                </a:solidFill>
                <a:latin typeface="ＨＧｺﾞｼｯｸE-PRO"/>
                <a:ea typeface="ＨＧｺﾞｼｯｸE-PRO"/>
                <a:cs typeface="ＨＧｺﾞｼｯｸE-PRO"/>
              </a:defRPr>
            </a:lvl1pPr>
            <a:lvl2pPr marL="742950" indent="-285750" eaLnBrk="0" hangingPunct="0">
              <a:spcBef>
                <a:spcPct val="20000"/>
              </a:spcBef>
              <a:spcAft>
                <a:spcPct val="30000"/>
              </a:spcAft>
              <a:buClr>
                <a:schemeClr val="tx2"/>
              </a:buClr>
              <a:buSzPct val="90000"/>
              <a:buFont typeface="Wingdings" pitchFamily="2" charset="2"/>
              <a:buChar char="t"/>
              <a:defRPr kumimoji="1" sz="1200">
                <a:solidFill>
                  <a:schemeClr val="tx1"/>
                </a:solidFill>
                <a:latin typeface="ＭＳ Ｐゴシック" pitchFamily="50" charset="-128"/>
                <a:ea typeface="ＭＳ Ｐゴシック" pitchFamily="50" charset="-128"/>
                <a:cs typeface="ＨＧｺﾞｼｯｸE-PRO"/>
              </a:defRPr>
            </a:lvl2pPr>
            <a:lvl3pPr marL="1143000" indent="-228600" eaLnBrk="0" hangingPunct="0">
              <a:spcBef>
                <a:spcPct val="20000"/>
              </a:spcBef>
              <a:spcAft>
                <a:spcPct val="30000"/>
              </a:spcAft>
              <a:buClr>
                <a:schemeClr val="tx2"/>
              </a:buClr>
              <a:buSzPct val="90000"/>
              <a:buFont typeface="Wingdings" pitchFamily="2" charset="2"/>
              <a:buChar char=""/>
              <a:defRPr kumimoji="1" sz="1200">
                <a:solidFill>
                  <a:schemeClr val="tx1"/>
                </a:solidFill>
                <a:latin typeface="ＭＳ Ｐゴシック" pitchFamily="50" charset="-128"/>
                <a:ea typeface="ＭＳ Ｐゴシック" pitchFamily="50" charset="-128"/>
                <a:cs typeface="ＨＧｺﾞｼｯｸE-PRO"/>
              </a:defRPr>
            </a:lvl3pPr>
            <a:lvl4pPr marL="1600200" indent="-228600" eaLnBrk="0" hangingPunct="0">
              <a:spcBef>
                <a:spcPct val="20000"/>
              </a:spcBef>
              <a:buChar char="–"/>
              <a:defRPr kumimoji="1" sz="1200">
                <a:solidFill>
                  <a:schemeClr val="tx1"/>
                </a:solidFill>
                <a:latin typeface="ＭＳ Ｐゴシック" pitchFamily="50" charset="-128"/>
                <a:ea typeface="ＭＳ Ｐゴシック" pitchFamily="50" charset="-128"/>
                <a:cs typeface="ＨＧｺﾞｼｯｸE-PRO"/>
              </a:defRPr>
            </a:lvl4pPr>
            <a:lvl5pPr marL="2057400" indent="-228600" eaLnBrk="0" hangingPunct="0">
              <a:spcBef>
                <a:spcPct val="20000"/>
              </a:spcBef>
              <a:buChar char="»"/>
              <a:defRPr kumimoji="1" sz="1200">
                <a:solidFill>
                  <a:schemeClr val="tx1"/>
                </a:solidFill>
                <a:latin typeface="ＭＳ Ｐゴシック" pitchFamily="50" charset="-128"/>
                <a:ea typeface="ＭＳ Ｐゴシック" pitchFamily="50" charset="-128"/>
                <a:cs typeface="ＨＧｺﾞｼｯｸE-PRO"/>
              </a:defRPr>
            </a:lvl5pPr>
            <a:lvl6pPr marL="2514600" indent="-228600" eaLnBrk="0" fontAlgn="base" hangingPunct="0">
              <a:spcBef>
                <a:spcPct val="20000"/>
              </a:spcBef>
              <a:spcAft>
                <a:spcPct val="0"/>
              </a:spcAft>
              <a:buChar char="»"/>
              <a:defRPr kumimoji="1" sz="1200">
                <a:solidFill>
                  <a:schemeClr val="tx1"/>
                </a:solidFill>
                <a:latin typeface="ＭＳ Ｐゴシック" pitchFamily="50" charset="-128"/>
                <a:ea typeface="ＭＳ Ｐゴシック" pitchFamily="50" charset="-128"/>
                <a:cs typeface="ＨＧｺﾞｼｯｸE-PRO"/>
              </a:defRPr>
            </a:lvl6pPr>
            <a:lvl7pPr marL="2971800" indent="-228600" eaLnBrk="0" fontAlgn="base" hangingPunct="0">
              <a:spcBef>
                <a:spcPct val="20000"/>
              </a:spcBef>
              <a:spcAft>
                <a:spcPct val="0"/>
              </a:spcAft>
              <a:buChar char="»"/>
              <a:defRPr kumimoji="1" sz="1200">
                <a:solidFill>
                  <a:schemeClr val="tx1"/>
                </a:solidFill>
                <a:latin typeface="ＭＳ Ｐゴシック" pitchFamily="50" charset="-128"/>
                <a:ea typeface="ＭＳ Ｐゴシック" pitchFamily="50" charset="-128"/>
                <a:cs typeface="ＨＧｺﾞｼｯｸE-PRO"/>
              </a:defRPr>
            </a:lvl7pPr>
            <a:lvl8pPr marL="3429000" indent="-228600" eaLnBrk="0" fontAlgn="base" hangingPunct="0">
              <a:spcBef>
                <a:spcPct val="20000"/>
              </a:spcBef>
              <a:spcAft>
                <a:spcPct val="0"/>
              </a:spcAft>
              <a:buChar char="»"/>
              <a:defRPr kumimoji="1" sz="1200">
                <a:solidFill>
                  <a:schemeClr val="tx1"/>
                </a:solidFill>
                <a:latin typeface="ＭＳ Ｐゴシック" pitchFamily="50" charset="-128"/>
                <a:ea typeface="ＭＳ Ｐゴシック" pitchFamily="50" charset="-128"/>
                <a:cs typeface="ＨＧｺﾞｼｯｸE-PRO"/>
              </a:defRPr>
            </a:lvl8pPr>
            <a:lvl9pPr marL="3886200" indent="-228600" eaLnBrk="0" fontAlgn="base" hangingPunct="0">
              <a:spcBef>
                <a:spcPct val="20000"/>
              </a:spcBef>
              <a:spcAft>
                <a:spcPct val="0"/>
              </a:spcAft>
              <a:buChar char="»"/>
              <a:defRPr kumimoji="1" sz="1200">
                <a:solidFill>
                  <a:schemeClr val="tx1"/>
                </a:solidFill>
                <a:latin typeface="ＭＳ Ｐゴシック" pitchFamily="50" charset="-128"/>
                <a:ea typeface="ＭＳ Ｐゴシック" pitchFamily="50" charset="-128"/>
                <a:cs typeface="ＨＧｺﾞｼｯｸE-PRO"/>
              </a:defRPr>
            </a:lvl9pPr>
          </a:lstStyle>
          <a:p>
            <a:pPr eaLnBrk="1" hangingPunct="1">
              <a:spcBef>
                <a:spcPct val="0"/>
              </a:spcBef>
              <a:spcAft>
                <a:spcPct val="0"/>
              </a:spcAft>
              <a:buClrTx/>
              <a:buFontTx/>
              <a:buNone/>
            </a:pPr>
            <a:r>
              <a:rPr lang="ja-JP" altLang="en-US" sz="1200" b="1" dirty="0">
                <a:solidFill>
                  <a:srgbClr val="FF0000"/>
                </a:solidFill>
                <a:latin typeface="Times New Roman" pitchFamily="18" charset="0"/>
                <a:ea typeface="ＭＳ Ｐゴシック" pitchFamily="50" charset="-128"/>
              </a:rPr>
              <a:t>＜注意＞連帯保証人と保証人の印鑑登録証明書は必ず原本でなければなりません。</a:t>
            </a:r>
          </a:p>
          <a:p>
            <a:pPr eaLnBrk="1" hangingPunct="1">
              <a:spcBef>
                <a:spcPct val="0"/>
              </a:spcBef>
              <a:spcAft>
                <a:spcPct val="0"/>
              </a:spcAft>
              <a:buClrTx/>
              <a:buFontTx/>
              <a:buNone/>
            </a:pPr>
            <a:r>
              <a:rPr lang="ja-JP" altLang="en-US" sz="1200" b="1" dirty="0">
                <a:solidFill>
                  <a:srgbClr val="FF0000"/>
                </a:solidFill>
                <a:latin typeface="Times New Roman" pitchFamily="18" charset="0"/>
                <a:ea typeface="ＭＳ Ｐゴシック" pitchFamily="50" charset="-128"/>
              </a:rPr>
              <a:t>　　　　　　</a:t>
            </a:r>
            <a:r>
              <a:rPr lang="ja-JP" altLang="en-US" sz="1200" b="1" u="sng" dirty="0">
                <a:solidFill>
                  <a:srgbClr val="FF0000"/>
                </a:solidFill>
                <a:latin typeface="Times New Roman" pitchFamily="18" charset="0"/>
                <a:ea typeface="ＭＳ Ｐゴシック" pitchFamily="50" charset="-128"/>
              </a:rPr>
              <a:t>併用貸与者</a:t>
            </a:r>
            <a:r>
              <a:rPr lang="ja-JP" altLang="en-US" sz="1200" b="1" dirty="0">
                <a:solidFill>
                  <a:srgbClr val="FF0000"/>
                </a:solidFill>
                <a:latin typeface="Times New Roman" pitchFamily="18" charset="0"/>
                <a:ea typeface="ＭＳ Ｐゴシック" pitchFamily="50" charset="-128"/>
              </a:rPr>
              <a:t>はそれぞれ原本を２部用意する必要があります。</a:t>
            </a:r>
          </a:p>
          <a:p>
            <a:pPr eaLnBrk="1" hangingPunct="1">
              <a:spcBef>
                <a:spcPct val="0"/>
              </a:spcBef>
              <a:spcAft>
                <a:spcPct val="0"/>
              </a:spcAft>
              <a:buClrTx/>
              <a:buFontTx/>
              <a:buNone/>
            </a:pPr>
            <a:r>
              <a:rPr lang="ja-JP" altLang="en-US" sz="1200" b="1" dirty="0">
                <a:solidFill>
                  <a:srgbClr val="FF0000"/>
                </a:solidFill>
                <a:latin typeface="Times New Roman" pitchFamily="18" charset="0"/>
                <a:ea typeface="ＭＳ Ｐゴシック" pitchFamily="50" charset="-128"/>
              </a:rPr>
              <a:t>　　　　　　コピーでよいのは収入に関する証明書類のみです。</a:t>
            </a:r>
            <a:endParaRPr lang="en-US" altLang="ja-JP" sz="1200" b="1" dirty="0">
              <a:solidFill>
                <a:srgbClr val="FF0000"/>
              </a:solidFill>
              <a:latin typeface="Times New Roman" pitchFamily="18" charset="0"/>
              <a:ea typeface="ＭＳ Ｐゴシック" pitchFamily="50" charset="-128"/>
            </a:endParaRPr>
          </a:p>
          <a:p>
            <a:pPr eaLnBrk="1" hangingPunct="1">
              <a:spcBef>
                <a:spcPct val="0"/>
              </a:spcBef>
              <a:spcAft>
                <a:spcPct val="0"/>
              </a:spcAft>
              <a:buClrTx/>
              <a:buFontTx/>
              <a:buNone/>
            </a:pPr>
            <a:r>
              <a:rPr lang="ja-JP" altLang="en-US" sz="1200" b="1" dirty="0">
                <a:solidFill>
                  <a:srgbClr val="FF0000"/>
                </a:solidFill>
                <a:latin typeface="Times New Roman" pitchFamily="18" charset="0"/>
                <a:ea typeface="ＭＳ Ｐゴシック" pitchFamily="50" charset="-128"/>
              </a:rPr>
              <a:t>　　　　　　必ず、マイナンバーの記載がないものを添付してください。</a:t>
            </a: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コンテンツ プレースホルダー 2"/>
          <p:cNvSpPr txBox="1">
            <a:spLocks/>
          </p:cNvSpPr>
          <p:nvPr/>
        </p:nvSpPr>
        <p:spPr bwMode="auto">
          <a:xfrm>
            <a:off x="398711" y="3945781"/>
            <a:ext cx="8816975" cy="436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marL="342900" indent="-342900" defTabSz="457200" eaLnBrk="0" hangingPunct="0">
              <a:spcBef>
                <a:spcPct val="20000"/>
              </a:spcBef>
              <a:spcAft>
                <a:spcPct val="30000"/>
              </a:spcAft>
              <a:buClr>
                <a:srgbClr val="006600"/>
              </a:buClr>
              <a:buFont typeface="Wingdings" pitchFamily="2" charset="2"/>
              <a:buChar char="n"/>
              <a:defRPr kumimoji="1" sz="1400">
                <a:solidFill>
                  <a:schemeClr val="tx1"/>
                </a:solidFill>
                <a:latin typeface="ＨＧｺﾞｼｯｸE-PRO"/>
                <a:ea typeface="ＨＧｺﾞｼｯｸE-PRO"/>
                <a:cs typeface="ＨＧｺﾞｼｯｸE-PRO"/>
              </a:defRPr>
            </a:lvl1pPr>
            <a:lvl2pPr marL="742950" indent="-285750" defTabSz="457200" eaLnBrk="0" hangingPunct="0">
              <a:spcBef>
                <a:spcPct val="20000"/>
              </a:spcBef>
              <a:spcAft>
                <a:spcPct val="30000"/>
              </a:spcAft>
              <a:buClr>
                <a:schemeClr val="tx2"/>
              </a:buClr>
              <a:buSzPct val="90000"/>
              <a:buFont typeface="Wingdings" pitchFamily="2" charset="2"/>
              <a:buChar char="t"/>
              <a:defRPr kumimoji="1" sz="1200">
                <a:solidFill>
                  <a:schemeClr val="tx1"/>
                </a:solidFill>
                <a:latin typeface="ＭＳ Ｐゴシック" pitchFamily="50" charset="-128"/>
                <a:ea typeface="ＭＳ Ｐゴシック" pitchFamily="50" charset="-128"/>
                <a:cs typeface="ＨＧｺﾞｼｯｸE-PRO"/>
              </a:defRPr>
            </a:lvl2pPr>
            <a:lvl3pPr marL="1143000" indent="-228600" defTabSz="457200" eaLnBrk="0" hangingPunct="0">
              <a:spcBef>
                <a:spcPct val="20000"/>
              </a:spcBef>
              <a:spcAft>
                <a:spcPct val="30000"/>
              </a:spcAft>
              <a:buClr>
                <a:schemeClr val="tx2"/>
              </a:buClr>
              <a:buSzPct val="90000"/>
              <a:buFont typeface="Wingdings" pitchFamily="2" charset="2"/>
              <a:buChar char=""/>
              <a:defRPr kumimoji="1" sz="1200">
                <a:solidFill>
                  <a:schemeClr val="tx1"/>
                </a:solidFill>
                <a:latin typeface="ＭＳ Ｐゴシック" pitchFamily="50" charset="-128"/>
                <a:ea typeface="ＭＳ Ｐゴシック" pitchFamily="50" charset="-128"/>
                <a:cs typeface="ＨＧｺﾞｼｯｸE-PRO"/>
              </a:defRPr>
            </a:lvl3pPr>
            <a:lvl4pPr marL="1600200" indent="-228600" defTabSz="457200" eaLnBrk="0" hangingPunct="0">
              <a:spcBef>
                <a:spcPct val="20000"/>
              </a:spcBef>
              <a:buChar char="–"/>
              <a:defRPr kumimoji="1" sz="1200">
                <a:solidFill>
                  <a:schemeClr val="tx1"/>
                </a:solidFill>
                <a:latin typeface="ＭＳ Ｐゴシック" pitchFamily="50" charset="-128"/>
                <a:ea typeface="ＭＳ Ｐゴシック" pitchFamily="50" charset="-128"/>
                <a:cs typeface="ＨＧｺﾞｼｯｸE-PRO"/>
              </a:defRPr>
            </a:lvl4pPr>
            <a:lvl5pPr marL="2057400" indent="-228600" defTabSz="457200" eaLnBrk="0" hangingPunct="0">
              <a:spcBef>
                <a:spcPct val="20000"/>
              </a:spcBef>
              <a:buChar char="»"/>
              <a:defRPr kumimoji="1" sz="1200">
                <a:solidFill>
                  <a:schemeClr val="tx1"/>
                </a:solidFill>
                <a:latin typeface="ＭＳ Ｐゴシック" pitchFamily="50" charset="-128"/>
                <a:ea typeface="ＭＳ Ｐゴシック" pitchFamily="50" charset="-128"/>
                <a:cs typeface="ＨＧｺﾞｼｯｸE-PRO"/>
              </a:defRPr>
            </a:lvl5pPr>
            <a:lvl6pPr marL="2514600" indent="-228600" defTabSz="457200" eaLnBrk="0" fontAlgn="base" hangingPunct="0">
              <a:spcBef>
                <a:spcPct val="20000"/>
              </a:spcBef>
              <a:spcAft>
                <a:spcPct val="0"/>
              </a:spcAft>
              <a:buChar char="»"/>
              <a:defRPr kumimoji="1" sz="1200">
                <a:solidFill>
                  <a:schemeClr val="tx1"/>
                </a:solidFill>
                <a:latin typeface="ＭＳ Ｐゴシック" pitchFamily="50" charset="-128"/>
                <a:ea typeface="ＭＳ Ｐゴシック" pitchFamily="50" charset="-128"/>
                <a:cs typeface="ＨＧｺﾞｼｯｸE-PRO"/>
              </a:defRPr>
            </a:lvl6pPr>
            <a:lvl7pPr marL="2971800" indent="-228600" defTabSz="457200" eaLnBrk="0" fontAlgn="base" hangingPunct="0">
              <a:spcBef>
                <a:spcPct val="20000"/>
              </a:spcBef>
              <a:spcAft>
                <a:spcPct val="0"/>
              </a:spcAft>
              <a:buChar char="»"/>
              <a:defRPr kumimoji="1" sz="1200">
                <a:solidFill>
                  <a:schemeClr val="tx1"/>
                </a:solidFill>
                <a:latin typeface="ＭＳ Ｐゴシック" pitchFamily="50" charset="-128"/>
                <a:ea typeface="ＭＳ Ｐゴシック" pitchFamily="50" charset="-128"/>
                <a:cs typeface="ＨＧｺﾞｼｯｸE-PRO"/>
              </a:defRPr>
            </a:lvl7pPr>
            <a:lvl8pPr marL="3429000" indent="-228600" defTabSz="457200" eaLnBrk="0" fontAlgn="base" hangingPunct="0">
              <a:spcBef>
                <a:spcPct val="20000"/>
              </a:spcBef>
              <a:spcAft>
                <a:spcPct val="0"/>
              </a:spcAft>
              <a:buChar char="»"/>
              <a:defRPr kumimoji="1" sz="1200">
                <a:solidFill>
                  <a:schemeClr val="tx1"/>
                </a:solidFill>
                <a:latin typeface="ＭＳ Ｐゴシック" pitchFamily="50" charset="-128"/>
                <a:ea typeface="ＭＳ Ｐゴシック" pitchFamily="50" charset="-128"/>
                <a:cs typeface="ＨＧｺﾞｼｯｸE-PRO"/>
              </a:defRPr>
            </a:lvl8pPr>
            <a:lvl9pPr marL="3886200" indent="-228600" defTabSz="457200" eaLnBrk="0" fontAlgn="base" hangingPunct="0">
              <a:spcBef>
                <a:spcPct val="20000"/>
              </a:spcBef>
              <a:spcAft>
                <a:spcPct val="0"/>
              </a:spcAft>
              <a:buChar char="»"/>
              <a:defRPr kumimoji="1" sz="1200">
                <a:solidFill>
                  <a:schemeClr val="tx1"/>
                </a:solidFill>
                <a:latin typeface="ＭＳ Ｐゴシック" pitchFamily="50" charset="-128"/>
                <a:ea typeface="ＭＳ Ｐゴシック" pitchFamily="50" charset="-128"/>
                <a:cs typeface="ＨＧｺﾞｼｯｸE-PRO"/>
              </a:defRPr>
            </a:lvl9pPr>
          </a:lstStyle>
          <a:p>
            <a:pPr eaLnBrk="1" hangingPunct="1">
              <a:spcBef>
                <a:spcPts val="1000"/>
              </a:spcBef>
              <a:spcAft>
                <a:spcPct val="0"/>
              </a:spcAft>
              <a:buClr>
                <a:srgbClr val="FC0128"/>
              </a:buClr>
              <a:buSzPct val="80000"/>
              <a:buFont typeface="Wingdings" pitchFamily="2" charset="2"/>
              <a:buChar char="l"/>
            </a:pPr>
            <a:r>
              <a:rPr lang="ja-JP" altLang="en-US" sz="2000" dirty="0">
                <a:solidFill>
                  <a:srgbClr val="404040"/>
                </a:solidFill>
                <a:latin typeface="メイリオ" pitchFamily="50" charset="-128"/>
                <a:ea typeface="メイリオ" pitchFamily="50" charset="-128"/>
                <a:cs typeface="メイリオ" pitchFamily="50" charset="-128"/>
              </a:rPr>
              <a:t>奨学金に関する説明会には出席し、書類の</a:t>
            </a:r>
            <a:r>
              <a:rPr lang="ja-JP" altLang="en-US" sz="2000" b="1" dirty="0">
                <a:solidFill>
                  <a:srgbClr val="404040"/>
                </a:solidFill>
                <a:latin typeface="メイリオ" pitchFamily="50" charset="-128"/>
                <a:ea typeface="メイリオ" pitchFamily="50" charset="-128"/>
                <a:cs typeface="メイリオ" pitchFamily="50" charset="-128"/>
              </a:rPr>
              <a:t>提出期限は守ってください。</a:t>
            </a:r>
            <a:endParaRPr lang="en-US" altLang="ja-JP" sz="2000" b="1" dirty="0">
              <a:solidFill>
                <a:srgbClr val="404040"/>
              </a:solidFill>
              <a:latin typeface="メイリオ" pitchFamily="50" charset="-128"/>
              <a:ea typeface="メイリオ" pitchFamily="50" charset="-128"/>
              <a:cs typeface="メイリオ" pitchFamily="50" charset="-128"/>
            </a:endParaRPr>
          </a:p>
        </p:txBody>
      </p:sp>
      <p:sp>
        <p:nvSpPr>
          <p:cNvPr id="46083" name="コンテンツ プレースホルダー 2"/>
          <p:cNvSpPr txBox="1">
            <a:spLocks/>
          </p:cNvSpPr>
          <p:nvPr/>
        </p:nvSpPr>
        <p:spPr bwMode="auto">
          <a:xfrm>
            <a:off x="398711" y="4967387"/>
            <a:ext cx="8421761" cy="477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marL="342900" indent="-342900" defTabSz="457200" eaLnBrk="0" hangingPunct="0">
              <a:spcBef>
                <a:spcPct val="20000"/>
              </a:spcBef>
              <a:spcAft>
                <a:spcPct val="30000"/>
              </a:spcAft>
              <a:buClr>
                <a:srgbClr val="006600"/>
              </a:buClr>
              <a:buFont typeface="Wingdings" pitchFamily="2" charset="2"/>
              <a:buChar char="n"/>
              <a:defRPr kumimoji="1" sz="1400">
                <a:solidFill>
                  <a:schemeClr val="tx1"/>
                </a:solidFill>
                <a:latin typeface="ＨＧｺﾞｼｯｸE-PRO"/>
                <a:ea typeface="ＨＧｺﾞｼｯｸE-PRO"/>
                <a:cs typeface="ＨＧｺﾞｼｯｸE-PRO"/>
              </a:defRPr>
            </a:lvl1pPr>
            <a:lvl2pPr marL="742950" indent="-285750" defTabSz="457200" eaLnBrk="0" hangingPunct="0">
              <a:spcBef>
                <a:spcPct val="20000"/>
              </a:spcBef>
              <a:spcAft>
                <a:spcPct val="30000"/>
              </a:spcAft>
              <a:buClr>
                <a:schemeClr val="tx2"/>
              </a:buClr>
              <a:buSzPct val="90000"/>
              <a:buFont typeface="Wingdings" pitchFamily="2" charset="2"/>
              <a:buChar char="t"/>
              <a:defRPr kumimoji="1" sz="1200">
                <a:solidFill>
                  <a:schemeClr val="tx1"/>
                </a:solidFill>
                <a:latin typeface="ＭＳ Ｐゴシック" pitchFamily="50" charset="-128"/>
                <a:ea typeface="ＭＳ Ｐゴシック" pitchFamily="50" charset="-128"/>
                <a:cs typeface="ＨＧｺﾞｼｯｸE-PRO"/>
              </a:defRPr>
            </a:lvl2pPr>
            <a:lvl3pPr marL="1143000" indent="-228600" defTabSz="457200" eaLnBrk="0" hangingPunct="0">
              <a:spcBef>
                <a:spcPct val="20000"/>
              </a:spcBef>
              <a:spcAft>
                <a:spcPct val="30000"/>
              </a:spcAft>
              <a:buClr>
                <a:schemeClr val="tx2"/>
              </a:buClr>
              <a:buSzPct val="90000"/>
              <a:buFont typeface="Wingdings" pitchFamily="2" charset="2"/>
              <a:buChar char=""/>
              <a:defRPr kumimoji="1" sz="1200">
                <a:solidFill>
                  <a:schemeClr val="tx1"/>
                </a:solidFill>
                <a:latin typeface="ＭＳ Ｐゴシック" pitchFamily="50" charset="-128"/>
                <a:ea typeface="ＭＳ Ｐゴシック" pitchFamily="50" charset="-128"/>
                <a:cs typeface="ＨＧｺﾞｼｯｸE-PRO"/>
              </a:defRPr>
            </a:lvl3pPr>
            <a:lvl4pPr marL="1600200" indent="-228600" defTabSz="457200" eaLnBrk="0" hangingPunct="0">
              <a:spcBef>
                <a:spcPct val="20000"/>
              </a:spcBef>
              <a:buChar char="–"/>
              <a:defRPr kumimoji="1" sz="1200">
                <a:solidFill>
                  <a:schemeClr val="tx1"/>
                </a:solidFill>
                <a:latin typeface="ＭＳ Ｐゴシック" pitchFamily="50" charset="-128"/>
                <a:ea typeface="ＭＳ Ｐゴシック" pitchFamily="50" charset="-128"/>
                <a:cs typeface="ＨＧｺﾞｼｯｸE-PRO"/>
              </a:defRPr>
            </a:lvl4pPr>
            <a:lvl5pPr marL="2057400" indent="-228600" defTabSz="457200" eaLnBrk="0" hangingPunct="0">
              <a:spcBef>
                <a:spcPct val="20000"/>
              </a:spcBef>
              <a:buChar char="»"/>
              <a:defRPr kumimoji="1" sz="1200">
                <a:solidFill>
                  <a:schemeClr val="tx1"/>
                </a:solidFill>
                <a:latin typeface="ＭＳ Ｐゴシック" pitchFamily="50" charset="-128"/>
                <a:ea typeface="ＭＳ Ｐゴシック" pitchFamily="50" charset="-128"/>
                <a:cs typeface="ＨＧｺﾞｼｯｸE-PRO"/>
              </a:defRPr>
            </a:lvl5pPr>
            <a:lvl6pPr marL="2514600" indent="-228600" defTabSz="457200" eaLnBrk="0" fontAlgn="base" hangingPunct="0">
              <a:spcBef>
                <a:spcPct val="20000"/>
              </a:spcBef>
              <a:spcAft>
                <a:spcPct val="0"/>
              </a:spcAft>
              <a:buChar char="»"/>
              <a:defRPr kumimoji="1" sz="1200">
                <a:solidFill>
                  <a:schemeClr val="tx1"/>
                </a:solidFill>
                <a:latin typeface="ＭＳ Ｐゴシック" pitchFamily="50" charset="-128"/>
                <a:ea typeface="ＭＳ Ｐゴシック" pitchFamily="50" charset="-128"/>
                <a:cs typeface="ＨＧｺﾞｼｯｸE-PRO"/>
              </a:defRPr>
            </a:lvl6pPr>
            <a:lvl7pPr marL="2971800" indent="-228600" defTabSz="457200" eaLnBrk="0" fontAlgn="base" hangingPunct="0">
              <a:spcBef>
                <a:spcPct val="20000"/>
              </a:spcBef>
              <a:spcAft>
                <a:spcPct val="0"/>
              </a:spcAft>
              <a:buChar char="»"/>
              <a:defRPr kumimoji="1" sz="1200">
                <a:solidFill>
                  <a:schemeClr val="tx1"/>
                </a:solidFill>
                <a:latin typeface="ＭＳ Ｐゴシック" pitchFamily="50" charset="-128"/>
                <a:ea typeface="ＭＳ Ｐゴシック" pitchFamily="50" charset="-128"/>
                <a:cs typeface="ＨＧｺﾞｼｯｸE-PRO"/>
              </a:defRPr>
            </a:lvl7pPr>
            <a:lvl8pPr marL="3429000" indent="-228600" defTabSz="457200" eaLnBrk="0" fontAlgn="base" hangingPunct="0">
              <a:spcBef>
                <a:spcPct val="20000"/>
              </a:spcBef>
              <a:spcAft>
                <a:spcPct val="0"/>
              </a:spcAft>
              <a:buChar char="»"/>
              <a:defRPr kumimoji="1" sz="1200">
                <a:solidFill>
                  <a:schemeClr val="tx1"/>
                </a:solidFill>
                <a:latin typeface="ＭＳ Ｐゴシック" pitchFamily="50" charset="-128"/>
                <a:ea typeface="ＭＳ Ｐゴシック" pitchFamily="50" charset="-128"/>
                <a:cs typeface="ＨＧｺﾞｼｯｸE-PRO"/>
              </a:defRPr>
            </a:lvl8pPr>
            <a:lvl9pPr marL="3886200" indent="-228600" defTabSz="457200" eaLnBrk="0" fontAlgn="base" hangingPunct="0">
              <a:spcBef>
                <a:spcPct val="20000"/>
              </a:spcBef>
              <a:spcAft>
                <a:spcPct val="0"/>
              </a:spcAft>
              <a:buChar char="»"/>
              <a:defRPr kumimoji="1" sz="1200">
                <a:solidFill>
                  <a:schemeClr val="tx1"/>
                </a:solidFill>
                <a:latin typeface="ＭＳ Ｐゴシック" pitchFamily="50" charset="-128"/>
                <a:ea typeface="ＭＳ Ｐゴシック" pitchFamily="50" charset="-128"/>
                <a:cs typeface="ＨＧｺﾞｼｯｸE-PRO"/>
              </a:defRPr>
            </a:lvl9pPr>
          </a:lstStyle>
          <a:p>
            <a:pPr eaLnBrk="1" hangingPunct="1">
              <a:spcBef>
                <a:spcPts val="1000"/>
              </a:spcBef>
              <a:spcAft>
                <a:spcPct val="0"/>
              </a:spcAft>
              <a:buClr>
                <a:srgbClr val="FC0128"/>
              </a:buClr>
              <a:buSzPct val="80000"/>
              <a:buFont typeface="Wingdings" pitchFamily="2" charset="2"/>
              <a:buChar char="l"/>
            </a:pPr>
            <a:r>
              <a:rPr lang="ja-JP" altLang="en-US" sz="2000" b="1" dirty="0">
                <a:solidFill>
                  <a:srgbClr val="404040"/>
                </a:solidFill>
                <a:latin typeface="Trebuchet MS" pitchFamily="34" charset="0"/>
                <a:ea typeface="メイリオ" pitchFamily="50" charset="-128"/>
                <a:cs typeface="メイリオ" pitchFamily="50" charset="-128"/>
              </a:rPr>
              <a:t>休学・退学・留学等の場合は、奨学金担当窓口に届け出てください。</a:t>
            </a:r>
            <a:endParaRPr lang="en-US" altLang="ja-JP" sz="2000" b="1" dirty="0">
              <a:solidFill>
                <a:srgbClr val="404040"/>
              </a:solidFill>
              <a:latin typeface="Trebuchet MS" pitchFamily="34" charset="0"/>
              <a:ea typeface="メイリオ" pitchFamily="50" charset="-128"/>
              <a:cs typeface="メイリオ" pitchFamily="50" charset="-128"/>
            </a:endParaRPr>
          </a:p>
        </p:txBody>
      </p:sp>
      <p:sp>
        <p:nvSpPr>
          <p:cNvPr id="46084" name="コンテンツ プレースホルダー 2"/>
          <p:cNvSpPr txBox="1">
            <a:spLocks/>
          </p:cNvSpPr>
          <p:nvPr/>
        </p:nvSpPr>
        <p:spPr bwMode="auto">
          <a:xfrm>
            <a:off x="399199" y="2879725"/>
            <a:ext cx="8348662" cy="619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marL="342900" indent="-342900" defTabSz="457200" eaLnBrk="0" hangingPunct="0">
              <a:spcBef>
                <a:spcPct val="20000"/>
              </a:spcBef>
              <a:spcAft>
                <a:spcPct val="30000"/>
              </a:spcAft>
              <a:buClr>
                <a:srgbClr val="006600"/>
              </a:buClr>
              <a:buFont typeface="Wingdings" pitchFamily="2" charset="2"/>
              <a:buChar char="n"/>
              <a:defRPr kumimoji="1" sz="1400">
                <a:solidFill>
                  <a:schemeClr val="tx1"/>
                </a:solidFill>
                <a:latin typeface="ＨＧｺﾞｼｯｸE-PRO"/>
                <a:ea typeface="ＨＧｺﾞｼｯｸE-PRO"/>
                <a:cs typeface="ＨＧｺﾞｼｯｸE-PRO"/>
              </a:defRPr>
            </a:lvl1pPr>
            <a:lvl2pPr marL="742950" indent="-285750" defTabSz="457200" eaLnBrk="0" hangingPunct="0">
              <a:spcBef>
                <a:spcPct val="20000"/>
              </a:spcBef>
              <a:spcAft>
                <a:spcPct val="30000"/>
              </a:spcAft>
              <a:buClr>
                <a:schemeClr val="tx2"/>
              </a:buClr>
              <a:buSzPct val="90000"/>
              <a:buFont typeface="Wingdings" pitchFamily="2" charset="2"/>
              <a:buChar char="t"/>
              <a:defRPr kumimoji="1" sz="1200">
                <a:solidFill>
                  <a:schemeClr val="tx1"/>
                </a:solidFill>
                <a:latin typeface="ＭＳ Ｐゴシック" pitchFamily="50" charset="-128"/>
                <a:ea typeface="ＭＳ Ｐゴシック" pitchFamily="50" charset="-128"/>
                <a:cs typeface="ＨＧｺﾞｼｯｸE-PRO"/>
              </a:defRPr>
            </a:lvl2pPr>
            <a:lvl3pPr marL="1143000" indent="-228600" defTabSz="457200" eaLnBrk="0" hangingPunct="0">
              <a:spcBef>
                <a:spcPct val="20000"/>
              </a:spcBef>
              <a:spcAft>
                <a:spcPct val="30000"/>
              </a:spcAft>
              <a:buClr>
                <a:schemeClr val="tx2"/>
              </a:buClr>
              <a:buSzPct val="90000"/>
              <a:buFont typeface="Wingdings" pitchFamily="2" charset="2"/>
              <a:buChar char=""/>
              <a:defRPr kumimoji="1" sz="1200">
                <a:solidFill>
                  <a:schemeClr val="tx1"/>
                </a:solidFill>
                <a:latin typeface="ＭＳ Ｐゴシック" pitchFamily="50" charset="-128"/>
                <a:ea typeface="ＭＳ Ｐゴシック" pitchFamily="50" charset="-128"/>
                <a:cs typeface="ＨＧｺﾞｼｯｸE-PRO"/>
              </a:defRPr>
            </a:lvl3pPr>
            <a:lvl4pPr marL="1600200" indent="-228600" defTabSz="457200" eaLnBrk="0" hangingPunct="0">
              <a:spcBef>
                <a:spcPct val="20000"/>
              </a:spcBef>
              <a:buChar char="–"/>
              <a:defRPr kumimoji="1" sz="1200">
                <a:solidFill>
                  <a:schemeClr val="tx1"/>
                </a:solidFill>
                <a:latin typeface="ＭＳ Ｐゴシック" pitchFamily="50" charset="-128"/>
                <a:ea typeface="ＭＳ Ｐゴシック" pitchFamily="50" charset="-128"/>
                <a:cs typeface="ＨＧｺﾞｼｯｸE-PRO"/>
              </a:defRPr>
            </a:lvl4pPr>
            <a:lvl5pPr marL="2057400" indent="-228600" defTabSz="457200" eaLnBrk="0" hangingPunct="0">
              <a:spcBef>
                <a:spcPct val="20000"/>
              </a:spcBef>
              <a:buChar char="»"/>
              <a:defRPr kumimoji="1" sz="1200">
                <a:solidFill>
                  <a:schemeClr val="tx1"/>
                </a:solidFill>
                <a:latin typeface="ＭＳ Ｐゴシック" pitchFamily="50" charset="-128"/>
                <a:ea typeface="ＭＳ Ｐゴシック" pitchFamily="50" charset="-128"/>
                <a:cs typeface="ＨＧｺﾞｼｯｸE-PRO"/>
              </a:defRPr>
            </a:lvl5pPr>
            <a:lvl6pPr marL="2514600" indent="-228600" defTabSz="457200" eaLnBrk="0" fontAlgn="base" hangingPunct="0">
              <a:spcBef>
                <a:spcPct val="20000"/>
              </a:spcBef>
              <a:spcAft>
                <a:spcPct val="0"/>
              </a:spcAft>
              <a:buChar char="»"/>
              <a:defRPr kumimoji="1" sz="1200">
                <a:solidFill>
                  <a:schemeClr val="tx1"/>
                </a:solidFill>
                <a:latin typeface="ＭＳ Ｐゴシック" pitchFamily="50" charset="-128"/>
                <a:ea typeface="ＭＳ Ｐゴシック" pitchFamily="50" charset="-128"/>
                <a:cs typeface="ＨＧｺﾞｼｯｸE-PRO"/>
              </a:defRPr>
            </a:lvl6pPr>
            <a:lvl7pPr marL="2971800" indent="-228600" defTabSz="457200" eaLnBrk="0" fontAlgn="base" hangingPunct="0">
              <a:spcBef>
                <a:spcPct val="20000"/>
              </a:spcBef>
              <a:spcAft>
                <a:spcPct val="0"/>
              </a:spcAft>
              <a:buChar char="»"/>
              <a:defRPr kumimoji="1" sz="1200">
                <a:solidFill>
                  <a:schemeClr val="tx1"/>
                </a:solidFill>
                <a:latin typeface="ＭＳ Ｐゴシック" pitchFamily="50" charset="-128"/>
                <a:ea typeface="ＭＳ Ｐゴシック" pitchFamily="50" charset="-128"/>
                <a:cs typeface="ＨＧｺﾞｼｯｸE-PRO"/>
              </a:defRPr>
            </a:lvl7pPr>
            <a:lvl8pPr marL="3429000" indent="-228600" defTabSz="457200" eaLnBrk="0" fontAlgn="base" hangingPunct="0">
              <a:spcBef>
                <a:spcPct val="20000"/>
              </a:spcBef>
              <a:spcAft>
                <a:spcPct val="0"/>
              </a:spcAft>
              <a:buChar char="»"/>
              <a:defRPr kumimoji="1" sz="1200">
                <a:solidFill>
                  <a:schemeClr val="tx1"/>
                </a:solidFill>
                <a:latin typeface="ＭＳ Ｐゴシック" pitchFamily="50" charset="-128"/>
                <a:ea typeface="ＭＳ Ｐゴシック" pitchFamily="50" charset="-128"/>
                <a:cs typeface="ＨＧｺﾞｼｯｸE-PRO"/>
              </a:defRPr>
            </a:lvl8pPr>
            <a:lvl9pPr marL="3886200" indent="-228600" defTabSz="457200" eaLnBrk="0" fontAlgn="base" hangingPunct="0">
              <a:spcBef>
                <a:spcPct val="20000"/>
              </a:spcBef>
              <a:spcAft>
                <a:spcPct val="0"/>
              </a:spcAft>
              <a:buChar char="»"/>
              <a:defRPr kumimoji="1" sz="1200">
                <a:solidFill>
                  <a:schemeClr val="tx1"/>
                </a:solidFill>
                <a:latin typeface="ＭＳ Ｐゴシック" pitchFamily="50" charset="-128"/>
                <a:ea typeface="ＭＳ Ｐゴシック" pitchFamily="50" charset="-128"/>
                <a:cs typeface="ＨＧｺﾞｼｯｸE-PRO"/>
              </a:defRPr>
            </a:lvl9pPr>
          </a:lstStyle>
          <a:p>
            <a:pPr eaLnBrk="1" hangingPunct="1">
              <a:spcBef>
                <a:spcPts val="1000"/>
              </a:spcBef>
              <a:spcAft>
                <a:spcPct val="0"/>
              </a:spcAft>
              <a:buClr>
                <a:srgbClr val="FC0128"/>
              </a:buClr>
              <a:buSzPct val="80000"/>
              <a:buFont typeface="Wingdings" pitchFamily="2" charset="2"/>
              <a:buChar char="l"/>
            </a:pPr>
            <a:r>
              <a:rPr lang="ja-JP" altLang="en-US" sz="2000" b="1" dirty="0">
                <a:solidFill>
                  <a:srgbClr val="404040"/>
                </a:solidFill>
                <a:latin typeface="Trebuchet MS" pitchFamily="34" charset="0"/>
                <a:ea typeface="メイリオ" pitchFamily="50" charset="-128"/>
                <a:cs typeface="メイリオ" pitchFamily="50" charset="-128"/>
              </a:rPr>
              <a:t>毎月、奨学金の振込みを確認</a:t>
            </a:r>
            <a:r>
              <a:rPr lang="ja-JP" altLang="en-US" sz="2000" dirty="0">
                <a:solidFill>
                  <a:srgbClr val="404040"/>
                </a:solidFill>
                <a:latin typeface="Trebuchet MS" pitchFamily="34" charset="0"/>
                <a:ea typeface="メイリオ" pitchFamily="50" charset="-128"/>
                <a:cs typeface="メイリオ" pitchFamily="50" charset="-128"/>
              </a:rPr>
              <a:t>するため、振込口座の通帳に記帳してください。</a:t>
            </a:r>
            <a:endParaRPr lang="ja-JP" altLang="en-US" sz="1800" dirty="0">
              <a:solidFill>
                <a:srgbClr val="404040"/>
              </a:solidFill>
              <a:latin typeface="HGSｺﾞｼｯｸE" pitchFamily="50" charset="-128"/>
              <a:ea typeface="HGSｺﾞｼｯｸE" pitchFamily="50" charset="-128"/>
              <a:cs typeface="メイリオ" pitchFamily="50" charset="-128"/>
            </a:endParaRPr>
          </a:p>
        </p:txBody>
      </p:sp>
      <p:sp>
        <p:nvSpPr>
          <p:cNvPr id="46085" name="コンテンツ プレースホルダー 2"/>
          <p:cNvSpPr txBox="1">
            <a:spLocks/>
          </p:cNvSpPr>
          <p:nvPr/>
        </p:nvSpPr>
        <p:spPr bwMode="auto">
          <a:xfrm>
            <a:off x="395536" y="4435946"/>
            <a:ext cx="7916863" cy="477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marL="342900" indent="-342900" defTabSz="457200" eaLnBrk="0" hangingPunct="0">
              <a:spcBef>
                <a:spcPct val="20000"/>
              </a:spcBef>
              <a:spcAft>
                <a:spcPct val="30000"/>
              </a:spcAft>
              <a:buClr>
                <a:srgbClr val="006600"/>
              </a:buClr>
              <a:buFont typeface="Wingdings" pitchFamily="2" charset="2"/>
              <a:buChar char="n"/>
              <a:defRPr kumimoji="1" sz="1400">
                <a:solidFill>
                  <a:schemeClr val="tx1"/>
                </a:solidFill>
                <a:latin typeface="ＨＧｺﾞｼｯｸE-PRO"/>
                <a:ea typeface="ＨＧｺﾞｼｯｸE-PRO"/>
                <a:cs typeface="ＨＧｺﾞｼｯｸE-PRO"/>
              </a:defRPr>
            </a:lvl1pPr>
            <a:lvl2pPr marL="742950" indent="-285750" defTabSz="457200" eaLnBrk="0" hangingPunct="0">
              <a:spcBef>
                <a:spcPct val="20000"/>
              </a:spcBef>
              <a:spcAft>
                <a:spcPct val="30000"/>
              </a:spcAft>
              <a:buClr>
                <a:schemeClr val="tx2"/>
              </a:buClr>
              <a:buSzPct val="90000"/>
              <a:buFont typeface="Wingdings" pitchFamily="2" charset="2"/>
              <a:buChar char="t"/>
              <a:defRPr kumimoji="1" sz="1200">
                <a:solidFill>
                  <a:schemeClr val="tx1"/>
                </a:solidFill>
                <a:latin typeface="ＭＳ Ｐゴシック" pitchFamily="50" charset="-128"/>
                <a:ea typeface="ＭＳ Ｐゴシック" pitchFamily="50" charset="-128"/>
                <a:cs typeface="ＨＧｺﾞｼｯｸE-PRO"/>
              </a:defRPr>
            </a:lvl2pPr>
            <a:lvl3pPr marL="1143000" indent="-228600" defTabSz="457200" eaLnBrk="0" hangingPunct="0">
              <a:spcBef>
                <a:spcPct val="20000"/>
              </a:spcBef>
              <a:spcAft>
                <a:spcPct val="30000"/>
              </a:spcAft>
              <a:buClr>
                <a:schemeClr val="tx2"/>
              </a:buClr>
              <a:buSzPct val="90000"/>
              <a:buFont typeface="Wingdings" pitchFamily="2" charset="2"/>
              <a:buChar char=""/>
              <a:defRPr kumimoji="1" sz="1200">
                <a:solidFill>
                  <a:schemeClr val="tx1"/>
                </a:solidFill>
                <a:latin typeface="ＭＳ Ｐゴシック" pitchFamily="50" charset="-128"/>
                <a:ea typeface="ＭＳ Ｐゴシック" pitchFamily="50" charset="-128"/>
                <a:cs typeface="ＨＧｺﾞｼｯｸE-PRO"/>
              </a:defRPr>
            </a:lvl3pPr>
            <a:lvl4pPr marL="1600200" indent="-228600" defTabSz="457200" eaLnBrk="0" hangingPunct="0">
              <a:spcBef>
                <a:spcPct val="20000"/>
              </a:spcBef>
              <a:buChar char="–"/>
              <a:defRPr kumimoji="1" sz="1200">
                <a:solidFill>
                  <a:schemeClr val="tx1"/>
                </a:solidFill>
                <a:latin typeface="ＭＳ Ｐゴシック" pitchFamily="50" charset="-128"/>
                <a:ea typeface="ＭＳ Ｐゴシック" pitchFamily="50" charset="-128"/>
                <a:cs typeface="ＨＧｺﾞｼｯｸE-PRO"/>
              </a:defRPr>
            </a:lvl4pPr>
            <a:lvl5pPr marL="2057400" indent="-228600" defTabSz="457200" eaLnBrk="0" hangingPunct="0">
              <a:spcBef>
                <a:spcPct val="20000"/>
              </a:spcBef>
              <a:buChar char="»"/>
              <a:defRPr kumimoji="1" sz="1200">
                <a:solidFill>
                  <a:schemeClr val="tx1"/>
                </a:solidFill>
                <a:latin typeface="ＭＳ Ｐゴシック" pitchFamily="50" charset="-128"/>
                <a:ea typeface="ＭＳ Ｐゴシック" pitchFamily="50" charset="-128"/>
                <a:cs typeface="ＨＧｺﾞｼｯｸE-PRO"/>
              </a:defRPr>
            </a:lvl5pPr>
            <a:lvl6pPr marL="2514600" indent="-228600" defTabSz="457200" eaLnBrk="0" fontAlgn="base" hangingPunct="0">
              <a:spcBef>
                <a:spcPct val="20000"/>
              </a:spcBef>
              <a:spcAft>
                <a:spcPct val="0"/>
              </a:spcAft>
              <a:buChar char="»"/>
              <a:defRPr kumimoji="1" sz="1200">
                <a:solidFill>
                  <a:schemeClr val="tx1"/>
                </a:solidFill>
                <a:latin typeface="ＭＳ Ｐゴシック" pitchFamily="50" charset="-128"/>
                <a:ea typeface="ＭＳ Ｐゴシック" pitchFamily="50" charset="-128"/>
                <a:cs typeface="ＨＧｺﾞｼｯｸE-PRO"/>
              </a:defRPr>
            </a:lvl6pPr>
            <a:lvl7pPr marL="2971800" indent="-228600" defTabSz="457200" eaLnBrk="0" fontAlgn="base" hangingPunct="0">
              <a:spcBef>
                <a:spcPct val="20000"/>
              </a:spcBef>
              <a:spcAft>
                <a:spcPct val="0"/>
              </a:spcAft>
              <a:buChar char="»"/>
              <a:defRPr kumimoji="1" sz="1200">
                <a:solidFill>
                  <a:schemeClr val="tx1"/>
                </a:solidFill>
                <a:latin typeface="ＭＳ Ｐゴシック" pitchFamily="50" charset="-128"/>
                <a:ea typeface="ＭＳ Ｐゴシック" pitchFamily="50" charset="-128"/>
                <a:cs typeface="ＨＧｺﾞｼｯｸE-PRO"/>
              </a:defRPr>
            </a:lvl7pPr>
            <a:lvl8pPr marL="3429000" indent="-228600" defTabSz="457200" eaLnBrk="0" fontAlgn="base" hangingPunct="0">
              <a:spcBef>
                <a:spcPct val="20000"/>
              </a:spcBef>
              <a:spcAft>
                <a:spcPct val="0"/>
              </a:spcAft>
              <a:buChar char="»"/>
              <a:defRPr kumimoji="1" sz="1200">
                <a:solidFill>
                  <a:schemeClr val="tx1"/>
                </a:solidFill>
                <a:latin typeface="ＭＳ Ｐゴシック" pitchFamily="50" charset="-128"/>
                <a:ea typeface="ＭＳ Ｐゴシック" pitchFamily="50" charset="-128"/>
                <a:cs typeface="ＨＧｺﾞｼｯｸE-PRO"/>
              </a:defRPr>
            </a:lvl8pPr>
            <a:lvl9pPr marL="3886200" indent="-228600" defTabSz="457200" eaLnBrk="0" fontAlgn="base" hangingPunct="0">
              <a:spcBef>
                <a:spcPct val="20000"/>
              </a:spcBef>
              <a:spcAft>
                <a:spcPct val="0"/>
              </a:spcAft>
              <a:buChar char="»"/>
              <a:defRPr kumimoji="1" sz="1200">
                <a:solidFill>
                  <a:schemeClr val="tx1"/>
                </a:solidFill>
                <a:latin typeface="ＭＳ Ｐゴシック" pitchFamily="50" charset="-128"/>
                <a:ea typeface="ＭＳ Ｐゴシック" pitchFamily="50" charset="-128"/>
                <a:cs typeface="ＨＧｺﾞｼｯｸE-PRO"/>
              </a:defRPr>
            </a:lvl9pPr>
          </a:lstStyle>
          <a:p>
            <a:pPr eaLnBrk="1" hangingPunct="1">
              <a:spcBef>
                <a:spcPts val="1000"/>
              </a:spcBef>
              <a:spcAft>
                <a:spcPct val="0"/>
              </a:spcAft>
              <a:buClr>
                <a:srgbClr val="FC0128"/>
              </a:buClr>
              <a:buSzPct val="80000"/>
              <a:buFont typeface="Wingdings" pitchFamily="2" charset="2"/>
              <a:buChar char="l"/>
            </a:pPr>
            <a:r>
              <a:rPr lang="ja-JP" altLang="en-US" sz="2000" b="1" dirty="0">
                <a:solidFill>
                  <a:srgbClr val="404040"/>
                </a:solidFill>
                <a:latin typeface="メイリオ" pitchFamily="50" charset="-128"/>
                <a:ea typeface="メイリオ" pitchFamily="50" charset="-128"/>
                <a:cs typeface="メイリオ" pitchFamily="50" charset="-128"/>
              </a:rPr>
              <a:t>借りすぎに注意してください。</a:t>
            </a:r>
            <a:endParaRPr lang="en-US" altLang="ja-JP" sz="2000" b="1" dirty="0">
              <a:solidFill>
                <a:srgbClr val="404040"/>
              </a:solidFill>
              <a:latin typeface="メイリオ" pitchFamily="50" charset="-128"/>
              <a:ea typeface="メイリオ" pitchFamily="50" charset="-128"/>
              <a:cs typeface="メイリオ" pitchFamily="50" charset="-128"/>
            </a:endParaRPr>
          </a:p>
        </p:txBody>
      </p:sp>
      <p:sp>
        <p:nvSpPr>
          <p:cNvPr id="46086" name="コンテンツ プレースホルダー 2"/>
          <p:cNvSpPr txBox="1">
            <a:spLocks/>
          </p:cNvSpPr>
          <p:nvPr/>
        </p:nvSpPr>
        <p:spPr bwMode="auto">
          <a:xfrm>
            <a:off x="572268" y="5661248"/>
            <a:ext cx="8104188"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457200" eaLnBrk="0" hangingPunct="0">
              <a:spcBef>
                <a:spcPct val="20000"/>
              </a:spcBef>
              <a:spcAft>
                <a:spcPct val="30000"/>
              </a:spcAft>
              <a:buClr>
                <a:srgbClr val="006600"/>
              </a:buClr>
              <a:buFont typeface="Wingdings" pitchFamily="2" charset="2"/>
              <a:buChar char="n"/>
              <a:defRPr kumimoji="1" sz="1400">
                <a:solidFill>
                  <a:schemeClr val="tx1"/>
                </a:solidFill>
                <a:latin typeface="ＨＧｺﾞｼｯｸE-PRO"/>
                <a:ea typeface="ＨＧｺﾞｼｯｸE-PRO"/>
                <a:cs typeface="ＨＧｺﾞｼｯｸE-PRO"/>
              </a:defRPr>
            </a:lvl1pPr>
            <a:lvl2pPr marL="742950" indent="-285750" defTabSz="457200" eaLnBrk="0" hangingPunct="0">
              <a:spcBef>
                <a:spcPct val="20000"/>
              </a:spcBef>
              <a:spcAft>
                <a:spcPct val="30000"/>
              </a:spcAft>
              <a:buClr>
                <a:schemeClr val="tx2"/>
              </a:buClr>
              <a:buSzPct val="90000"/>
              <a:buFont typeface="Wingdings" pitchFamily="2" charset="2"/>
              <a:buChar char="t"/>
              <a:defRPr kumimoji="1" sz="1200">
                <a:solidFill>
                  <a:schemeClr val="tx1"/>
                </a:solidFill>
                <a:latin typeface="ＭＳ Ｐゴシック" pitchFamily="50" charset="-128"/>
                <a:ea typeface="ＭＳ Ｐゴシック" pitchFamily="50" charset="-128"/>
                <a:cs typeface="ＨＧｺﾞｼｯｸE-PRO"/>
              </a:defRPr>
            </a:lvl2pPr>
            <a:lvl3pPr marL="1143000" indent="-228600" defTabSz="457200" eaLnBrk="0" hangingPunct="0">
              <a:spcBef>
                <a:spcPct val="20000"/>
              </a:spcBef>
              <a:spcAft>
                <a:spcPct val="30000"/>
              </a:spcAft>
              <a:buClr>
                <a:schemeClr val="tx2"/>
              </a:buClr>
              <a:buSzPct val="90000"/>
              <a:buFont typeface="Wingdings" pitchFamily="2" charset="2"/>
              <a:buChar char=""/>
              <a:defRPr kumimoji="1" sz="1200">
                <a:solidFill>
                  <a:schemeClr val="tx1"/>
                </a:solidFill>
                <a:latin typeface="ＭＳ Ｐゴシック" pitchFamily="50" charset="-128"/>
                <a:ea typeface="ＭＳ Ｐゴシック" pitchFamily="50" charset="-128"/>
                <a:cs typeface="ＨＧｺﾞｼｯｸE-PRO"/>
              </a:defRPr>
            </a:lvl3pPr>
            <a:lvl4pPr marL="1600200" indent="-228600" defTabSz="457200" eaLnBrk="0" hangingPunct="0">
              <a:spcBef>
                <a:spcPct val="20000"/>
              </a:spcBef>
              <a:buChar char="–"/>
              <a:defRPr kumimoji="1" sz="1200">
                <a:solidFill>
                  <a:schemeClr val="tx1"/>
                </a:solidFill>
                <a:latin typeface="ＭＳ Ｐゴシック" pitchFamily="50" charset="-128"/>
                <a:ea typeface="ＭＳ Ｐゴシック" pitchFamily="50" charset="-128"/>
                <a:cs typeface="ＨＧｺﾞｼｯｸE-PRO"/>
              </a:defRPr>
            </a:lvl4pPr>
            <a:lvl5pPr marL="2057400" indent="-228600" defTabSz="457200" eaLnBrk="0" hangingPunct="0">
              <a:spcBef>
                <a:spcPct val="20000"/>
              </a:spcBef>
              <a:buChar char="»"/>
              <a:defRPr kumimoji="1" sz="1200">
                <a:solidFill>
                  <a:schemeClr val="tx1"/>
                </a:solidFill>
                <a:latin typeface="ＭＳ Ｐゴシック" pitchFamily="50" charset="-128"/>
                <a:ea typeface="ＭＳ Ｐゴシック" pitchFamily="50" charset="-128"/>
                <a:cs typeface="ＨＧｺﾞｼｯｸE-PRO"/>
              </a:defRPr>
            </a:lvl5pPr>
            <a:lvl6pPr marL="2514600" indent="-228600" defTabSz="457200" eaLnBrk="0" fontAlgn="base" hangingPunct="0">
              <a:spcBef>
                <a:spcPct val="20000"/>
              </a:spcBef>
              <a:spcAft>
                <a:spcPct val="0"/>
              </a:spcAft>
              <a:buChar char="»"/>
              <a:defRPr kumimoji="1" sz="1200">
                <a:solidFill>
                  <a:schemeClr val="tx1"/>
                </a:solidFill>
                <a:latin typeface="ＭＳ Ｐゴシック" pitchFamily="50" charset="-128"/>
                <a:ea typeface="ＭＳ Ｐゴシック" pitchFamily="50" charset="-128"/>
                <a:cs typeface="ＨＧｺﾞｼｯｸE-PRO"/>
              </a:defRPr>
            </a:lvl6pPr>
            <a:lvl7pPr marL="2971800" indent="-228600" defTabSz="457200" eaLnBrk="0" fontAlgn="base" hangingPunct="0">
              <a:spcBef>
                <a:spcPct val="20000"/>
              </a:spcBef>
              <a:spcAft>
                <a:spcPct val="0"/>
              </a:spcAft>
              <a:buChar char="»"/>
              <a:defRPr kumimoji="1" sz="1200">
                <a:solidFill>
                  <a:schemeClr val="tx1"/>
                </a:solidFill>
                <a:latin typeface="ＭＳ Ｐゴシック" pitchFamily="50" charset="-128"/>
                <a:ea typeface="ＭＳ Ｐゴシック" pitchFamily="50" charset="-128"/>
                <a:cs typeface="ＨＧｺﾞｼｯｸE-PRO"/>
              </a:defRPr>
            </a:lvl7pPr>
            <a:lvl8pPr marL="3429000" indent="-228600" defTabSz="457200" eaLnBrk="0" fontAlgn="base" hangingPunct="0">
              <a:spcBef>
                <a:spcPct val="20000"/>
              </a:spcBef>
              <a:spcAft>
                <a:spcPct val="0"/>
              </a:spcAft>
              <a:buChar char="»"/>
              <a:defRPr kumimoji="1" sz="1200">
                <a:solidFill>
                  <a:schemeClr val="tx1"/>
                </a:solidFill>
                <a:latin typeface="ＭＳ Ｐゴシック" pitchFamily="50" charset="-128"/>
                <a:ea typeface="ＭＳ Ｐゴシック" pitchFamily="50" charset="-128"/>
                <a:cs typeface="ＨＧｺﾞｼｯｸE-PRO"/>
              </a:defRPr>
            </a:lvl8pPr>
            <a:lvl9pPr marL="3886200" indent="-228600" defTabSz="457200" eaLnBrk="0" fontAlgn="base" hangingPunct="0">
              <a:spcBef>
                <a:spcPct val="20000"/>
              </a:spcBef>
              <a:spcAft>
                <a:spcPct val="0"/>
              </a:spcAft>
              <a:buChar char="»"/>
              <a:defRPr kumimoji="1" sz="1200">
                <a:solidFill>
                  <a:schemeClr val="tx1"/>
                </a:solidFill>
                <a:latin typeface="ＭＳ Ｐゴシック" pitchFamily="50" charset="-128"/>
                <a:ea typeface="ＭＳ Ｐゴシック" pitchFamily="50" charset="-128"/>
                <a:cs typeface="ＨＧｺﾞｼｯｸE-PRO"/>
              </a:defRPr>
            </a:lvl9pPr>
          </a:lstStyle>
          <a:p>
            <a:pPr eaLnBrk="1" hangingPunct="1">
              <a:lnSpc>
                <a:spcPts val="1600"/>
              </a:lnSpc>
              <a:spcBef>
                <a:spcPts val="1000"/>
              </a:spcBef>
              <a:spcAft>
                <a:spcPct val="0"/>
              </a:spcAft>
              <a:buClr>
                <a:srgbClr val="FC0128"/>
              </a:buClr>
              <a:buSzPct val="80000"/>
              <a:buFontTx/>
              <a:buNone/>
            </a:pPr>
            <a:r>
              <a:rPr lang="ja-JP" altLang="en-US" sz="2000" b="1" dirty="0">
                <a:solidFill>
                  <a:schemeClr val="accent2"/>
                </a:solidFill>
                <a:latin typeface="メイリオ" pitchFamily="50" charset="-128"/>
                <a:ea typeface="メイリオ" pitchFamily="50" charset="-128"/>
                <a:cs typeface="メイリオ" pitchFamily="50" charset="-128"/>
              </a:rPr>
              <a:t>奨学生の自覚をもって、これから充実した学生生活を送ってください。</a:t>
            </a:r>
            <a:endParaRPr lang="en-US" altLang="ja-JP" sz="2000" b="1" dirty="0">
              <a:solidFill>
                <a:schemeClr val="accent2"/>
              </a:solidFill>
              <a:latin typeface="メイリオ" pitchFamily="50" charset="-128"/>
              <a:ea typeface="メイリオ" pitchFamily="50" charset="-128"/>
              <a:cs typeface="メイリオ" pitchFamily="50" charset="-128"/>
            </a:endParaRPr>
          </a:p>
        </p:txBody>
      </p:sp>
      <p:sp>
        <p:nvSpPr>
          <p:cNvPr id="46087" name="Rectangle 1028"/>
          <p:cNvSpPr>
            <a:spLocks noChangeArrowheads="1"/>
          </p:cNvSpPr>
          <p:nvPr/>
        </p:nvSpPr>
        <p:spPr bwMode="auto">
          <a:xfrm>
            <a:off x="179388" y="188913"/>
            <a:ext cx="6905625"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spcAft>
                <a:spcPct val="30000"/>
              </a:spcAft>
              <a:buClr>
                <a:srgbClr val="006600"/>
              </a:buClr>
              <a:buFont typeface="Wingdings" pitchFamily="2" charset="2"/>
              <a:buChar char="n"/>
              <a:defRPr kumimoji="1" sz="1400">
                <a:solidFill>
                  <a:schemeClr val="tx1"/>
                </a:solidFill>
                <a:latin typeface="ＨＧｺﾞｼｯｸE-PRO"/>
                <a:ea typeface="ＨＧｺﾞｼｯｸE-PRO"/>
                <a:cs typeface="ＨＧｺﾞｼｯｸE-PRO"/>
              </a:defRPr>
            </a:lvl1pPr>
            <a:lvl2pPr marL="742950" indent="-285750" eaLnBrk="0" hangingPunct="0">
              <a:spcBef>
                <a:spcPct val="20000"/>
              </a:spcBef>
              <a:spcAft>
                <a:spcPct val="30000"/>
              </a:spcAft>
              <a:buClr>
                <a:schemeClr val="tx2"/>
              </a:buClr>
              <a:buSzPct val="90000"/>
              <a:buFont typeface="Wingdings" pitchFamily="2" charset="2"/>
              <a:buChar char="t"/>
              <a:defRPr kumimoji="1" sz="1200">
                <a:solidFill>
                  <a:schemeClr val="tx1"/>
                </a:solidFill>
                <a:latin typeface="ＭＳ Ｐゴシック" pitchFamily="50" charset="-128"/>
                <a:ea typeface="ＭＳ Ｐゴシック" pitchFamily="50" charset="-128"/>
                <a:cs typeface="ＨＧｺﾞｼｯｸE-PRO"/>
              </a:defRPr>
            </a:lvl2pPr>
            <a:lvl3pPr marL="1143000" indent="-228600" eaLnBrk="0" hangingPunct="0">
              <a:spcBef>
                <a:spcPct val="20000"/>
              </a:spcBef>
              <a:spcAft>
                <a:spcPct val="30000"/>
              </a:spcAft>
              <a:buClr>
                <a:schemeClr val="tx2"/>
              </a:buClr>
              <a:buSzPct val="90000"/>
              <a:buFont typeface="Wingdings" pitchFamily="2" charset="2"/>
              <a:buChar char=""/>
              <a:defRPr kumimoji="1" sz="1200">
                <a:solidFill>
                  <a:schemeClr val="tx1"/>
                </a:solidFill>
                <a:latin typeface="ＭＳ Ｐゴシック" pitchFamily="50" charset="-128"/>
                <a:ea typeface="ＭＳ Ｐゴシック" pitchFamily="50" charset="-128"/>
                <a:cs typeface="ＨＧｺﾞｼｯｸE-PRO"/>
              </a:defRPr>
            </a:lvl3pPr>
            <a:lvl4pPr marL="1600200" indent="-228600" eaLnBrk="0" hangingPunct="0">
              <a:spcBef>
                <a:spcPct val="20000"/>
              </a:spcBef>
              <a:buChar char="–"/>
              <a:defRPr kumimoji="1" sz="1200">
                <a:solidFill>
                  <a:schemeClr val="tx1"/>
                </a:solidFill>
                <a:latin typeface="ＭＳ Ｐゴシック" pitchFamily="50" charset="-128"/>
                <a:ea typeface="ＭＳ Ｐゴシック" pitchFamily="50" charset="-128"/>
                <a:cs typeface="ＨＧｺﾞｼｯｸE-PRO"/>
              </a:defRPr>
            </a:lvl4pPr>
            <a:lvl5pPr marL="2057400" indent="-228600" eaLnBrk="0" hangingPunct="0">
              <a:spcBef>
                <a:spcPct val="20000"/>
              </a:spcBef>
              <a:buChar char="»"/>
              <a:defRPr kumimoji="1" sz="1200">
                <a:solidFill>
                  <a:schemeClr val="tx1"/>
                </a:solidFill>
                <a:latin typeface="ＭＳ Ｐゴシック" pitchFamily="50" charset="-128"/>
                <a:ea typeface="ＭＳ Ｐゴシック" pitchFamily="50" charset="-128"/>
                <a:cs typeface="ＨＧｺﾞｼｯｸE-PRO"/>
              </a:defRPr>
            </a:lvl5pPr>
            <a:lvl6pPr marL="2514600" indent="-228600" eaLnBrk="0" fontAlgn="base" hangingPunct="0">
              <a:spcBef>
                <a:spcPct val="20000"/>
              </a:spcBef>
              <a:spcAft>
                <a:spcPct val="0"/>
              </a:spcAft>
              <a:buChar char="»"/>
              <a:defRPr kumimoji="1" sz="1200">
                <a:solidFill>
                  <a:schemeClr val="tx1"/>
                </a:solidFill>
                <a:latin typeface="ＭＳ Ｐゴシック" pitchFamily="50" charset="-128"/>
                <a:ea typeface="ＭＳ Ｐゴシック" pitchFamily="50" charset="-128"/>
                <a:cs typeface="ＨＧｺﾞｼｯｸE-PRO"/>
              </a:defRPr>
            </a:lvl6pPr>
            <a:lvl7pPr marL="2971800" indent="-228600" eaLnBrk="0" fontAlgn="base" hangingPunct="0">
              <a:spcBef>
                <a:spcPct val="20000"/>
              </a:spcBef>
              <a:spcAft>
                <a:spcPct val="0"/>
              </a:spcAft>
              <a:buChar char="»"/>
              <a:defRPr kumimoji="1" sz="1200">
                <a:solidFill>
                  <a:schemeClr val="tx1"/>
                </a:solidFill>
                <a:latin typeface="ＭＳ Ｐゴシック" pitchFamily="50" charset="-128"/>
                <a:ea typeface="ＭＳ Ｐゴシック" pitchFamily="50" charset="-128"/>
                <a:cs typeface="ＨＧｺﾞｼｯｸE-PRO"/>
              </a:defRPr>
            </a:lvl7pPr>
            <a:lvl8pPr marL="3429000" indent="-228600" eaLnBrk="0" fontAlgn="base" hangingPunct="0">
              <a:spcBef>
                <a:spcPct val="20000"/>
              </a:spcBef>
              <a:spcAft>
                <a:spcPct val="0"/>
              </a:spcAft>
              <a:buChar char="»"/>
              <a:defRPr kumimoji="1" sz="1200">
                <a:solidFill>
                  <a:schemeClr val="tx1"/>
                </a:solidFill>
                <a:latin typeface="ＭＳ Ｐゴシック" pitchFamily="50" charset="-128"/>
                <a:ea typeface="ＭＳ Ｐゴシック" pitchFamily="50" charset="-128"/>
                <a:cs typeface="ＨＧｺﾞｼｯｸE-PRO"/>
              </a:defRPr>
            </a:lvl8pPr>
            <a:lvl9pPr marL="3886200" indent="-228600" eaLnBrk="0" fontAlgn="base" hangingPunct="0">
              <a:spcBef>
                <a:spcPct val="20000"/>
              </a:spcBef>
              <a:spcAft>
                <a:spcPct val="0"/>
              </a:spcAft>
              <a:buChar char="»"/>
              <a:defRPr kumimoji="1" sz="1200">
                <a:solidFill>
                  <a:schemeClr val="tx1"/>
                </a:solidFill>
                <a:latin typeface="ＭＳ Ｐゴシック" pitchFamily="50" charset="-128"/>
                <a:ea typeface="ＭＳ Ｐゴシック" pitchFamily="50" charset="-128"/>
                <a:cs typeface="ＨＧｺﾞｼｯｸE-PRO"/>
              </a:defRPr>
            </a:lvl9pPr>
          </a:lstStyle>
          <a:p>
            <a:pPr eaLnBrk="1" hangingPunct="1">
              <a:spcBef>
                <a:spcPct val="50000"/>
              </a:spcBef>
              <a:spcAft>
                <a:spcPct val="0"/>
              </a:spcAft>
              <a:buClrTx/>
              <a:buFontTx/>
              <a:buNone/>
            </a:pPr>
            <a:r>
              <a:rPr lang="ja-JP" altLang="en-US" sz="2400" dirty="0">
                <a:latin typeface="メイリオ" panose="020B0604030504040204" pitchFamily="50" charset="-128"/>
                <a:ea typeface="メイリオ" panose="020B0604030504040204" pitchFamily="50" charset="-128"/>
                <a:cs typeface="メイリオ" panose="020B0604030504040204" pitchFamily="50" charset="-128"/>
              </a:rPr>
              <a:t>奨学生として採用されたみなさんへ</a:t>
            </a:r>
          </a:p>
        </p:txBody>
      </p:sp>
      <p:sp>
        <p:nvSpPr>
          <p:cNvPr id="46088" name="コンテンツ プレースホルダー 2"/>
          <p:cNvSpPr txBox="1">
            <a:spLocks/>
          </p:cNvSpPr>
          <p:nvPr/>
        </p:nvSpPr>
        <p:spPr bwMode="auto">
          <a:xfrm>
            <a:off x="467544" y="3501008"/>
            <a:ext cx="8280921" cy="339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defTabSz="457200" eaLnBrk="0" hangingPunct="0">
              <a:spcBef>
                <a:spcPct val="20000"/>
              </a:spcBef>
              <a:spcAft>
                <a:spcPct val="30000"/>
              </a:spcAft>
              <a:buClr>
                <a:srgbClr val="006600"/>
              </a:buClr>
              <a:buFont typeface="Wingdings" pitchFamily="2" charset="2"/>
              <a:buChar char="n"/>
              <a:defRPr kumimoji="1" sz="1400">
                <a:solidFill>
                  <a:schemeClr val="tx1"/>
                </a:solidFill>
                <a:latin typeface="ＨＧｺﾞｼｯｸE-PRO"/>
                <a:ea typeface="ＨＧｺﾞｼｯｸE-PRO"/>
                <a:cs typeface="ＨＧｺﾞｼｯｸE-PRO"/>
              </a:defRPr>
            </a:lvl1pPr>
            <a:lvl2pPr marL="742950" indent="-285750" defTabSz="457200" eaLnBrk="0" hangingPunct="0">
              <a:spcBef>
                <a:spcPct val="20000"/>
              </a:spcBef>
              <a:spcAft>
                <a:spcPct val="30000"/>
              </a:spcAft>
              <a:buClr>
                <a:schemeClr val="tx2"/>
              </a:buClr>
              <a:buSzPct val="90000"/>
              <a:buFont typeface="Wingdings" pitchFamily="2" charset="2"/>
              <a:buChar char="t"/>
              <a:defRPr kumimoji="1" sz="1200">
                <a:solidFill>
                  <a:schemeClr val="tx1"/>
                </a:solidFill>
                <a:latin typeface="ＭＳ Ｐゴシック" pitchFamily="50" charset="-128"/>
                <a:ea typeface="ＭＳ Ｐゴシック" pitchFamily="50" charset="-128"/>
                <a:cs typeface="ＨＧｺﾞｼｯｸE-PRO"/>
              </a:defRPr>
            </a:lvl2pPr>
            <a:lvl3pPr marL="1143000" indent="-228600" defTabSz="457200" eaLnBrk="0" hangingPunct="0">
              <a:spcBef>
                <a:spcPct val="20000"/>
              </a:spcBef>
              <a:spcAft>
                <a:spcPct val="30000"/>
              </a:spcAft>
              <a:buClr>
                <a:schemeClr val="tx2"/>
              </a:buClr>
              <a:buSzPct val="90000"/>
              <a:buFont typeface="Wingdings" pitchFamily="2" charset="2"/>
              <a:buChar char=""/>
              <a:defRPr kumimoji="1" sz="1200">
                <a:solidFill>
                  <a:schemeClr val="tx1"/>
                </a:solidFill>
                <a:latin typeface="ＭＳ Ｐゴシック" pitchFamily="50" charset="-128"/>
                <a:ea typeface="ＭＳ Ｐゴシック" pitchFamily="50" charset="-128"/>
                <a:cs typeface="ＨＧｺﾞｼｯｸE-PRO"/>
              </a:defRPr>
            </a:lvl3pPr>
            <a:lvl4pPr marL="1600200" indent="-228600" defTabSz="457200" eaLnBrk="0" hangingPunct="0">
              <a:spcBef>
                <a:spcPct val="20000"/>
              </a:spcBef>
              <a:buChar char="–"/>
              <a:defRPr kumimoji="1" sz="1200">
                <a:solidFill>
                  <a:schemeClr val="tx1"/>
                </a:solidFill>
                <a:latin typeface="ＭＳ Ｐゴシック" pitchFamily="50" charset="-128"/>
                <a:ea typeface="ＭＳ Ｐゴシック" pitchFamily="50" charset="-128"/>
                <a:cs typeface="ＨＧｺﾞｼｯｸE-PRO"/>
              </a:defRPr>
            </a:lvl4pPr>
            <a:lvl5pPr marL="2057400" indent="-228600" defTabSz="457200" eaLnBrk="0" hangingPunct="0">
              <a:spcBef>
                <a:spcPct val="20000"/>
              </a:spcBef>
              <a:buChar char="»"/>
              <a:defRPr kumimoji="1" sz="1200">
                <a:solidFill>
                  <a:schemeClr val="tx1"/>
                </a:solidFill>
                <a:latin typeface="ＭＳ Ｐゴシック" pitchFamily="50" charset="-128"/>
                <a:ea typeface="ＭＳ Ｐゴシック" pitchFamily="50" charset="-128"/>
                <a:cs typeface="ＨＧｺﾞｼｯｸE-PRO"/>
              </a:defRPr>
            </a:lvl5pPr>
            <a:lvl6pPr marL="2514600" indent="-228600" defTabSz="457200" eaLnBrk="0" fontAlgn="base" hangingPunct="0">
              <a:spcBef>
                <a:spcPct val="20000"/>
              </a:spcBef>
              <a:spcAft>
                <a:spcPct val="0"/>
              </a:spcAft>
              <a:buChar char="»"/>
              <a:defRPr kumimoji="1" sz="1200">
                <a:solidFill>
                  <a:schemeClr val="tx1"/>
                </a:solidFill>
                <a:latin typeface="ＭＳ Ｐゴシック" pitchFamily="50" charset="-128"/>
                <a:ea typeface="ＭＳ Ｐゴシック" pitchFamily="50" charset="-128"/>
                <a:cs typeface="ＨＧｺﾞｼｯｸE-PRO"/>
              </a:defRPr>
            </a:lvl6pPr>
            <a:lvl7pPr marL="2971800" indent="-228600" defTabSz="457200" eaLnBrk="0" fontAlgn="base" hangingPunct="0">
              <a:spcBef>
                <a:spcPct val="20000"/>
              </a:spcBef>
              <a:spcAft>
                <a:spcPct val="0"/>
              </a:spcAft>
              <a:buChar char="»"/>
              <a:defRPr kumimoji="1" sz="1200">
                <a:solidFill>
                  <a:schemeClr val="tx1"/>
                </a:solidFill>
                <a:latin typeface="ＭＳ Ｐゴシック" pitchFamily="50" charset="-128"/>
                <a:ea typeface="ＭＳ Ｐゴシック" pitchFamily="50" charset="-128"/>
                <a:cs typeface="ＨＧｺﾞｼｯｸE-PRO"/>
              </a:defRPr>
            </a:lvl7pPr>
            <a:lvl8pPr marL="3429000" indent="-228600" defTabSz="457200" eaLnBrk="0" fontAlgn="base" hangingPunct="0">
              <a:spcBef>
                <a:spcPct val="20000"/>
              </a:spcBef>
              <a:spcAft>
                <a:spcPct val="0"/>
              </a:spcAft>
              <a:buChar char="»"/>
              <a:defRPr kumimoji="1" sz="1200">
                <a:solidFill>
                  <a:schemeClr val="tx1"/>
                </a:solidFill>
                <a:latin typeface="ＭＳ Ｐゴシック" pitchFamily="50" charset="-128"/>
                <a:ea typeface="ＭＳ Ｐゴシック" pitchFamily="50" charset="-128"/>
                <a:cs typeface="ＨＧｺﾞｼｯｸE-PRO"/>
              </a:defRPr>
            </a:lvl8pPr>
            <a:lvl9pPr marL="3886200" indent="-228600" defTabSz="457200" eaLnBrk="0" fontAlgn="base" hangingPunct="0">
              <a:spcBef>
                <a:spcPct val="20000"/>
              </a:spcBef>
              <a:spcAft>
                <a:spcPct val="0"/>
              </a:spcAft>
              <a:buChar char="»"/>
              <a:defRPr kumimoji="1" sz="1200">
                <a:solidFill>
                  <a:schemeClr val="tx1"/>
                </a:solidFill>
                <a:latin typeface="ＭＳ Ｐゴシック" pitchFamily="50" charset="-128"/>
                <a:ea typeface="ＭＳ Ｐゴシック" pitchFamily="50" charset="-128"/>
                <a:cs typeface="ＨＧｺﾞｼｯｸE-PRO"/>
              </a:defRPr>
            </a:lvl9pPr>
          </a:lstStyle>
          <a:p>
            <a:pPr eaLnBrk="1" hangingPunct="1">
              <a:spcBef>
                <a:spcPts val="1000"/>
              </a:spcBef>
              <a:spcAft>
                <a:spcPct val="0"/>
              </a:spcAft>
              <a:buClr>
                <a:srgbClr val="FC0128"/>
              </a:buClr>
              <a:buSzPct val="80000"/>
              <a:buFontTx/>
              <a:buNone/>
            </a:pPr>
            <a:r>
              <a:rPr lang="en-US" altLang="ja-JP" sz="1600" dirty="0">
                <a:solidFill>
                  <a:srgbClr val="404040"/>
                </a:solidFill>
                <a:latin typeface="メイリオ" pitchFamily="50" charset="-128"/>
                <a:ea typeface="メイリオ" pitchFamily="50" charset="-128"/>
                <a:cs typeface="メイリオ" pitchFamily="50" charset="-128"/>
              </a:rPr>
              <a:t>※ </a:t>
            </a:r>
            <a:r>
              <a:rPr lang="ja-JP" altLang="en-US" sz="1600" dirty="0">
                <a:solidFill>
                  <a:srgbClr val="404040"/>
                </a:solidFill>
                <a:latin typeface="メイリオ" pitchFamily="50" charset="-128"/>
                <a:ea typeface="メイリオ" pitchFamily="50" charset="-128"/>
                <a:cs typeface="メイリオ" pitchFamily="50" charset="-128"/>
              </a:rPr>
              <a:t>４月と５月を除き、毎月１１日ですが、土曜・日曜・祝日の場合はその前営業日です。</a:t>
            </a:r>
            <a:endParaRPr lang="en-US" altLang="ja-JP" sz="1600" dirty="0">
              <a:solidFill>
                <a:srgbClr val="404040"/>
              </a:solidFill>
              <a:latin typeface="メイリオ" pitchFamily="50" charset="-128"/>
              <a:ea typeface="メイリオ" pitchFamily="50" charset="-128"/>
              <a:cs typeface="メイリオ" pitchFamily="50" charset="-128"/>
            </a:endParaRPr>
          </a:p>
        </p:txBody>
      </p:sp>
      <p:sp>
        <p:nvSpPr>
          <p:cNvPr id="46089" name="コンテンツ プレースホルダー 2"/>
          <p:cNvSpPr txBox="1">
            <a:spLocks/>
          </p:cNvSpPr>
          <p:nvPr/>
        </p:nvSpPr>
        <p:spPr bwMode="auto">
          <a:xfrm>
            <a:off x="439365" y="1052513"/>
            <a:ext cx="8093075" cy="1439862"/>
          </a:xfrm>
          <a:prstGeom prst="rect">
            <a:avLst/>
          </a:prstGeom>
          <a:solidFill>
            <a:srgbClr val="FFFFCC"/>
          </a:solidFill>
          <a:ln w="3175">
            <a:solidFill>
              <a:schemeClr val="tx1"/>
            </a:solidFill>
            <a:miter lim="800000"/>
            <a:headEnd/>
            <a:tailEnd/>
          </a:ln>
        </p:spPr>
        <p:txBody>
          <a:bodyPr anchor="b"/>
          <a:lstStyle>
            <a:lvl1pPr defTabSz="457200" eaLnBrk="0" hangingPunct="0">
              <a:spcBef>
                <a:spcPct val="20000"/>
              </a:spcBef>
              <a:spcAft>
                <a:spcPct val="30000"/>
              </a:spcAft>
              <a:buClr>
                <a:srgbClr val="006600"/>
              </a:buClr>
              <a:buFont typeface="Wingdings" pitchFamily="2" charset="2"/>
              <a:buChar char="n"/>
              <a:defRPr kumimoji="1" sz="1400">
                <a:solidFill>
                  <a:schemeClr val="tx1"/>
                </a:solidFill>
                <a:latin typeface="ＨＧｺﾞｼｯｸE-PRO"/>
                <a:ea typeface="ＨＧｺﾞｼｯｸE-PRO"/>
                <a:cs typeface="ＨＧｺﾞｼｯｸE-PRO"/>
              </a:defRPr>
            </a:lvl1pPr>
            <a:lvl2pPr marL="742950" indent="-285750" defTabSz="457200" eaLnBrk="0" hangingPunct="0">
              <a:spcBef>
                <a:spcPct val="20000"/>
              </a:spcBef>
              <a:spcAft>
                <a:spcPct val="30000"/>
              </a:spcAft>
              <a:buClr>
                <a:schemeClr val="tx2"/>
              </a:buClr>
              <a:buSzPct val="90000"/>
              <a:buFont typeface="Wingdings" pitchFamily="2" charset="2"/>
              <a:buChar char="t"/>
              <a:defRPr kumimoji="1" sz="1200">
                <a:solidFill>
                  <a:schemeClr val="tx1"/>
                </a:solidFill>
                <a:latin typeface="ＭＳ Ｐゴシック" pitchFamily="50" charset="-128"/>
                <a:ea typeface="ＭＳ Ｐゴシック" pitchFamily="50" charset="-128"/>
                <a:cs typeface="ＨＧｺﾞｼｯｸE-PRO"/>
              </a:defRPr>
            </a:lvl2pPr>
            <a:lvl3pPr marL="1143000" indent="-228600" defTabSz="457200" eaLnBrk="0" hangingPunct="0">
              <a:spcBef>
                <a:spcPct val="20000"/>
              </a:spcBef>
              <a:spcAft>
                <a:spcPct val="30000"/>
              </a:spcAft>
              <a:buClr>
                <a:schemeClr val="tx2"/>
              </a:buClr>
              <a:buSzPct val="90000"/>
              <a:buFont typeface="Wingdings" pitchFamily="2" charset="2"/>
              <a:buChar char=""/>
              <a:defRPr kumimoji="1" sz="1200">
                <a:solidFill>
                  <a:schemeClr val="tx1"/>
                </a:solidFill>
                <a:latin typeface="ＭＳ Ｐゴシック" pitchFamily="50" charset="-128"/>
                <a:ea typeface="ＭＳ Ｐゴシック" pitchFamily="50" charset="-128"/>
                <a:cs typeface="ＨＧｺﾞｼｯｸE-PRO"/>
              </a:defRPr>
            </a:lvl3pPr>
            <a:lvl4pPr marL="1600200" indent="-228600" defTabSz="457200" eaLnBrk="0" hangingPunct="0">
              <a:spcBef>
                <a:spcPct val="20000"/>
              </a:spcBef>
              <a:buChar char="–"/>
              <a:defRPr kumimoji="1" sz="1200">
                <a:solidFill>
                  <a:schemeClr val="tx1"/>
                </a:solidFill>
                <a:latin typeface="ＭＳ Ｐゴシック" pitchFamily="50" charset="-128"/>
                <a:ea typeface="ＭＳ Ｐゴシック" pitchFamily="50" charset="-128"/>
                <a:cs typeface="ＨＧｺﾞｼｯｸE-PRO"/>
              </a:defRPr>
            </a:lvl4pPr>
            <a:lvl5pPr marL="2057400" indent="-228600" defTabSz="457200" eaLnBrk="0" hangingPunct="0">
              <a:spcBef>
                <a:spcPct val="20000"/>
              </a:spcBef>
              <a:buChar char="»"/>
              <a:defRPr kumimoji="1" sz="1200">
                <a:solidFill>
                  <a:schemeClr val="tx1"/>
                </a:solidFill>
                <a:latin typeface="ＭＳ Ｐゴシック" pitchFamily="50" charset="-128"/>
                <a:ea typeface="ＭＳ Ｐゴシック" pitchFamily="50" charset="-128"/>
                <a:cs typeface="ＨＧｺﾞｼｯｸE-PRO"/>
              </a:defRPr>
            </a:lvl5pPr>
            <a:lvl6pPr marL="2514600" indent="-228600" defTabSz="457200" eaLnBrk="0" fontAlgn="base" hangingPunct="0">
              <a:spcBef>
                <a:spcPct val="20000"/>
              </a:spcBef>
              <a:spcAft>
                <a:spcPct val="0"/>
              </a:spcAft>
              <a:buChar char="»"/>
              <a:defRPr kumimoji="1" sz="1200">
                <a:solidFill>
                  <a:schemeClr val="tx1"/>
                </a:solidFill>
                <a:latin typeface="ＭＳ Ｐゴシック" pitchFamily="50" charset="-128"/>
                <a:ea typeface="ＭＳ Ｐゴシック" pitchFamily="50" charset="-128"/>
                <a:cs typeface="ＨＧｺﾞｼｯｸE-PRO"/>
              </a:defRPr>
            </a:lvl6pPr>
            <a:lvl7pPr marL="2971800" indent="-228600" defTabSz="457200" eaLnBrk="0" fontAlgn="base" hangingPunct="0">
              <a:spcBef>
                <a:spcPct val="20000"/>
              </a:spcBef>
              <a:spcAft>
                <a:spcPct val="0"/>
              </a:spcAft>
              <a:buChar char="»"/>
              <a:defRPr kumimoji="1" sz="1200">
                <a:solidFill>
                  <a:schemeClr val="tx1"/>
                </a:solidFill>
                <a:latin typeface="ＭＳ Ｐゴシック" pitchFamily="50" charset="-128"/>
                <a:ea typeface="ＭＳ Ｐゴシック" pitchFamily="50" charset="-128"/>
                <a:cs typeface="ＨＧｺﾞｼｯｸE-PRO"/>
              </a:defRPr>
            </a:lvl7pPr>
            <a:lvl8pPr marL="3429000" indent="-228600" defTabSz="457200" eaLnBrk="0" fontAlgn="base" hangingPunct="0">
              <a:spcBef>
                <a:spcPct val="20000"/>
              </a:spcBef>
              <a:spcAft>
                <a:spcPct val="0"/>
              </a:spcAft>
              <a:buChar char="»"/>
              <a:defRPr kumimoji="1" sz="1200">
                <a:solidFill>
                  <a:schemeClr val="tx1"/>
                </a:solidFill>
                <a:latin typeface="ＭＳ Ｐゴシック" pitchFamily="50" charset="-128"/>
                <a:ea typeface="ＭＳ Ｐゴシック" pitchFamily="50" charset="-128"/>
                <a:cs typeface="ＨＧｺﾞｼｯｸE-PRO"/>
              </a:defRPr>
            </a:lvl8pPr>
            <a:lvl9pPr marL="3886200" indent="-228600" defTabSz="457200" eaLnBrk="0" fontAlgn="base" hangingPunct="0">
              <a:spcBef>
                <a:spcPct val="20000"/>
              </a:spcBef>
              <a:spcAft>
                <a:spcPct val="0"/>
              </a:spcAft>
              <a:buChar char="»"/>
              <a:defRPr kumimoji="1" sz="1200">
                <a:solidFill>
                  <a:schemeClr val="tx1"/>
                </a:solidFill>
                <a:latin typeface="ＭＳ Ｐゴシック" pitchFamily="50" charset="-128"/>
                <a:ea typeface="ＭＳ Ｐゴシック" pitchFamily="50" charset="-128"/>
                <a:cs typeface="ＨＧｺﾞｼｯｸE-PRO"/>
              </a:defRPr>
            </a:lvl9pPr>
          </a:lstStyle>
          <a:p>
            <a:pPr eaLnBrk="1" hangingPunct="1">
              <a:spcBef>
                <a:spcPts val="1000"/>
              </a:spcBef>
              <a:spcAft>
                <a:spcPct val="0"/>
              </a:spcAft>
              <a:buClr>
                <a:srgbClr val="FC0128"/>
              </a:buClr>
              <a:buSzPct val="80000"/>
              <a:buFontTx/>
              <a:buNone/>
            </a:pPr>
            <a:r>
              <a:rPr lang="ja-JP" altLang="en-US" sz="2000" b="1" dirty="0">
                <a:latin typeface="Trebuchet MS" pitchFamily="34" charset="0"/>
                <a:ea typeface="メイリオ" pitchFamily="50" charset="-128"/>
                <a:cs typeface="メイリオ" pitchFamily="50" charset="-128"/>
              </a:rPr>
              <a:t>日本学生支援機構の奨学金は国が実施する</a:t>
            </a:r>
            <a:r>
              <a:rPr lang="ja-JP" altLang="en-US" sz="2600" b="1" dirty="0">
                <a:solidFill>
                  <a:srgbClr val="FF0000"/>
                </a:solidFill>
                <a:latin typeface="Trebuchet MS" pitchFamily="34" charset="0"/>
                <a:ea typeface="メイリオ" pitchFamily="50" charset="-128"/>
                <a:cs typeface="メイリオ" pitchFamily="50" charset="-128"/>
              </a:rPr>
              <a:t>貸与型の奨学金</a:t>
            </a:r>
            <a:r>
              <a:rPr lang="ja-JP" altLang="en-US" sz="2000" b="1" dirty="0">
                <a:latin typeface="Trebuchet MS" pitchFamily="34" charset="0"/>
                <a:ea typeface="メイリオ" pitchFamily="50" charset="-128"/>
                <a:cs typeface="メイリオ" pitchFamily="50" charset="-128"/>
              </a:rPr>
              <a:t>です。</a:t>
            </a:r>
            <a:endParaRPr lang="en-US" altLang="ja-JP" sz="2000" b="1" dirty="0">
              <a:latin typeface="Trebuchet MS" pitchFamily="34" charset="0"/>
              <a:ea typeface="メイリオ" pitchFamily="50" charset="-128"/>
              <a:cs typeface="メイリオ" pitchFamily="50" charset="-128"/>
            </a:endParaRPr>
          </a:p>
          <a:p>
            <a:pPr eaLnBrk="1" hangingPunct="1">
              <a:spcBef>
                <a:spcPts val="1000"/>
              </a:spcBef>
              <a:spcAft>
                <a:spcPct val="0"/>
              </a:spcAft>
              <a:buClr>
                <a:srgbClr val="FC0128"/>
              </a:buClr>
              <a:buSzPct val="80000"/>
              <a:buFontTx/>
              <a:buNone/>
            </a:pPr>
            <a:r>
              <a:rPr lang="ja-JP" altLang="en-US" sz="2000" b="1" dirty="0">
                <a:latin typeface="Trebuchet MS" pitchFamily="34" charset="0"/>
                <a:ea typeface="メイリオ" pitchFamily="50" charset="-128"/>
                <a:cs typeface="メイリオ" pitchFamily="50" charset="-128"/>
              </a:rPr>
              <a:t>卒業後は、</a:t>
            </a:r>
            <a:r>
              <a:rPr lang="ja-JP" altLang="en-US" sz="2600" b="1" dirty="0">
                <a:solidFill>
                  <a:srgbClr val="FF0000"/>
                </a:solidFill>
                <a:latin typeface="Trebuchet MS" pitchFamily="34" charset="0"/>
                <a:ea typeface="メイリオ" pitchFamily="50" charset="-128"/>
                <a:cs typeface="メイリオ" pitchFamily="50" charset="-128"/>
              </a:rPr>
              <a:t>あなたが</a:t>
            </a:r>
            <a:r>
              <a:rPr lang="ja-JP" altLang="en-US" sz="2000" b="1" dirty="0">
                <a:latin typeface="Trebuchet MS" pitchFamily="34" charset="0"/>
                <a:ea typeface="メイリオ" pitchFamily="50" charset="-128"/>
                <a:cs typeface="メイリオ" pitchFamily="50" charset="-128"/>
              </a:rPr>
              <a:t>責任をもって</a:t>
            </a:r>
            <a:r>
              <a:rPr lang="ja-JP" altLang="en-US" sz="2600" b="1" dirty="0">
                <a:solidFill>
                  <a:srgbClr val="FF0000"/>
                </a:solidFill>
                <a:latin typeface="Trebuchet MS" pitchFamily="34" charset="0"/>
                <a:ea typeface="メイリオ" pitchFamily="50" charset="-128"/>
                <a:cs typeface="メイリオ" pitchFamily="50" charset="-128"/>
              </a:rPr>
              <a:t>返還</a:t>
            </a:r>
            <a:r>
              <a:rPr lang="ja-JP" altLang="en-US" sz="2000" b="1" dirty="0">
                <a:latin typeface="Trebuchet MS" pitchFamily="34" charset="0"/>
                <a:ea typeface="メイリオ" pitchFamily="50" charset="-128"/>
                <a:cs typeface="メイリオ" pitchFamily="50" charset="-128"/>
              </a:rPr>
              <a:t>しなければいけません。</a:t>
            </a:r>
            <a:endParaRPr lang="en-US" altLang="ja-JP" sz="2000" b="1" dirty="0">
              <a:latin typeface="Trebuchet MS" pitchFamily="34" charset="0"/>
              <a:ea typeface="メイリオ" pitchFamily="50" charset="-128"/>
              <a:cs typeface="メイリオ" pitchFamily="50" charset="-128"/>
            </a:endParaRPr>
          </a:p>
          <a:p>
            <a:pPr eaLnBrk="1" hangingPunct="1">
              <a:spcBef>
                <a:spcPts val="1000"/>
              </a:spcBef>
              <a:spcAft>
                <a:spcPct val="0"/>
              </a:spcAft>
              <a:buClr>
                <a:srgbClr val="FC0128"/>
              </a:buClr>
              <a:buSzPct val="80000"/>
              <a:buFontTx/>
              <a:buNone/>
            </a:pPr>
            <a:r>
              <a:rPr lang="en-US" altLang="ja-JP" sz="1500" dirty="0">
                <a:latin typeface="Trebuchet MS" pitchFamily="34" charset="0"/>
                <a:ea typeface="メイリオ" pitchFamily="50" charset="-128"/>
                <a:cs typeface="メイリオ" pitchFamily="50" charset="-128"/>
              </a:rPr>
              <a:t>※</a:t>
            </a:r>
            <a:r>
              <a:rPr lang="ja-JP" altLang="en-US" sz="1500" dirty="0">
                <a:latin typeface="Trebuchet MS" pitchFamily="34" charset="0"/>
                <a:ea typeface="メイリオ" pitchFamily="50" charset="-128"/>
                <a:cs typeface="メイリオ" pitchFamily="50" charset="-128"/>
              </a:rPr>
              <a:t>ただし、返還が困難な人を対象として、救済制度が設けられています。</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3" name="タイトル 1"/>
          <p:cNvSpPr>
            <a:spLocks noGrp="1"/>
          </p:cNvSpPr>
          <p:nvPr>
            <p:ph type="title" idx="4294967295"/>
          </p:nvPr>
        </p:nvSpPr>
        <p:spPr>
          <a:xfrm>
            <a:off x="141288" y="115888"/>
            <a:ext cx="7385050" cy="457200"/>
          </a:xfrm>
        </p:spPr>
        <p:txBody>
          <a:bodyPr lIns="91440" tIns="45720" rIns="91440" bIns="45720" anchor="t"/>
          <a:lstStyle/>
          <a:p>
            <a:r>
              <a:rPr lang="ja-JP" altLang="en-US" sz="3000"/>
              <a:t>奨学生としての心構え</a:t>
            </a:r>
          </a:p>
        </p:txBody>
      </p:sp>
      <p:sp>
        <p:nvSpPr>
          <p:cNvPr id="2" name="コンテンツ プレースホルダー 2"/>
          <p:cNvSpPr txBox="1">
            <a:spLocks/>
          </p:cNvSpPr>
          <p:nvPr/>
        </p:nvSpPr>
        <p:spPr bwMode="auto">
          <a:xfrm>
            <a:off x="251520" y="1628800"/>
            <a:ext cx="8640960" cy="4391819"/>
          </a:xfrm>
          <a:prstGeom prst="rect">
            <a:avLst/>
          </a:prstGeom>
          <a:solidFill>
            <a:srgbClr val="FFFF99"/>
          </a:solidFill>
          <a:ln w="9525">
            <a:solidFill>
              <a:srgbClr val="FFFFCC"/>
            </a:solidFill>
            <a:miter lim="800000"/>
            <a:headEnd/>
            <a:tailEnd/>
          </a:ln>
        </p:spPr>
        <p:txBody>
          <a:bodyPr/>
          <a:lstStyle>
            <a:lvl1pPr marL="342900" indent="-342900" defTabSz="457200" eaLnBrk="0" hangingPunct="0">
              <a:spcBef>
                <a:spcPct val="20000"/>
              </a:spcBef>
              <a:spcAft>
                <a:spcPct val="30000"/>
              </a:spcAft>
              <a:buClr>
                <a:srgbClr val="006600"/>
              </a:buClr>
              <a:buFont typeface="Wingdings" pitchFamily="2" charset="2"/>
              <a:buChar char="n"/>
              <a:defRPr kumimoji="1" sz="1400">
                <a:solidFill>
                  <a:schemeClr val="tx1"/>
                </a:solidFill>
                <a:latin typeface="ＨＧｺﾞｼｯｸE-PRO"/>
                <a:ea typeface="ＨＧｺﾞｼｯｸE-PRO"/>
                <a:cs typeface="ＨＧｺﾞｼｯｸE-PRO"/>
              </a:defRPr>
            </a:lvl1pPr>
            <a:lvl2pPr marL="742950" indent="-285750" defTabSz="457200" eaLnBrk="0" hangingPunct="0">
              <a:spcBef>
                <a:spcPct val="20000"/>
              </a:spcBef>
              <a:spcAft>
                <a:spcPct val="30000"/>
              </a:spcAft>
              <a:buClr>
                <a:schemeClr val="tx2"/>
              </a:buClr>
              <a:buSzPct val="90000"/>
              <a:buFont typeface="Wingdings" pitchFamily="2" charset="2"/>
              <a:buChar char="t"/>
              <a:defRPr kumimoji="1" sz="1200">
                <a:solidFill>
                  <a:schemeClr val="tx1"/>
                </a:solidFill>
                <a:latin typeface="ＭＳ Ｐゴシック" pitchFamily="50" charset="-128"/>
                <a:ea typeface="ＭＳ Ｐゴシック" pitchFamily="50" charset="-128"/>
                <a:cs typeface="ＨＧｺﾞｼｯｸE-PRO"/>
              </a:defRPr>
            </a:lvl2pPr>
            <a:lvl3pPr marL="1143000" indent="-228600" defTabSz="457200" eaLnBrk="0" hangingPunct="0">
              <a:spcBef>
                <a:spcPct val="20000"/>
              </a:spcBef>
              <a:spcAft>
                <a:spcPct val="30000"/>
              </a:spcAft>
              <a:buClr>
                <a:schemeClr val="tx2"/>
              </a:buClr>
              <a:buSzPct val="90000"/>
              <a:buFont typeface="Wingdings" pitchFamily="2" charset="2"/>
              <a:buChar char=""/>
              <a:defRPr kumimoji="1" sz="1200">
                <a:solidFill>
                  <a:schemeClr val="tx1"/>
                </a:solidFill>
                <a:latin typeface="ＭＳ Ｐゴシック" pitchFamily="50" charset="-128"/>
                <a:ea typeface="ＭＳ Ｐゴシック" pitchFamily="50" charset="-128"/>
                <a:cs typeface="ＨＧｺﾞｼｯｸE-PRO"/>
              </a:defRPr>
            </a:lvl3pPr>
            <a:lvl4pPr marL="1600200" indent="-228600" defTabSz="457200" eaLnBrk="0" hangingPunct="0">
              <a:spcBef>
                <a:spcPct val="20000"/>
              </a:spcBef>
              <a:buChar char="–"/>
              <a:defRPr kumimoji="1" sz="1200">
                <a:solidFill>
                  <a:schemeClr val="tx1"/>
                </a:solidFill>
                <a:latin typeface="ＭＳ Ｐゴシック" pitchFamily="50" charset="-128"/>
                <a:ea typeface="ＭＳ Ｐゴシック" pitchFamily="50" charset="-128"/>
                <a:cs typeface="ＨＧｺﾞｼｯｸE-PRO"/>
              </a:defRPr>
            </a:lvl4pPr>
            <a:lvl5pPr marL="2057400" indent="-228600" defTabSz="457200" eaLnBrk="0" hangingPunct="0">
              <a:spcBef>
                <a:spcPct val="20000"/>
              </a:spcBef>
              <a:buChar char="»"/>
              <a:defRPr kumimoji="1" sz="1200">
                <a:solidFill>
                  <a:schemeClr val="tx1"/>
                </a:solidFill>
                <a:latin typeface="ＭＳ Ｐゴシック" pitchFamily="50" charset="-128"/>
                <a:ea typeface="ＭＳ Ｐゴシック" pitchFamily="50" charset="-128"/>
                <a:cs typeface="ＨＧｺﾞｼｯｸE-PRO"/>
              </a:defRPr>
            </a:lvl5pPr>
            <a:lvl6pPr marL="2514600" indent="-228600" defTabSz="457200" eaLnBrk="0" fontAlgn="base" hangingPunct="0">
              <a:spcBef>
                <a:spcPct val="20000"/>
              </a:spcBef>
              <a:spcAft>
                <a:spcPct val="0"/>
              </a:spcAft>
              <a:buChar char="»"/>
              <a:defRPr kumimoji="1" sz="1200">
                <a:solidFill>
                  <a:schemeClr val="tx1"/>
                </a:solidFill>
                <a:latin typeface="ＭＳ Ｐゴシック" pitchFamily="50" charset="-128"/>
                <a:ea typeface="ＭＳ Ｐゴシック" pitchFamily="50" charset="-128"/>
                <a:cs typeface="ＨＧｺﾞｼｯｸE-PRO"/>
              </a:defRPr>
            </a:lvl6pPr>
            <a:lvl7pPr marL="2971800" indent="-228600" defTabSz="457200" eaLnBrk="0" fontAlgn="base" hangingPunct="0">
              <a:spcBef>
                <a:spcPct val="20000"/>
              </a:spcBef>
              <a:spcAft>
                <a:spcPct val="0"/>
              </a:spcAft>
              <a:buChar char="»"/>
              <a:defRPr kumimoji="1" sz="1200">
                <a:solidFill>
                  <a:schemeClr val="tx1"/>
                </a:solidFill>
                <a:latin typeface="ＭＳ Ｐゴシック" pitchFamily="50" charset="-128"/>
                <a:ea typeface="ＭＳ Ｐゴシック" pitchFamily="50" charset="-128"/>
                <a:cs typeface="ＨＧｺﾞｼｯｸE-PRO"/>
              </a:defRPr>
            </a:lvl7pPr>
            <a:lvl8pPr marL="3429000" indent="-228600" defTabSz="457200" eaLnBrk="0" fontAlgn="base" hangingPunct="0">
              <a:spcBef>
                <a:spcPct val="20000"/>
              </a:spcBef>
              <a:spcAft>
                <a:spcPct val="0"/>
              </a:spcAft>
              <a:buChar char="»"/>
              <a:defRPr kumimoji="1" sz="1200">
                <a:solidFill>
                  <a:schemeClr val="tx1"/>
                </a:solidFill>
                <a:latin typeface="ＭＳ Ｐゴシック" pitchFamily="50" charset="-128"/>
                <a:ea typeface="ＭＳ Ｐゴシック" pitchFamily="50" charset="-128"/>
                <a:cs typeface="ＨＧｺﾞｼｯｸE-PRO"/>
              </a:defRPr>
            </a:lvl8pPr>
            <a:lvl9pPr marL="3886200" indent="-228600" defTabSz="457200" eaLnBrk="0" fontAlgn="base" hangingPunct="0">
              <a:spcBef>
                <a:spcPct val="20000"/>
              </a:spcBef>
              <a:spcAft>
                <a:spcPct val="0"/>
              </a:spcAft>
              <a:buChar char="»"/>
              <a:defRPr kumimoji="1" sz="1200">
                <a:solidFill>
                  <a:schemeClr val="tx1"/>
                </a:solidFill>
                <a:latin typeface="ＭＳ Ｐゴシック" pitchFamily="50" charset="-128"/>
                <a:ea typeface="ＭＳ Ｐゴシック" pitchFamily="50" charset="-128"/>
                <a:cs typeface="ＨＧｺﾞｼｯｸE-PRO"/>
              </a:defRPr>
            </a:lvl9pPr>
          </a:lstStyle>
          <a:p>
            <a:pPr eaLnBrk="1" hangingPunct="1">
              <a:lnSpc>
                <a:spcPct val="150000"/>
              </a:lnSpc>
              <a:spcBef>
                <a:spcPts val="1000"/>
              </a:spcBef>
              <a:spcAft>
                <a:spcPct val="0"/>
              </a:spcAft>
              <a:buClrTx/>
              <a:buSzPct val="80000"/>
              <a:buFont typeface="Wingdings" pitchFamily="2" charset="2"/>
              <a:buChar char="l"/>
              <a:defRPr/>
            </a:pPr>
            <a:r>
              <a:rPr lang="ja-JP" altLang="en-US" sz="3000" b="1" dirty="0">
                <a:latin typeface="Trebuchet MS" pitchFamily="34" charset="0"/>
                <a:ea typeface="メイリオ" pitchFamily="50" charset="-128"/>
                <a:cs typeface="メイリオ" pitchFamily="50" charset="-128"/>
              </a:rPr>
              <a:t>奨学金のしくみを理解する</a:t>
            </a:r>
            <a:endParaRPr lang="en-US" altLang="ja-JP" sz="3000" b="1" dirty="0">
              <a:latin typeface="Trebuchet MS" pitchFamily="34" charset="0"/>
              <a:ea typeface="メイリオ" pitchFamily="50" charset="-128"/>
              <a:cs typeface="メイリオ" pitchFamily="50" charset="-128"/>
            </a:endParaRPr>
          </a:p>
          <a:p>
            <a:pPr eaLnBrk="1" hangingPunct="1">
              <a:lnSpc>
                <a:spcPct val="150000"/>
              </a:lnSpc>
              <a:spcBef>
                <a:spcPts val="1000"/>
              </a:spcBef>
              <a:spcAft>
                <a:spcPct val="0"/>
              </a:spcAft>
              <a:buClrTx/>
              <a:buSzPct val="80000"/>
              <a:buFont typeface="Wingdings" pitchFamily="2" charset="2"/>
              <a:buChar char="l"/>
              <a:defRPr/>
            </a:pPr>
            <a:endParaRPr lang="en-US" altLang="ja-JP" sz="3000" b="1" dirty="0">
              <a:latin typeface="Trebuchet MS" pitchFamily="34" charset="0"/>
              <a:ea typeface="メイリオ" pitchFamily="50" charset="-128"/>
              <a:cs typeface="メイリオ" pitchFamily="50" charset="-128"/>
            </a:endParaRPr>
          </a:p>
          <a:p>
            <a:pPr eaLnBrk="1" hangingPunct="1">
              <a:lnSpc>
                <a:spcPct val="150000"/>
              </a:lnSpc>
              <a:spcBef>
                <a:spcPts val="1000"/>
              </a:spcBef>
              <a:spcAft>
                <a:spcPct val="0"/>
              </a:spcAft>
              <a:buClrTx/>
              <a:buSzPct val="80000"/>
              <a:buFont typeface="Wingdings" pitchFamily="2" charset="2"/>
              <a:buChar char="l"/>
              <a:defRPr/>
            </a:pPr>
            <a:r>
              <a:rPr lang="ja-JP" altLang="en-US" sz="3000" b="1" dirty="0">
                <a:latin typeface="Trebuchet MS" pitchFamily="34" charset="0"/>
                <a:ea typeface="メイリオ" pitchFamily="50" charset="-128"/>
                <a:cs typeface="メイリオ" pitchFamily="50" charset="-128"/>
              </a:rPr>
              <a:t>貸与中の手続きなど、学校の指示を守る</a:t>
            </a:r>
            <a:endParaRPr lang="en-US" altLang="ja-JP" sz="3000" b="1" dirty="0">
              <a:latin typeface="Trebuchet MS" pitchFamily="34" charset="0"/>
              <a:ea typeface="メイリオ" pitchFamily="50" charset="-128"/>
              <a:cs typeface="メイリオ" pitchFamily="50" charset="-128"/>
            </a:endParaRPr>
          </a:p>
          <a:p>
            <a:pPr eaLnBrk="1" hangingPunct="1">
              <a:lnSpc>
                <a:spcPct val="150000"/>
              </a:lnSpc>
              <a:spcBef>
                <a:spcPts val="1000"/>
              </a:spcBef>
              <a:spcAft>
                <a:spcPct val="0"/>
              </a:spcAft>
              <a:buClrTx/>
              <a:buSzPct val="80000"/>
              <a:buFont typeface="Wingdings" pitchFamily="2" charset="2"/>
              <a:buChar char="l"/>
              <a:defRPr/>
            </a:pPr>
            <a:endParaRPr lang="en-US" altLang="ja-JP" sz="3000" b="1" dirty="0">
              <a:latin typeface="Trebuchet MS" pitchFamily="34" charset="0"/>
              <a:ea typeface="メイリオ" pitchFamily="50" charset="-128"/>
              <a:cs typeface="メイリオ" pitchFamily="50" charset="-128"/>
            </a:endParaRPr>
          </a:p>
          <a:p>
            <a:pPr eaLnBrk="1" hangingPunct="1">
              <a:lnSpc>
                <a:spcPct val="150000"/>
              </a:lnSpc>
              <a:spcBef>
                <a:spcPts val="1000"/>
              </a:spcBef>
              <a:spcAft>
                <a:spcPct val="0"/>
              </a:spcAft>
              <a:buClrTx/>
              <a:buSzPct val="80000"/>
              <a:buFont typeface="Wingdings" pitchFamily="2" charset="2"/>
              <a:buChar char="l"/>
              <a:defRPr/>
            </a:pPr>
            <a:r>
              <a:rPr lang="ja-JP" altLang="en-US" sz="3000" b="1" dirty="0">
                <a:latin typeface="Trebuchet MS" pitchFamily="34" charset="0"/>
                <a:ea typeface="メイリオ" pitchFamily="50" charset="-128"/>
                <a:cs typeface="メイリオ" pitchFamily="50" charset="-128"/>
              </a:rPr>
              <a:t>奨学生としての自覚を持って、勉学に励む</a:t>
            </a:r>
            <a:endParaRPr lang="en-US" altLang="ja-JP" sz="3000" b="1" dirty="0">
              <a:latin typeface="Trebuchet MS" pitchFamily="34" charset="0"/>
              <a:ea typeface="メイリオ" pitchFamily="50" charset="-128"/>
              <a:cs typeface="メイリオ" pitchFamily="50" charset="-128"/>
            </a:endParaRPr>
          </a:p>
          <a:p>
            <a:pPr eaLnBrk="1" hangingPunct="1">
              <a:lnSpc>
                <a:spcPct val="150000"/>
              </a:lnSpc>
              <a:spcBef>
                <a:spcPts val="1000"/>
              </a:spcBef>
              <a:spcAft>
                <a:spcPct val="0"/>
              </a:spcAft>
              <a:buClrTx/>
              <a:buSzPct val="80000"/>
              <a:buFont typeface="Wingdings" pitchFamily="2" charset="2"/>
              <a:buChar char="l"/>
              <a:defRPr/>
            </a:pPr>
            <a:endParaRPr lang="en-US" altLang="ja-JP" sz="2200" b="1" dirty="0">
              <a:solidFill>
                <a:srgbClr val="404040"/>
              </a:solidFill>
              <a:latin typeface="Trebuchet MS" pitchFamily="34" charset="0"/>
              <a:ea typeface="メイリオ" pitchFamily="50" charset="-128"/>
              <a:cs typeface="メイリオ" pitchFamily="50" charset="-128"/>
            </a:endParaRPr>
          </a:p>
          <a:p>
            <a:pPr marL="0" indent="0" eaLnBrk="1" hangingPunct="1">
              <a:lnSpc>
                <a:spcPct val="150000"/>
              </a:lnSpc>
              <a:spcBef>
                <a:spcPts val="1000"/>
              </a:spcBef>
              <a:spcAft>
                <a:spcPct val="0"/>
              </a:spcAft>
              <a:buClrTx/>
              <a:buSzPct val="80000"/>
              <a:buFont typeface="Wingdings" pitchFamily="2" charset="2"/>
              <a:buNone/>
              <a:defRPr/>
            </a:pPr>
            <a:endParaRPr lang="en-US" altLang="ja-JP" sz="2200" b="1" dirty="0">
              <a:solidFill>
                <a:srgbClr val="404040"/>
              </a:solidFill>
              <a:latin typeface="Trebuchet MS" pitchFamily="34" charset="0"/>
              <a:ea typeface="メイリオ" pitchFamily="50" charset="-128"/>
              <a:cs typeface="メイリオ" pitchFamily="50" charset="-128"/>
            </a:endParaRPr>
          </a:p>
        </p:txBody>
      </p:sp>
      <p:pic>
        <p:nvPicPr>
          <p:cNvPr id="10245" name="Picture 43" descr="MC900397865[1]"/>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380288" y="879475"/>
            <a:ext cx="393700" cy="40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46" name="Text Box 44"/>
          <p:cNvSpPr txBox="1">
            <a:spLocks noChangeArrowheads="1"/>
          </p:cNvSpPr>
          <p:nvPr/>
        </p:nvSpPr>
        <p:spPr bwMode="auto">
          <a:xfrm>
            <a:off x="7773988" y="879475"/>
            <a:ext cx="1250950" cy="461665"/>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spcBef>
                <a:spcPct val="20000"/>
              </a:spcBef>
              <a:spcAft>
                <a:spcPct val="30000"/>
              </a:spcAft>
              <a:buClr>
                <a:srgbClr val="006600"/>
              </a:buClr>
              <a:buFont typeface="Wingdings" pitchFamily="2" charset="2"/>
              <a:buChar char="n"/>
              <a:defRPr kumimoji="1" sz="1400">
                <a:solidFill>
                  <a:schemeClr val="tx1"/>
                </a:solidFill>
                <a:latin typeface="ＨＧｺﾞｼｯｸE-PRO"/>
                <a:ea typeface="ＨＧｺﾞｼｯｸE-PRO"/>
                <a:cs typeface="ＨＧｺﾞｼｯｸE-PRO"/>
              </a:defRPr>
            </a:lvl1pPr>
            <a:lvl2pPr marL="742950" indent="-285750" eaLnBrk="0" hangingPunct="0">
              <a:spcBef>
                <a:spcPct val="20000"/>
              </a:spcBef>
              <a:spcAft>
                <a:spcPct val="30000"/>
              </a:spcAft>
              <a:buClr>
                <a:schemeClr val="tx2"/>
              </a:buClr>
              <a:buSzPct val="90000"/>
              <a:buFont typeface="Wingdings" pitchFamily="2" charset="2"/>
              <a:buChar char="t"/>
              <a:defRPr kumimoji="1" sz="1200">
                <a:solidFill>
                  <a:schemeClr val="tx1"/>
                </a:solidFill>
                <a:latin typeface="ＭＳ Ｐゴシック" pitchFamily="50" charset="-128"/>
                <a:ea typeface="ＭＳ Ｐゴシック" pitchFamily="50" charset="-128"/>
                <a:cs typeface="ＨＧｺﾞｼｯｸE-PRO"/>
              </a:defRPr>
            </a:lvl2pPr>
            <a:lvl3pPr marL="1143000" indent="-228600" eaLnBrk="0" hangingPunct="0">
              <a:spcBef>
                <a:spcPct val="20000"/>
              </a:spcBef>
              <a:spcAft>
                <a:spcPct val="30000"/>
              </a:spcAft>
              <a:buClr>
                <a:schemeClr val="tx2"/>
              </a:buClr>
              <a:buSzPct val="90000"/>
              <a:buFont typeface="Wingdings" pitchFamily="2" charset="2"/>
              <a:buChar char=""/>
              <a:defRPr kumimoji="1" sz="1200">
                <a:solidFill>
                  <a:schemeClr val="tx1"/>
                </a:solidFill>
                <a:latin typeface="ＭＳ Ｐゴシック" pitchFamily="50" charset="-128"/>
                <a:ea typeface="ＭＳ Ｐゴシック" pitchFamily="50" charset="-128"/>
                <a:cs typeface="ＨＧｺﾞｼｯｸE-PRO"/>
              </a:defRPr>
            </a:lvl3pPr>
            <a:lvl4pPr marL="1600200" indent="-228600" eaLnBrk="0" hangingPunct="0">
              <a:spcBef>
                <a:spcPct val="20000"/>
              </a:spcBef>
              <a:buChar char="–"/>
              <a:defRPr kumimoji="1" sz="1200">
                <a:solidFill>
                  <a:schemeClr val="tx1"/>
                </a:solidFill>
                <a:latin typeface="ＭＳ Ｐゴシック" pitchFamily="50" charset="-128"/>
                <a:ea typeface="ＭＳ Ｐゴシック" pitchFamily="50" charset="-128"/>
                <a:cs typeface="ＨＧｺﾞｼｯｸE-PRO"/>
              </a:defRPr>
            </a:lvl4pPr>
            <a:lvl5pPr marL="2057400" indent="-228600" eaLnBrk="0" hangingPunct="0">
              <a:spcBef>
                <a:spcPct val="20000"/>
              </a:spcBef>
              <a:buChar char="»"/>
              <a:defRPr kumimoji="1" sz="1200">
                <a:solidFill>
                  <a:schemeClr val="tx1"/>
                </a:solidFill>
                <a:latin typeface="ＭＳ Ｐゴシック" pitchFamily="50" charset="-128"/>
                <a:ea typeface="ＭＳ Ｐゴシック" pitchFamily="50" charset="-128"/>
                <a:cs typeface="ＨＧｺﾞｼｯｸE-PRO"/>
              </a:defRPr>
            </a:lvl5pPr>
            <a:lvl6pPr marL="2514600" indent="-228600" eaLnBrk="0" fontAlgn="base" hangingPunct="0">
              <a:spcBef>
                <a:spcPct val="20000"/>
              </a:spcBef>
              <a:spcAft>
                <a:spcPct val="0"/>
              </a:spcAft>
              <a:buChar char="»"/>
              <a:defRPr kumimoji="1" sz="1200">
                <a:solidFill>
                  <a:schemeClr val="tx1"/>
                </a:solidFill>
                <a:latin typeface="ＭＳ Ｐゴシック" pitchFamily="50" charset="-128"/>
                <a:ea typeface="ＭＳ Ｐゴシック" pitchFamily="50" charset="-128"/>
                <a:cs typeface="ＨＧｺﾞｼｯｸE-PRO"/>
              </a:defRPr>
            </a:lvl6pPr>
            <a:lvl7pPr marL="2971800" indent="-228600" eaLnBrk="0" fontAlgn="base" hangingPunct="0">
              <a:spcBef>
                <a:spcPct val="20000"/>
              </a:spcBef>
              <a:spcAft>
                <a:spcPct val="0"/>
              </a:spcAft>
              <a:buChar char="»"/>
              <a:defRPr kumimoji="1" sz="1200">
                <a:solidFill>
                  <a:schemeClr val="tx1"/>
                </a:solidFill>
                <a:latin typeface="ＭＳ Ｐゴシック" pitchFamily="50" charset="-128"/>
                <a:ea typeface="ＭＳ Ｐゴシック" pitchFamily="50" charset="-128"/>
                <a:cs typeface="ＨＧｺﾞｼｯｸE-PRO"/>
              </a:defRPr>
            </a:lvl7pPr>
            <a:lvl8pPr marL="3429000" indent="-228600" eaLnBrk="0" fontAlgn="base" hangingPunct="0">
              <a:spcBef>
                <a:spcPct val="20000"/>
              </a:spcBef>
              <a:spcAft>
                <a:spcPct val="0"/>
              </a:spcAft>
              <a:buChar char="»"/>
              <a:defRPr kumimoji="1" sz="1200">
                <a:solidFill>
                  <a:schemeClr val="tx1"/>
                </a:solidFill>
                <a:latin typeface="ＭＳ Ｐゴシック" pitchFamily="50" charset="-128"/>
                <a:ea typeface="ＭＳ Ｐゴシック" pitchFamily="50" charset="-128"/>
                <a:cs typeface="ＨＧｺﾞｼｯｸE-PRO"/>
              </a:defRPr>
            </a:lvl8pPr>
            <a:lvl9pPr marL="3886200" indent="-228600" eaLnBrk="0" fontAlgn="base" hangingPunct="0">
              <a:spcBef>
                <a:spcPct val="20000"/>
              </a:spcBef>
              <a:spcAft>
                <a:spcPct val="0"/>
              </a:spcAft>
              <a:buChar char="»"/>
              <a:defRPr kumimoji="1" sz="1200">
                <a:solidFill>
                  <a:schemeClr val="tx1"/>
                </a:solidFill>
                <a:latin typeface="ＭＳ Ｐゴシック" pitchFamily="50" charset="-128"/>
                <a:ea typeface="ＭＳ Ｐゴシック" pitchFamily="50" charset="-128"/>
                <a:cs typeface="ＨＧｺﾞｼｯｸE-PRO"/>
              </a:defRPr>
            </a:lvl9pPr>
          </a:lstStyle>
          <a:p>
            <a:pPr eaLnBrk="1" hangingPunct="1">
              <a:spcBef>
                <a:spcPct val="50000"/>
              </a:spcBef>
              <a:spcAft>
                <a:spcPct val="0"/>
              </a:spcAft>
              <a:buClrTx/>
              <a:buFontTx/>
              <a:buNone/>
            </a:pPr>
            <a:r>
              <a:rPr lang="ja-JP" altLang="en-US" sz="1200" b="1" dirty="0"/>
              <a:t>奨学生のしおり　はじめに　２</a:t>
            </a:r>
            <a:endParaRPr lang="en-US" altLang="ja-JP" sz="1200" b="1"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144463" y="1628775"/>
            <a:ext cx="8820150" cy="3403600"/>
          </a:xfrm>
        </p:spPr>
        <p:txBody>
          <a:bodyPr/>
          <a:lstStyle/>
          <a:p>
            <a:pPr algn="ctr">
              <a:defRPr/>
            </a:pPr>
            <a:r>
              <a:rPr lang="ja-JP" altLang="ja-JP" kern="1200" dirty="0">
                <a:cs typeface="+mj-cs"/>
              </a:rPr>
              <a:t>知って</a:t>
            </a:r>
            <a:r>
              <a:rPr lang="ja-JP" altLang="en-US" kern="1200" dirty="0">
                <a:cs typeface="+mj-cs"/>
              </a:rPr>
              <a:t>ほしいこと</a:t>
            </a:r>
            <a:endParaRPr lang="ja-JP" altLang="ja-JP" dirty="0">
              <a:cs typeface="+mj-cs"/>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3" name="タイトル 3"/>
          <p:cNvSpPr>
            <a:spLocks noGrp="1"/>
          </p:cNvSpPr>
          <p:nvPr>
            <p:ph type="title"/>
          </p:nvPr>
        </p:nvSpPr>
        <p:spPr>
          <a:xfrm>
            <a:off x="107951" y="116433"/>
            <a:ext cx="6552282" cy="576263"/>
          </a:xfrm>
        </p:spPr>
        <p:txBody>
          <a:bodyPr/>
          <a:lstStyle/>
          <a:p>
            <a:r>
              <a:rPr lang="ja-JP" altLang="en-US" sz="2500" dirty="0">
                <a:latin typeface="メイリオ" pitchFamily="50" charset="-128"/>
                <a:ea typeface="メイリオ" pitchFamily="50" charset="-128"/>
                <a:cs typeface="メイリオ" pitchFamily="50" charset="-128"/>
              </a:rPr>
              <a:t>１．奨学金制度</a:t>
            </a:r>
          </a:p>
        </p:txBody>
      </p:sp>
      <p:sp>
        <p:nvSpPr>
          <p:cNvPr id="11" name="コンテンツ プレースホルダー 2"/>
          <p:cNvSpPr txBox="1">
            <a:spLocks/>
          </p:cNvSpPr>
          <p:nvPr/>
        </p:nvSpPr>
        <p:spPr bwMode="auto">
          <a:xfrm>
            <a:off x="3923929" y="1628800"/>
            <a:ext cx="4680520" cy="3960440"/>
          </a:xfrm>
          <a:prstGeom prst="rect">
            <a:avLst/>
          </a:prstGeom>
          <a:solidFill>
            <a:srgbClr val="FFFF99"/>
          </a:solidFill>
          <a:ln>
            <a:solidFill>
              <a:srgbClr val="FFFFCC"/>
            </a:solidFill>
          </a:ln>
        </p:spPr>
        <p:txBody>
          <a:bodyPr/>
          <a:lstStyle>
            <a:lvl1pPr defTabSz="457200" eaLnBrk="0" hangingPunct="0">
              <a:spcBef>
                <a:spcPct val="20000"/>
              </a:spcBef>
              <a:spcAft>
                <a:spcPct val="30000"/>
              </a:spcAft>
              <a:buClr>
                <a:srgbClr val="006600"/>
              </a:buClr>
              <a:buFont typeface="Wingdings" pitchFamily="2" charset="2"/>
              <a:buChar char="n"/>
              <a:defRPr kumimoji="1" sz="1400">
                <a:solidFill>
                  <a:schemeClr val="tx1"/>
                </a:solidFill>
                <a:latin typeface="ＨＧｺﾞｼｯｸE-PRO"/>
                <a:ea typeface="ＨＧｺﾞｼｯｸE-PRO"/>
                <a:cs typeface="ＨＧｺﾞｼｯｸE-PRO"/>
              </a:defRPr>
            </a:lvl1pPr>
            <a:lvl2pPr marL="742950" indent="-285750" defTabSz="457200" eaLnBrk="0" hangingPunct="0">
              <a:spcBef>
                <a:spcPct val="20000"/>
              </a:spcBef>
              <a:spcAft>
                <a:spcPct val="30000"/>
              </a:spcAft>
              <a:buClr>
                <a:schemeClr val="tx2"/>
              </a:buClr>
              <a:buSzPct val="90000"/>
              <a:buFont typeface="Wingdings" pitchFamily="2" charset="2"/>
              <a:buChar char="t"/>
              <a:defRPr kumimoji="1" sz="1200">
                <a:solidFill>
                  <a:schemeClr val="tx1"/>
                </a:solidFill>
                <a:latin typeface="ＭＳ Ｐゴシック" pitchFamily="50" charset="-128"/>
                <a:ea typeface="ＭＳ Ｐゴシック" pitchFamily="50" charset="-128"/>
                <a:cs typeface="ＨＧｺﾞｼｯｸE-PRO"/>
              </a:defRPr>
            </a:lvl2pPr>
            <a:lvl3pPr marL="1143000" indent="-228600" defTabSz="457200" eaLnBrk="0" hangingPunct="0">
              <a:spcBef>
                <a:spcPct val="20000"/>
              </a:spcBef>
              <a:spcAft>
                <a:spcPct val="30000"/>
              </a:spcAft>
              <a:buClr>
                <a:schemeClr val="tx2"/>
              </a:buClr>
              <a:buSzPct val="90000"/>
              <a:buFont typeface="Wingdings" pitchFamily="2" charset="2"/>
              <a:buChar char=""/>
              <a:defRPr kumimoji="1" sz="1200">
                <a:solidFill>
                  <a:schemeClr val="tx1"/>
                </a:solidFill>
                <a:latin typeface="ＭＳ Ｐゴシック" pitchFamily="50" charset="-128"/>
                <a:ea typeface="ＭＳ Ｐゴシック" pitchFamily="50" charset="-128"/>
                <a:cs typeface="ＨＧｺﾞｼｯｸE-PRO"/>
              </a:defRPr>
            </a:lvl3pPr>
            <a:lvl4pPr marL="1600200" indent="-228600" defTabSz="457200" eaLnBrk="0" hangingPunct="0">
              <a:spcBef>
                <a:spcPct val="20000"/>
              </a:spcBef>
              <a:buChar char="–"/>
              <a:defRPr kumimoji="1" sz="1200">
                <a:solidFill>
                  <a:schemeClr val="tx1"/>
                </a:solidFill>
                <a:latin typeface="ＭＳ Ｐゴシック" pitchFamily="50" charset="-128"/>
                <a:ea typeface="ＭＳ Ｐゴシック" pitchFamily="50" charset="-128"/>
                <a:cs typeface="ＨＧｺﾞｼｯｸE-PRO"/>
              </a:defRPr>
            </a:lvl4pPr>
            <a:lvl5pPr marL="2057400" indent="-228600" defTabSz="457200" eaLnBrk="0" hangingPunct="0">
              <a:spcBef>
                <a:spcPct val="20000"/>
              </a:spcBef>
              <a:buChar char="»"/>
              <a:defRPr kumimoji="1" sz="1200">
                <a:solidFill>
                  <a:schemeClr val="tx1"/>
                </a:solidFill>
                <a:latin typeface="ＭＳ Ｐゴシック" pitchFamily="50" charset="-128"/>
                <a:ea typeface="ＭＳ Ｐゴシック" pitchFamily="50" charset="-128"/>
                <a:cs typeface="ＨＧｺﾞｼｯｸE-PRO"/>
              </a:defRPr>
            </a:lvl5pPr>
            <a:lvl6pPr marL="2514600" indent="-228600" defTabSz="457200" eaLnBrk="0" fontAlgn="base" hangingPunct="0">
              <a:spcBef>
                <a:spcPct val="20000"/>
              </a:spcBef>
              <a:spcAft>
                <a:spcPct val="0"/>
              </a:spcAft>
              <a:buChar char="»"/>
              <a:defRPr kumimoji="1" sz="1200">
                <a:solidFill>
                  <a:schemeClr val="tx1"/>
                </a:solidFill>
                <a:latin typeface="ＭＳ Ｐゴシック" pitchFamily="50" charset="-128"/>
                <a:ea typeface="ＭＳ Ｐゴシック" pitchFamily="50" charset="-128"/>
                <a:cs typeface="ＨＧｺﾞｼｯｸE-PRO"/>
              </a:defRPr>
            </a:lvl6pPr>
            <a:lvl7pPr marL="2971800" indent="-228600" defTabSz="457200" eaLnBrk="0" fontAlgn="base" hangingPunct="0">
              <a:spcBef>
                <a:spcPct val="20000"/>
              </a:spcBef>
              <a:spcAft>
                <a:spcPct val="0"/>
              </a:spcAft>
              <a:buChar char="»"/>
              <a:defRPr kumimoji="1" sz="1200">
                <a:solidFill>
                  <a:schemeClr val="tx1"/>
                </a:solidFill>
                <a:latin typeface="ＭＳ Ｐゴシック" pitchFamily="50" charset="-128"/>
                <a:ea typeface="ＭＳ Ｐゴシック" pitchFamily="50" charset="-128"/>
                <a:cs typeface="ＨＧｺﾞｼｯｸE-PRO"/>
              </a:defRPr>
            </a:lvl7pPr>
            <a:lvl8pPr marL="3429000" indent="-228600" defTabSz="457200" eaLnBrk="0" fontAlgn="base" hangingPunct="0">
              <a:spcBef>
                <a:spcPct val="20000"/>
              </a:spcBef>
              <a:spcAft>
                <a:spcPct val="0"/>
              </a:spcAft>
              <a:buChar char="»"/>
              <a:defRPr kumimoji="1" sz="1200">
                <a:solidFill>
                  <a:schemeClr val="tx1"/>
                </a:solidFill>
                <a:latin typeface="ＭＳ Ｐゴシック" pitchFamily="50" charset="-128"/>
                <a:ea typeface="ＭＳ Ｐゴシック" pitchFamily="50" charset="-128"/>
                <a:cs typeface="ＨＧｺﾞｼｯｸE-PRO"/>
              </a:defRPr>
            </a:lvl8pPr>
            <a:lvl9pPr marL="3886200" indent="-228600" defTabSz="457200" eaLnBrk="0" fontAlgn="base" hangingPunct="0">
              <a:spcBef>
                <a:spcPct val="20000"/>
              </a:spcBef>
              <a:spcAft>
                <a:spcPct val="0"/>
              </a:spcAft>
              <a:buChar char="»"/>
              <a:defRPr kumimoji="1" sz="1200">
                <a:solidFill>
                  <a:schemeClr val="tx1"/>
                </a:solidFill>
                <a:latin typeface="ＭＳ Ｐゴシック" pitchFamily="50" charset="-128"/>
                <a:ea typeface="ＭＳ Ｐゴシック" pitchFamily="50" charset="-128"/>
                <a:cs typeface="ＨＧｺﾞｼｯｸE-PRO"/>
              </a:defRPr>
            </a:lvl9pPr>
          </a:lstStyle>
          <a:p>
            <a:pPr marL="342900" indent="-342900" eaLnBrk="1" hangingPunct="1">
              <a:spcBef>
                <a:spcPts val="1000"/>
              </a:spcBef>
              <a:spcAft>
                <a:spcPct val="0"/>
              </a:spcAft>
              <a:buClr>
                <a:srgbClr val="FC0128"/>
              </a:buClr>
              <a:buSzPct val="80000"/>
            </a:pPr>
            <a:r>
              <a:rPr lang="ja-JP" altLang="en-US" sz="2400" b="1" dirty="0">
                <a:latin typeface="Trebuchet MS" pitchFamily="34" charset="0"/>
                <a:ea typeface="メイリオ" pitchFamily="50" charset="-128"/>
                <a:cs typeface="メイリオ" pitchFamily="50" charset="-128"/>
              </a:rPr>
              <a:t>日本学生支援機構の貸与奨学金は、</a:t>
            </a:r>
            <a:r>
              <a:rPr lang="ja-JP" altLang="en-US" sz="2400" b="1" dirty="0">
                <a:solidFill>
                  <a:srgbClr val="FF0000"/>
                </a:solidFill>
                <a:latin typeface="Trebuchet MS" pitchFamily="34" charset="0"/>
                <a:ea typeface="メイリオ" pitchFamily="50" charset="-128"/>
                <a:cs typeface="メイリオ" pitchFamily="50" charset="-128"/>
              </a:rPr>
              <a:t>借りるもの</a:t>
            </a:r>
            <a:r>
              <a:rPr lang="ja-JP" altLang="en-US" sz="2400" b="1" dirty="0">
                <a:latin typeface="Trebuchet MS" pitchFamily="34" charset="0"/>
                <a:ea typeface="メイリオ" pitchFamily="50" charset="-128"/>
                <a:cs typeface="メイリオ" pitchFamily="50" charset="-128"/>
              </a:rPr>
              <a:t>です。</a:t>
            </a:r>
            <a:endParaRPr lang="en-US" altLang="ja-JP" sz="2400" b="1" dirty="0">
              <a:latin typeface="Trebuchet MS" pitchFamily="34" charset="0"/>
              <a:ea typeface="メイリオ" pitchFamily="50" charset="-128"/>
              <a:cs typeface="メイリオ" pitchFamily="50" charset="-128"/>
            </a:endParaRPr>
          </a:p>
          <a:p>
            <a:pPr marL="342900" indent="-342900" eaLnBrk="1" hangingPunct="1">
              <a:spcBef>
                <a:spcPts val="1000"/>
              </a:spcBef>
              <a:spcAft>
                <a:spcPct val="0"/>
              </a:spcAft>
              <a:buClr>
                <a:srgbClr val="FC0128"/>
              </a:buClr>
              <a:buSzPct val="80000"/>
            </a:pPr>
            <a:endParaRPr lang="en-US" altLang="ja-JP" sz="2400" b="1" dirty="0">
              <a:latin typeface="Trebuchet MS" pitchFamily="34" charset="0"/>
              <a:ea typeface="メイリオ" pitchFamily="50" charset="-128"/>
              <a:cs typeface="メイリオ" pitchFamily="50" charset="-128"/>
            </a:endParaRPr>
          </a:p>
          <a:p>
            <a:pPr marL="342900" indent="-342900" eaLnBrk="1" hangingPunct="1">
              <a:spcBef>
                <a:spcPts val="1000"/>
              </a:spcBef>
              <a:spcAft>
                <a:spcPct val="0"/>
              </a:spcAft>
              <a:buClr>
                <a:srgbClr val="FC0128"/>
              </a:buClr>
              <a:buSzPct val="80000"/>
            </a:pPr>
            <a:r>
              <a:rPr lang="ja-JP" altLang="en-US" sz="2400" b="1" dirty="0">
                <a:latin typeface="Trebuchet MS" pitchFamily="34" charset="0"/>
                <a:ea typeface="メイリオ" pitchFamily="50" charset="-128"/>
                <a:cs typeface="メイリオ" pitchFamily="50" charset="-128"/>
              </a:rPr>
              <a:t>奨学金を借りるのも、返すのも皆さん自身です。</a:t>
            </a:r>
            <a:endParaRPr lang="en-US" altLang="ja-JP" sz="2400" b="1" dirty="0">
              <a:latin typeface="Trebuchet MS" pitchFamily="34" charset="0"/>
              <a:ea typeface="メイリオ" pitchFamily="50" charset="-128"/>
              <a:cs typeface="メイリオ" pitchFamily="50" charset="-128"/>
            </a:endParaRPr>
          </a:p>
          <a:p>
            <a:pPr marL="457200" indent="-457200" eaLnBrk="1" hangingPunct="1">
              <a:spcBef>
                <a:spcPts val="1000"/>
              </a:spcBef>
              <a:spcAft>
                <a:spcPct val="0"/>
              </a:spcAft>
              <a:buClr>
                <a:srgbClr val="FC0128"/>
              </a:buClr>
              <a:buSzPct val="80000"/>
            </a:pPr>
            <a:endParaRPr lang="en-US" altLang="ja-JP" sz="2400" b="1" dirty="0">
              <a:latin typeface="Trebuchet MS" pitchFamily="34" charset="0"/>
              <a:ea typeface="メイリオ" pitchFamily="50" charset="-128"/>
              <a:cs typeface="メイリオ" pitchFamily="50" charset="-128"/>
            </a:endParaRPr>
          </a:p>
          <a:p>
            <a:pPr marL="457200" indent="-457200" eaLnBrk="1" hangingPunct="1">
              <a:spcBef>
                <a:spcPts val="1000"/>
              </a:spcBef>
              <a:spcAft>
                <a:spcPct val="0"/>
              </a:spcAft>
              <a:buClr>
                <a:srgbClr val="FC0128"/>
              </a:buClr>
              <a:buSzPct val="80000"/>
            </a:pPr>
            <a:r>
              <a:rPr lang="ja-JP" altLang="en-US" sz="2400" b="1" dirty="0">
                <a:solidFill>
                  <a:srgbClr val="FF0000"/>
                </a:solidFill>
                <a:latin typeface="Trebuchet MS" pitchFamily="34" charset="0"/>
                <a:ea typeface="メイリオ" pitchFamily="50" charset="-128"/>
                <a:cs typeface="メイリオ" pitchFamily="50" charset="-128"/>
              </a:rPr>
              <a:t>借り過ぎに注意</a:t>
            </a:r>
            <a:r>
              <a:rPr lang="ja-JP" altLang="en-US" sz="2400" b="1" dirty="0">
                <a:latin typeface="Trebuchet MS" pitchFamily="34" charset="0"/>
                <a:ea typeface="メイリオ" pitchFamily="50" charset="-128"/>
                <a:cs typeface="メイリオ" pitchFamily="50" charset="-128"/>
              </a:rPr>
              <a:t>してください。</a:t>
            </a:r>
            <a:endParaRPr lang="en-US" altLang="ja-JP" sz="2400" b="1" dirty="0">
              <a:latin typeface="Trebuchet MS" pitchFamily="34" charset="0"/>
              <a:ea typeface="メイリオ" pitchFamily="50" charset="-128"/>
              <a:cs typeface="メイリオ" pitchFamily="50" charset="-128"/>
            </a:endParaRPr>
          </a:p>
          <a:p>
            <a:pPr eaLnBrk="1" hangingPunct="1">
              <a:spcBef>
                <a:spcPts val="1000"/>
              </a:spcBef>
              <a:spcAft>
                <a:spcPct val="0"/>
              </a:spcAft>
              <a:buClr>
                <a:srgbClr val="FC0128"/>
              </a:buClr>
              <a:buSzPct val="80000"/>
              <a:buFontTx/>
              <a:buNone/>
            </a:pPr>
            <a:endParaRPr lang="en-US" altLang="ja-JP" sz="2600" b="1" dirty="0">
              <a:solidFill>
                <a:srgbClr val="FF0000"/>
              </a:solidFill>
              <a:latin typeface="Trebuchet MS" pitchFamily="34" charset="0"/>
              <a:ea typeface="メイリオ" pitchFamily="50" charset="-128"/>
              <a:cs typeface="メイリオ" pitchFamily="50" charset="-128"/>
            </a:endParaRPr>
          </a:p>
          <a:p>
            <a:pPr eaLnBrk="1" hangingPunct="1">
              <a:spcBef>
                <a:spcPts val="1000"/>
              </a:spcBef>
              <a:spcAft>
                <a:spcPct val="0"/>
              </a:spcAft>
              <a:buClr>
                <a:srgbClr val="FC0128"/>
              </a:buClr>
              <a:buSzPct val="80000"/>
              <a:buFontTx/>
              <a:buNone/>
            </a:pPr>
            <a:endParaRPr lang="en-US" altLang="ja-JP" sz="2600" b="1" dirty="0">
              <a:solidFill>
                <a:srgbClr val="FF0000"/>
              </a:solidFill>
              <a:latin typeface="Trebuchet MS" pitchFamily="34" charset="0"/>
              <a:ea typeface="メイリオ" pitchFamily="50" charset="-128"/>
              <a:cs typeface="メイリオ" pitchFamily="50" charset="-128"/>
            </a:endParaRPr>
          </a:p>
          <a:p>
            <a:pPr eaLnBrk="1" hangingPunct="1">
              <a:spcBef>
                <a:spcPts val="1000"/>
              </a:spcBef>
              <a:spcAft>
                <a:spcPct val="0"/>
              </a:spcAft>
              <a:buClr>
                <a:srgbClr val="FC0128"/>
              </a:buClr>
              <a:buSzPct val="80000"/>
              <a:buFontTx/>
              <a:buNone/>
            </a:pPr>
            <a:endParaRPr lang="en-US" altLang="ja-JP" sz="2000" b="1" dirty="0">
              <a:latin typeface="Trebuchet MS" pitchFamily="34" charset="0"/>
              <a:ea typeface="メイリオ" pitchFamily="50" charset="-128"/>
              <a:cs typeface="メイリオ" pitchFamily="50" charset="-128"/>
            </a:endParaRPr>
          </a:p>
        </p:txBody>
      </p:sp>
      <p:pic>
        <p:nvPicPr>
          <p:cNvPr id="5" name="Picture 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9512" y="1628800"/>
            <a:ext cx="3600971" cy="3537331"/>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 name="Picture 43" descr="MC900397865[1]"/>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380288" y="879475"/>
            <a:ext cx="393700" cy="40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ext Box 44"/>
          <p:cNvSpPr txBox="1">
            <a:spLocks noChangeArrowheads="1"/>
          </p:cNvSpPr>
          <p:nvPr/>
        </p:nvSpPr>
        <p:spPr bwMode="auto">
          <a:xfrm>
            <a:off x="7773988" y="879475"/>
            <a:ext cx="1250950" cy="461665"/>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spcBef>
                <a:spcPct val="20000"/>
              </a:spcBef>
              <a:spcAft>
                <a:spcPct val="30000"/>
              </a:spcAft>
              <a:buClr>
                <a:srgbClr val="006600"/>
              </a:buClr>
              <a:buFont typeface="Wingdings" pitchFamily="2" charset="2"/>
              <a:buChar char="n"/>
              <a:defRPr kumimoji="1" sz="1400">
                <a:solidFill>
                  <a:schemeClr val="tx1"/>
                </a:solidFill>
                <a:latin typeface="ＨＧｺﾞｼｯｸE-PRO"/>
                <a:ea typeface="ＨＧｺﾞｼｯｸE-PRO"/>
                <a:cs typeface="ＨＧｺﾞｼｯｸE-PRO"/>
              </a:defRPr>
            </a:lvl1pPr>
            <a:lvl2pPr marL="742950" indent="-285750" eaLnBrk="0" hangingPunct="0">
              <a:spcBef>
                <a:spcPct val="20000"/>
              </a:spcBef>
              <a:spcAft>
                <a:spcPct val="30000"/>
              </a:spcAft>
              <a:buClr>
                <a:schemeClr val="tx2"/>
              </a:buClr>
              <a:buSzPct val="90000"/>
              <a:buFont typeface="Wingdings" pitchFamily="2" charset="2"/>
              <a:buChar char="t"/>
              <a:defRPr kumimoji="1" sz="1200">
                <a:solidFill>
                  <a:schemeClr val="tx1"/>
                </a:solidFill>
                <a:latin typeface="ＭＳ Ｐゴシック" pitchFamily="50" charset="-128"/>
                <a:ea typeface="ＭＳ Ｐゴシック" pitchFamily="50" charset="-128"/>
                <a:cs typeface="ＨＧｺﾞｼｯｸE-PRO"/>
              </a:defRPr>
            </a:lvl2pPr>
            <a:lvl3pPr marL="1143000" indent="-228600" eaLnBrk="0" hangingPunct="0">
              <a:spcBef>
                <a:spcPct val="20000"/>
              </a:spcBef>
              <a:spcAft>
                <a:spcPct val="30000"/>
              </a:spcAft>
              <a:buClr>
                <a:schemeClr val="tx2"/>
              </a:buClr>
              <a:buSzPct val="90000"/>
              <a:buFont typeface="Wingdings" pitchFamily="2" charset="2"/>
              <a:buChar char=""/>
              <a:defRPr kumimoji="1" sz="1200">
                <a:solidFill>
                  <a:schemeClr val="tx1"/>
                </a:solidFill>
                <a:latin typeface="ＭＳ Ｐゴシック" pitchFamily="50" charset="-128"/>
                <a:ea typeface="ＭＳ Ｐゴシック" pitchFamily="50" charset="-128"/>
                <a:cs typeface="ＨＧｺﾞｼｯｸE-PRO"/>
              </a:defRPr>
            </a:lvl3pPr>
            <a:lvl4pPr marL="1600200" indent="-228600" eaLnBrk="0" hangingPunct="0">
              <a:spcBef>
                <a:spcPct val="20000"/>
              </a:spcBef>
              <a:buChar char="–"/>
              <a:defRPr kumimoji="1" sz="1200">
                <a:solidFill>
                  <a:schemeClr val="tx1"/>
                </a:solidFill>
                <a:latin typeface="ＭＳ Ｐゴシック" pitchFamily="50" charset="-128"/>
                <a:ea typeface="ＭＳ Ｐゴシック" pitchFamily="50" charset="-128"/>
                <a:cs typeface="ＨＧｺﾞｼｯｸE-PRO"/>
              </a:defRPr>
            </a:lvl4pPr>
            <a:lvl5pPr marL="2057400" indent="-228600" eaLnBrk="0" hangingPunct="0">
              <a:spcBef>
                <a:spcPct val="20000"/>
              </a:spcBef>
              <a:buChar char="»"/>
              <a:defRPr kumimoji="1" sz="1200">
                <a:solidFill>
                  <a:schemeClr val="tx1"/>
                </a:solidFill>
                <a:latin typeface="ＭＳ Ｐゴシック" pitchFamily="50" charset="-128"/>
                <a:ea typeface="ＭＳ Ｐゴシック" pitchFamily="50" charset="-128"/>
                <a:cs typeface="ＨＧｺﾞｼｯｸE-PRO"/>
              </a:defRPr>
            </a:lvl5pPr>
            <a:lvl6pPr marL="2514600" indent="-228600" eaLnBrk="0" fontAlgn="base" hangingPunct="0">
              <a:spcBef>
                <a:spcPct val="20000"/>
              </a:spcBef>
              <a:spcAft>
                <a:spcPct val="0"/>
              </a:spcAft>
              <a:buChar char="»"/>
              <a:defRPr kumimoji="1" sz="1200">
                <a:solidFill>
                  <a:schemeClr val="tx1"/>
                </a:solidFill>
                <a:latin typeface="ＭＳ Ｐゴシック" pitchFamily="50" charset="-128"/>
                <a:ea typeface="ＭＳ Ｐゴシック" pitchFamily="50" charset="-128"/>
                <a:cs typeface="ＨＧｺﾞｼｯｸE-PRO"/>
              </a:defRPr>
            </a:lvl6pPr>
            <a:lvl7pPr marL="2971800" indent="-228600" eaLnBrk="0" fontAlgn="base" hangingPunct="0">
              <a:spcBef>
                <a:spcPct val="20000"/>
              </a:spcBef>
              <a:spcAft>
                <a:spcPct val="0"/>
              </a:spcAft>
              <a:buChar char="»"/>
              <a:defRPr kumimoji="1" sz="1200">
                <a:solidFill>
                  <a:schemeClr val="tx1"/>
                </a:solidFill>
                <a:latin typeface="ＭＳ Ｐゴシック" pitchFamily="50" charset="-128"/>
                <a:ea typeface="ＭＳ Ｐゴシック" pitchFamily="50" charset="-128"/>
                <a:cs typeface="ＨＧｺﾞｼｯｸE-PRO"/>
              </a:defRPr>
            </a:lvl7pPr>
            <a:lvl8pPr marL="3429000" indent="-228600" eaLnBrk="0" fontAlgn="base" hangingPunct="0">
              <a:spcBef>
                <a:spcPct val="20000"/>
              </a:spcBef>
              <a:spcAft>
                <a:spcPct val="0"/>
              </a:spcAft>
              <a:buChar char="»"/>
              <a:defRPr kumimoji="1" sz="1200">
                <a:solidFill>
                  <a:schemeClr val="tx1"/>
                </a:solidFill>
                <a:latin typeface="ＭＳ Ｐゴシック" pitchFamily="50" charset="-128"/>
                <a:ea typeface="ＭＳ Ｐゴシック" pitchFamily="50" charset="-128"/>
                <a:cs typeface="ＨＧｺﾞｼｯｸE-PRO"/>
              </a:defRPr>
            </a:lvl8pPr>
            <a:lvl9pPr marL="3886200" indent="-228600" eaLnBrk="0" fontAlgn="base" hangingPunct="0">
              <a:spcBef>
                <a:spcPct val="20000"/>
              </a:spcBef>
              <a:spcAft>
                <a:spcPct val="0"/>
              </a:spcAft>
              <a:buChar char="»"/>
              <a:defRPr kumimoji="1" sz="1200">
                <a:solidFill>
                  <a:schemeClr val="tx1"/>
                </a:solidFill>
                <a:latin typeface="ＭＳ Ｐゴシック" pitchFamily="50" charset="-128"/>
                <a:ea typeface="ＭＳ Ｐゴシック" pitchFamily="50" charset="-128"/>
                <a:cs typeface="ＨＧｺﾞｼｯｸE-PRO"/>
              </a:defRPr>
            </a:lvl9pPr>
          </a:lstStyle>
          <a:p>
            <a:pPr eaLnBrk="1" hangingPunct="1">
              <a:spcBef>
                <a:spcPct val="50000"/>
              </a:spcBef>
              <a:spcAft>
                <a:spcPct val="0"/>
              </a:spcAft>
              <a:buClrTx/>
              <a:buFontTx/>
              <a:buNone/>
            </a:pPr>
            <a:r>
              <a:rPr lang="ja-JP" altLang="en-US" sz="1200" b="1" dirty="0"/>
              <a:t>奨学生のしおり　はじめに　１</a:t>
            </a:r>
            <a:endParaRPr lang="en-US" altLang="ja-JP" sz="1200" b="1"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6" name="タイトル 3"/>
          <p:cNvSpPr>
            <a:spLocks noGrp="1"/>
          </p:cNvSpPr>
          <p:nvPr>
            <p:ph type="title"/>
          </p:nvPr>
        </p:nvSpPr>
        <p:spPr>
          <a:xfrm>
            <a:off x="107950" y="116433"/>
            <a:ext cx="9001125" cy="576263"/>
          </a:xfrm>
        </p:spPr>
        <p:txBody>
          <a:bodyPr/>
          <a:lstStyle/>
          <a:p>
            <a:r>
              <a:rPr lang="ja-JP" altLang="en-US" sz="2500" dirty="0">
                <a:latin typeface="メイリオ" pitchFamily="50" charset="-128"/>
                <a:ea typeface="メイリオ" pitchFamily="50" charset="-128"/>
                <a:cs typeface="メイリオ" pitchFamily="50" charset="-128"/>
              </a:rPr>
              <a:t>２．奨学金の説明会</a:t>
            </a:r>
          </a:p>
        </p:txBody>
      </p:sp>
      <p:graphicFrame>
        <p:nvGraphicFramePr>
          <p:cNvPr id="2" name="図表 1"/>
          <p:cNvGraphicFramePr/>
          <p:nvPr>
            <p:extLst>
              <p:ext uri="{D42A27DB-BD31-4B8C-83A1-F6EECF244321}">
                <p14:modId xmlns:p14="http://schemas.microsoft.com/office/powerpoint/2010/main" val="2664832033"/>
              </p:ext>
            </p:extLst>
          </p:nvPr>
        </p:nvGraphicFramePr>
        <p:xfrm>
          <a:off x="107504" y="908720"/>
          <a:ext cx="8892480" cy="511256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テキスト ボックス 2"/>
          <p:cNvSpPr txBox="1"/>
          <p:nvPr/>
        </p:nvSpPr>
        <p:spPr>
          <a:xfrm>
            <a:off x="1434294" y="6114807"/>
            <a:ext cx="6647974" cy="461665"/>
          </a:xfrm>
          <a:prstGeom prst="rect">
            <a:avLst/>
          </a:prstGeom>
          <a:noFill/>
        </p:spPr>
        <p:txBody>
          <a:bodyPr wrap="none" rtlCol="0">
            <a:spAutoFit/>
          </a:bodyPr>
          <a:lstStyle/>
          <a:p>
            <a:r>
              <a:rPr kumimoji="1" lang="en-US" altLang="ja-JP" sz="2400" dirty="0">
                <a:latin typeface="HG丸ｺﾞｼｯｸM-PRO" panose="020F0600000000000000" pitchFamily="50" charset="-128"/>
                <a:ea typeface="HG丸ｺﾞｼｯｸM-PRO" panose="020F0600000000000000" pitchFamily="50" charset="-128"/>
              </a:rPr>
              <a:t>※</a:t>
            </a:r>
            <a:r>
              <a:rPr kumimoji="1" lang="ja-JP" altLang="en-US" sz="2400" dirty="0">
                <a:latin typeface="HG丸ｺﾞｼｯｸM-PRO" panose="020F0600000000000000" pitchFamily="50" charset="-128"/>
                <a:ea typeface="HG丸ｺﾞｼｯｸM-PRO" panose="020F0600000000000000" pitchFamily="50" charset="-128"/>
              </a:rPr>
              <a:t>実施方法や日時の連絡に注意してください。</a:t>
            </a:r>
          </a:p>
        </p:txBody>
      </p:sp>
    </p:spTree>
    <p:extLst>
      <p:ext uri="{BB962C8B-B14F-4D97-AF65-F5344CB8AC3E}">
        <p14:creationId xmlns:p14="http://schemas.microsoft.com/office/powerpoint/2010/main" val="405819294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タイトル 3"/>
          <p:cNvSpPr txBox="1">
            <a:spLocks/>
          </p:cNvSpPr>
          <p:nvPr/>
        </p:nvSpPr>
        <p:spPr bwMode="auto">
          <a:xfrm>
            <a:off x="128588" y="116632"/>
            <a:ext cx="8137525" cy="574675"/>
          </a:xfrm>
          <a:prstGeom prst="rect">
            <a:avLst/>
          </a:prstGeom>
          <a:noFill/>
          <a:ln>
            <a:noFill/>
          </a:ln>
        </p:spPr>
        <p:txBody>
          <a:bodyPr lIns="84138" tIns="42862" rIns="84138" bIns="42862" anchor="ctr"/>
          <a:lstStyle>
            <a:lvl1pPr algn="l" defTabSz="833438" rtl="0" eaLnBrk="0" fontAlgn="base" hangingPunct="0">
              <a:spcBef>
                <a:spcPct val="0"/>
              </a:spcBef>
              <a:spcAft>
                <a:spcPct val="0"/>
              </a:spcAft>
              <a:defRPr kumimoji="1" sz="4400" b="0" cap="none">
                <a:solidFill>
                  <a:schemeClr val="tx1"/>
                </a:solidFill>
                <a:latin typeface="+mj-lt"/>
                <a:ea typeface="+mj-ea"/>
                <a:cs typeface="+mj-cs"/>
              </a:defRPr>
            </a:lvl1pPr>
            <a:lvl2pPr algn="l" defTabSz="833438" rtl="0" eaLnBrk="0" fontAlgn="base" hangingPunct="0">
              <a:spcBef>
                <a:spcPct val="0"/>
              </a:spcBef>
              <a:spcAft>
                <a:spcPct val="0"/>
              </a:spcAft>
              <a:defRPr kumimoji="1" sz="2400">
                <a:solidFill>
                  <a:schemeClr val="tx1"/>
                </a:solidFill>
                <a:latin typeface="ＨＧｺﾞｼｯｸE-PRO" pitchFamily="50" charset="-128"/>
                <a:ea typeface="ＨＧｺﾞｼｯｸE-PRO" pitchFamily="50" charset="-128"/>
              </a:defRPr>
            </a:lvl2pPr>
            <a:lvl3pPr algn="l" defTabSz="833438" rtl="0" eaLnBrk="0" fontAlgn="base" hangingPunct="0">
              <a:spcBef>
                <a:spcPct val="0"/>
              </a:spcBef>
              <a:spcAft>
                <a:spcPct val="0"/>
              </a:spcAft>
              <a:defRPr kumimoji="1" sz="2400">
                <a:solidFill>
                  <a:schemeClr val="tx1"/>
                </a:solidFill>
                <a:latin typeface="ＨＧｺﾞｼｯｸE-PRO" pitchFamily="50" charset="-128"/>
                <a:ea typeface="ＨＧｺﾞｼｯｸE-PRO" pitchFamily="50" charset="-128"/>
              </a:defRPr>
            </a:lvl3pPr>
            <a:lvl4pPr algn="l" defTabSz="833438" rtl="0" eaLnBrk="0" fontAlgn="base" hangingPunct="0">
              <a:spcBef>
                <a:spcPct val="0"/>
              </a:spcBef>
              <a:spcAft>
                <a:spcPct val="0"/>
              </a:spcAft>
              <a:defRPr kumimoji="1" sz="2400">
                <a:solidFill>
                  <a:schemeClr val="tx1"/>
                </a:solidFill>
                <a:latin typeface="ＨＧｺﾞｼｯｸE-PRO" pitchFamily="50" charset="-128"/>
                <a:ea typeface="ＨＧｺﾞｼｯｸE-PRO" pitchFamily="50" charset="-128"/>
              </a:defRPr>
            </a:lvl4pPr>
            <a:lvl5pPr algn="l" defTabSz="833438" rtl="0" eaLnBrk="0" fontAlgn="base" hangingPunct="0">
              <a:spcBef>
                <a:spcPct val="0"/>
              </a:spcBef>
              <a:spcAft>
                <a:spcPct val="0"/>
              </a:spcAft>
              <a:defRPr kumimoji="1" sz="2400">
                <a:solidFill>
                  <a:schemeClr val="tx1"/>
                </a:solidFill>
                <a:latin typeface="ＨＧｺﾞｼｯｸE-PRO" pitchFamily="50" charset="-128"/>
                <a:ea typeface="ＨＧｺﾞｼｯｸE-PRO" pitchFamily="50" charset="-128"/>
              </a:defRPr>
            </a:lvl5pPr>
            <a:lvl6pPr marL="457200" algn="l" defTabSz="833438" rtl="0" fontAlgn="base" hangingPunct="0">
              <a:spcBef>
                <a:spcPct val="0"/>
              </a:spcBef>
              <a:spcAft>
                <a:spcPct val="0"/>
              </a:spcAft>
              <a:defRPr kumimoji="1" sz="2400">
                <a:solidFill>
                  <a:schemeClr val="tx1"/>
                </a:solidFill>
                <a:latin typeface="ＨＧｺﾞｼｯｸE-PRO" pitchFamily="50" charset="-128"/>
                <a:ea typeface="ＨＧｺﾞｼｯｸE-PRO" pitchFamily="50" charset="-128"/>
              </a:defRPr>
            </a:lvl6pPr>
            <a:lvl7pPr marL="914400" algn="l" defTabSz="833438" rtl="0" fontAlgn="base" hangingPunct="0">
              <a:spcBef>
                <a:spcPct val="0"/>
              </a:spcBef>
              <a:spcAft>
                <a:spcPct val="0"/>
              </a:spcAft>
              <a:defRPr kumimoji="1" sz="2400">
                <a:solidFill>
                  <a:schemeClr val="tx1"/>
                </a:solidFill>
                <a:latin typeface="ＨＧｺﾞｼｯｸE-PRO" pitchFamily="50" charset="-128"/>
                <a:ea typeface="ＨＧｺﾞｼｯｸE-PRO" pitchFamily="50" charset="-128"/>
              </a:defRPr>
            </a:lvl7pPr>
            <a:lvl8pPr marL="1371600" algn="l" defTabSz="833438" rtl="0" fontAlgn="base" hangingPunct="0">
              <a:spcBef>
                <a:spcPct val="0"/>
              </a:spcBef>
              <a:spcAft>
                <a:spcPct val="0"/>
              </a:spcAft>
              <a:defRPr kumimoji="1" sz="2400">
                <a:solidFill>
                  <a:schemeClr val="tx1"/>
                </a:solidFill>
                <a:latin typeface="ＨＧｺﾞｼｯｸE-PRO" pitchFamily="50" charset="-128"/>
                <a:ea typeface="ＨＧｺﾞｼｯｸE-PRO" pitchFamily="50" charset="-128"/>
              </a:defRPr>
            </a:lvl8pPr>
            <a:lvl9pPr marL="1828800" algn="l" defTabSz="833438" rtl="0" fontAlgn="base" hangingPunct="0">
              <a:spcBef>
                <a:spcPct val="0"/>
              </a:spcBef>
              <a:spcAft>
                <a:spcPct val="0"/>
              </a:spcAft>
              <a:defRPr kumimoji="1" sz="2400">
                <a:solidFill>
                  <a:schemeClr val="tx1"/>
                </a:solidFill>
                <a:latin typeface="ＨＧｺﾞｼｯｸE-PRO" pitchFamily="50" charset="-128"/>
                <a:ea typeface="ＨＧｺﾞｼｯｸE-PRO" pitchFamily="50" charset="-128"/>
              </a:defRPr>
            </a:lvl9pPr>
          </a:lstStyle>
          <a:p>
            <a:pPr>
              <a:defRPr/>
            </a:pPr>
            <a:r>
              <a:rPr lang="ja-JP" altLang="en-US" sz="2500" kern="0" dirty="0">
                <a:latin typeface="メイリオ" panose="020B0604030504040204" pitchFamily="50" charset="-128"/>
                <a:ea typeface="メイリオ" panose="020B0604030504040204" pitchFamily="50" charset="-128"/>
                <a:cs typeface="メイリオ" panose="020B0604030504040204" pitchFamily="50" charset="-128"/>
              </a:rPr>
              <a:t>３．連絡が必要なとき</a:t>
            </a:r>
          </a:p>
        </p:txBody>
      </p:sp>
      <p:sp>
        <p:nvSpPr>
          <p:cNvPr id="23556" name="コンテンツ プレースホルダー 2"/>
          <p:cNvSpPr txBox="1">
            <a:spLocks/>
          </p:cNvSpPr>
          <p:nvPr/>
        </p:nvSpPr>
        <p:spPr bwMode="auto">
          <a:xfrm>
            <a:off x="344612" y="1264568"/>
            <a:ext cx="8691884" cy="796280"/>
          </a:xfrm>
          <a:prstGeom prst="rect">
            <a:avLst/>
          </a:prstGeom>
          <a:solidFill>
            <a:srgbClr val="FFFF99"/>
          </a:solidFill>
          <a:ln>
            <a:solidFill>
              <a:srgbClr val="FFFFCC"/>
            </a:solidFill>
          </a:ln>
        </p:spPr>
        <p:txBody>
          <a:bodyPr/>
          <a:lstStyle>
            <a:lvl1pPr marL="361950" indent="-361950" defTabSz="457200" eaLnBrk="0" hangingPunct="0">
              <a:spcBef>
                <a:spcPct val="20000"/>
              </a:spcBef>
              <a:spcAft>
                <a:spcPct val="30000"/>
              </a:spcAft>
              <a:buClr>
                <a:srgbClr val="006600"/>
              </a:buClr>
              <a:buFont typeface="Wingdings" pitchFamily="2" charset="2"/>
              <a:buChar char="n"/>
              <a:defRPr kumimoji="1" sz="1400">
                <a:solidFill>
                  <a:schemeClr val="tx1"/>
                </a:solidFill>
                <a:latin typeface="ＨＧｺﾞｼｯｸE-PRO"/>
                <a:ea typeface="ＨＧｺﾞｼｯｸE-PRO"/>
                <a:cs typeface="ＨＧｺﾞｼｯｸE-PRO"/>
              </a:defRPr>
            </a:lvl1pPr>
            <a:lvl2pPr marL="742950" indent="-285750" defTabSz="457200" eaLnBrk="0" hangingPunct="0">
              <a:spcBef>
                <a:spcPct val="20000"/>
              </a:spcBef>
              <a:spcAft>
                <a:spcPct val="30000"/>
              </a:spcAft>
              <a:buClr>
                <a:schemeClr val="tx2"/>
              </a:buClr>
              <a:buSzPct val="90000"/>
              <a:buFont typeface="Wingdings" pitchFamily="2" charset="2"/>
              <a:buChar char="t"/>
              <a:defRPr kumimoji="1" sz="1200">
                <a:solidFill>
                  <a:schemeClr val="tx1"/>
                </a:solidFill>
                <a:latin typeface="ＭＳ Ｐゴシック" pitchFamily="50" charset="-128"/>
                <a:ea typeface="ＭＳ Ｐゴシック" pitchFamily="50" charset="-128"/>
                <a:cs typeface="ＨＧｺﾞｼｯｸE-PRO"/>
              </a:defRPr>
            </a:lvl2pPr>
            <a:lvl3pPr marL="1143000" indent="-228600" defTabSz="457200" eaLnBrk="0" hangingPunct="0">
              <a:spcBef>
                <a:spcPct val="20000"/>
              </a:spcBef>
              <a:spcAft>
                <a:spcPct val="30000"/>
              </a:spcAft>
              <a:buClr>
                <a:schemeClr val="tx2"/>
              </a:buClr>
              <a:buSzPct val="90000"/>
              <a:buFont typeface="Wingdings" pitchFamily="2" charset="2"/>
              <a:buChar char=""/>
              <a:defRPr kumimoji="1" sz="1200">
                <a:solidFill>
                  <a:schemeClr val="tx1"/>
                </a:solidFill>
                <a:latin typeface="ＭＳ Ｐゴシック" pitchFamily="50" charset="-128"/>
                <a:ea typeface="ＭＳ Ｐゴシック" pitchFamily="50" charset="-128"/>
                <a:cs typeface="ＨＧｺﾞｼｯｸE-PRO"/>
              </a:defRPr>
            </a:lvl3pPr>
            <a:lvl4pPr marL="1600200" indent="-228600" defTabSz="457200" eaLnBrk="0" hangingPunct="0">
              <a:spcBef>
                <a:spcPct val="20000"/>
              </a:spcBef>
              <a:buChar char="–"/>
              <a:defRPr kumimoji="1" sz="1200">
                <a:solidFill>
                  <a:schemeClr val="tx1"/>
                </a:solidFill>
                <a:latin typeface="ＭＳ Ｐゴシック" pitchFamily="50" charset="-128"/>
                <a:ea typeface="ＭＳ Ｐゴシック" pitchFamily="50" charset="-128"/>
                <a:cs typeface="ＨＧｺﾞｼｯｸE-PRO"/>
              </a:defRPr>
            </a:lvl4pPr>
            <a:lvl5pPr marL="2057400" indent="-228600" defTabSz="457200" eaLnBrk="0" hangingPunct="0">
              <a:spcBef>
                <a:spcPct val="20000"/>
              </a:spcBef>
              <a:buChar char="»"/>
              <a:defRPr kumimoji="1" sz="1200">
                <a:solidFill>
                  <a:schemeClr val="tx1"/>
                </a:solidFill>
                <a:latin typeface="ＭＳ Ｐゴシック" pitchFamily="50" charset="-128"/>
                <a:ea typeface="ＭＳ Ｐゴシック" pitchFamily="50" charset="-128"/>
                <a:cs typeface="ＨＧｺﾞｼｯｸE-PRO"/>
              </a:defRPr>
            </a:lvl5pPr>
            <a:lvl6pPr marL="2514600" indent="-228600" defTabSz="457200" eaLnBrk="0" fontAlgn="base" hangingPunct="0">
              <a:spcBef>
                <a:spcPct val="20000"/>
              </a:spcBef>
              <a:spcAft>
                <a:spcPct val="0"/>
              </a:spcAft>
              <a:buChar char="»"/>
              <a:defRPr kumimoji="1" sz="1200">
                <a:solidFill>
                  <a:schemeClr val="tx1"/>
                </a:solidFill>
                <a:latin typeface="ＭＳ Ｐゴシック" pitchFamily="50" charset="-128"/>
                <a:ea typeface="ＭＳ Ｐゴシック" pitchFamily="50" charset="-128"/>
                <a:cs typeface="ＨＧｺﾞｼｯｸE-PRO"/>
              </a:defRPr>
            </a:lvl6pPr>
            <a:lvl7pPr marL="2971800" indent="-228600" defTabSz="457200" eaLnBrk="0" fontAlgn="base" hangingPunct="0">
              <a:spcBef>
                <a:spcPct val="20000"/>
              </a:spcBef>
              <a:spcAft>
                <a:spcPct val="0"/>
              </a:spcAft>
              <a:buChar char="»"/>
              <a:defRPr kumimoji="1" sz="1200">
                <a:solidFill>
                  <a:schemeClr val="tx1"/>
                </a:solidFill>
                <a:latin typeface="ＭＳ Ｐゴシック" pitchFamily="50" charset="-128"/>
                <a:ea typeface="ＭＳ Ｐゴシック" pitchFamily="50" charset="-128"/>
                <a:cs typeface="ＨＧｺﾞｼｯｸE-PRO"/>
              </a:defRPr>
            </a:lvl7pPr>
            <a:lvl8pPr marL="3429000" indent="-228600" defTabSz="457200" eaLnBrk="0" fontAlgn="base" hangingPunct="0">
              <a:spcBef>
                <a:spcPct val="20000"/>
              </a:spcBef>
              <a:spcAft>
                <a:spcPct val="0"/>
              </a:spcAft>
              <a:buChar char="»"/>
              <a:defRPr kumimoji="1" sz="1200">
                <a:solidFill>
                  <a:schemeClr val="tx1"/>
                </a:solidFill>
                <a:latin typeface="ＭＳ Ｐゴシック" pitchFamily="50" charset="-128"/>
                <a:ea typeface="ＭＳ Ｐゴシック" pitchFamily="50" charset="-128"/>
                <a:cs typeface="ＨＧｺﾞｼｯｸE-PRO"/>
              </a:defRPr>
            </a:lvl8pPr>
            <a:lvl9pPr marL="3886200" indent="-228600" defTabSz="457200" eaLnBrk="0" fontAlgn="base" hangingPunct="0">
              <a:spcBef>
                <a:spcPct val="20000"/>
              </a:spcBef>
              <a:spcAft>
                <a:spcPct val="0"/>
              </a:spcAft>
              <a:buChar char="»"/>
              <a:defRPr kumimoji="1" sz="1200">
                <a:solidFill>
                  <a:schemeClr val="tx1"/>
                </a:solidFill>
                <a:latin typeface="ＭＳ Ｐゴシック" pitchFamily="50" charset="-128"/>
                <a:ea typeface="ＭＳ Ｐゴシック" pitchFamily="50" charset="-128"/>
                <a:cs typeface="ＨＧｺﾞｼｯｸE-PRO"/>
              </a:defRPr>
            </a:lvl9pPr>
          </a:lstStyle>
          <a:p>
            <a:pPr marL="0" indent="0" eaLnBrk="1" hangingPunct="1">
              <a:spcBef>
                <a:spcPts val="1000"/>
              </a:spcBef>
              <a:spcAft>
                <a:spcPct val="0"/>
              </a:spcAft>
              <a:buClr>
                <a:srgbClr val="FC0128"/>
              </a:buClr>
              <a:buSzPct val="80000"/>
              <a:buNone/>
            </a:pPr>
            <a:r>
              <a:rPr lang="ja-JP" altLang="en-US" sz="2000" b="1" dirty="0">
                <a:solidFill>
                  <a:srgbClr val="000000"/>
                </a:solidFill>
                <a:latin typeface="Trebuchet MS" pitchFamily="34" charset="0"/>
                <a:ea typeface="メイリオ" pitchFamily="50" charset="-128"/>
                <a:cs typeface="メイリオ" pitchFamily="50" charset="-128"/>
              </a:rPr>
              <a:t>以下の事由が発生した場合、必ず学校に連絡してください。</a:t>
            </a:r>
            <a:endParaRPr lang="en-US" altLang="ja-JP" sz="2000" b="1" dirty="0">
              <a:solidFill>
                <a:srgbClr val="000000"/>
              </a:solidFill>
              <a:latin typeface="Trebuchet MS" pitchFamily="34" charset="0"/>
              <a:ea typeface="メイリオ" pitchFamily="50" charset="-128"/>
              <a:cs typeface="メイリオ" pitchFamily="50" charset="-128"/>
            </a:endParaRPr>
          </a:p>
          <a:p>
            <a:pPr marL="0" indent="0" eaLnBrk="1" hangingPunct="1">
              <a:spcBef>
                <a:spcPts val="1000"/>
              </a:spcBef>
              <a:spcAft>
                <a:spcPct val="0"/>
              </a:spcAft>
              <a:buClr>
                <a:srgbClr val="FC0128"/>
              </a:buClr>
              <a:buSzPct val="80000"/>
              <a:buNone/>
            </a:pPr>
            <a:r>
              <a:rPr lang="en-US" altLang="ja-JP" sz="2000" b="1" dirty="0">
                <a:solidFill>
                  <a:srgbClr val="000000"/>
                </a:solidFill>
                <a:latin typeface="Trebuchet MS" pitchFamily="34" charset="0"/>
                <a:ea typeface="メイリオ" pitchFamily="50" charset="-128"/>
                <a:cs typeface="メイリオ" pitchFamily="50" charset="-128"/>
              </a:rPr>
              <a:t>※</a:t>
            </a:r>
            <a:r>
              <a:rPr lang="ja-JP" altLang="en-US" sz="2000" b="1" dirty="0">
                <a:solidFill>
                  <a:srgbClr val="000000"/>
                </a:solidFill>
                <a:latin typeface="Trebuchet MS" pitchFamily="34" charset="0"/>
                <a:ea typeface="メイリオ" pitchFamily="50" charset="-128"/>
                <a:cs typeface="メイリオ" pitchFamily="50" charset="-128"/>
              </a:rPr>
              <a:t>手続きを行う場合は、提出期限があります。</a:t>
            </a:r>
          </a:p>
        </p:txBody>
      </p:sp>
      <p:graphicFrame>
        <p:nvGraphicFramePr>
          <p:cNvPr id="14" name="図表 13"/>
          <p:cNvGraphicFramePr/>
          <p:nvPr>
            <p:extLst>
              <p:ext uri="{D42A27DB-BD31-4B8C-83A1-F6EECF244321}">
                <p14:modId xmlns:p14="http://schemas.microsoft.com/office/powerpoint/2010/main" val="1870718229"/>
              </p:ext>
            </p:extLst>
          </p:nvPr>
        </p:nvGraphicFramePr>
        <p:xfrm>
          <a:off x="166688" y="2132856"/>
          <a:ext cx="3901256" cy="439248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23558" name="Picture 43" descr="MC900397865[1]"/>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5724128" y="813271"/>
            <a:ext cx="400460" cy="40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3559" name="Text Box 44"/>
          <p:cNvSpPr txBox="1">
            <a:spLocks noChangeArrowheads="1"/>
          </p:cNvSpPr>
          <p:nvPr/>
        </p:nvSpPr>
        <p:spPr bwMode="auto">
          <a:xfrm>
            <a:off x="6124588" y="807978"/>
            <a:ext cx="3057759" cy="441146"/>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spcBef>
                <a:spcPct val="20000"/>
              </a:spcBef>
              <a:spcAft>
                <a:spcPct val="30000"/>
              </a:spcAft>
              <a:buClr>
                <a:srgbClr val="006600"/>
              </a:buClr>
              <a:buFont typeface="Wingdings" pitchFamily="2" charset="2"/>
              <a:buChar char="n"/>
              <a:defRPr kumimoji="1" sz="1400">
                <a:solidFill>
                  <a:schemeClr val="tx1"/>
                </a:solidFill>
                <a:latin typeface="ＨＧｺﾞｼｯｸE-PRO"/>
                <a:ea typeface="ＨＧｺﾞｼｯｸE-PRO"/>
                <a:cs typeface="ＨＧｺﾞｼｯｸE-PRO"/>
              </a:defRPr>
            </a:lvl1pPr>
            <a:lvl2pPr marL="742950" indent="-285750" eaLnBrk="0" hangingPunct="0">
              <a:spcBef>
                <a:spcPct val="20000"/>
              </a:spcBef>
              <a:spcAft>
                <a:spcPct val="30000"/>
              </a:spcAft>
              <a:buClr>
                <a:schemeClr val="tx2"/>
              </a:buClr>
              <a:buSzPct val="90000"/>
              <a:buFont typeface="Wingdings" pitchFamily="2" charset="2"/>
              <a:buChar char="t"/>
              <a:defRPr kumimoji="1" sz="1200">
                <a:solidFill>
                  <a:schemeClr val="tx1"/>
                </a:solidFill>
                <a:latin typeface="ＭＳ Ｐゴシック" pitchFamily="50" charset="-128"/>
                <a:ea typeface="ＭＳ Ｐゴシック" pitchFamily="50" charset="-128"/>
                <a:cs typeface="ＨＧｺﾞｼｯｸE-PRO"/>
              </a:defRPr>
            </a:lvl2pPr>
            <a:lvl3pPr marL="1143000" indent="-228600" eaLnBrk="0" hangingPunct="0">
              <a:spcBef>
                <a:spcPct val="20000"/>
              </a:spcBef>
              <a:spcAft>
                <a:spcPct val="30000"/>
              </a:spcAft>
              <a:buClr>
                <a:schemeClr val="tx2"/>
              </a:buClr>
              <a:buSzPct val="90000"/>
              <a:buFont typeface="Wingdings" pitchFamily="2" charset="2"/>
              <a:buChar char=""/>
              <a:defRPr kumimoji="1" sz="1200">
                <a:solidFill>
                  <a:schemeClr val="tx1"/>
                </a:solidFill>
                <a:latin typeface="ＭＳ Ｐゴシック" pitchFamily="50" charset="-128"/>
                <a:ea typeface="ＭＳ Ｐゴシック" pitchFamily="50" charset="-128"/>
                <a:cs typeface="ＨＧｺﾞｼｯｸE-PRO"/>
              </a:defRPr>
            </a:lvl3pPr>
            <a:lvl4pPr marL="1600200" indent="-228600" eaLnBrk="0" hangingPunct="0">
              <a:spcBef>
                <a:spcPct val="20000"/>
              </a:spcBef>
              <a:buChar char="–"/>
              <a:defRPr kumimoji="1" sz="1200">
                <a:solidFill>
                  <a:schemeClr val="tx1"/>
                </a:solidFill>
                <a:latin typeface="ＭＳ Ｐゴシック" pitchFamily="50" charset="-128"/>
                <a:ea typeface="ＭＳ Ｐゴシック" pitchFamily="50" charset="-128"/>
                <a:cs typeface="ＨＧｺﾞｼｯｸE-PRO"/>
              </a:defRPr>
            </a:lvl4pPr>
            <a:lvl5pPr marL="2057400" indent="-228600" eaLnBrk="0" hangingPunct="0">
              <a:spcBef>
                <a:spcPct val="20000"/>
              </a:spcBef>
              <a:buChar char="»"/>
              <a:defRPr kumimoji="1" sz="1200">
                <a:solidFill>
                  <a:schemeClr val="tx1"/>
                </a:solidFill>
                <a:latin typeface="ＭＳ Ｐゴシック" pitchFamily="50" charset="-128"/>
                <a:ea typeface="ＭＳ Ｐゴシック" pitchFamily="50" charset="-128"/>
                <a:cs typeface="ＨＧｺﾞｼｯｸE-PRO"/>
              </a:defRPr>
            </a:lvl5pPr>
            <a:lvl6pPr marL="2514600" indent="-228600" eaLnBrk="0" fontAlgn="base" hangingPunct="0">
              <a:spcBef>
                <a:spcPct val="20000"/>
              </a:spcBef>
              <a:spcAft>
                <a:spcPct val="0"/>
              </a:spcAft>
              <a:buChar char="»"/>
              <a:defRPr kumimoji="1" sz="1200">
                <a:solidFill>
                  <a:schemeClr val="tx1"/>
                </a:solidFill>
                <a:latin typeface="ＭＳ Ｐゴシック" pitchFamily="50" charset="-128"/>
                <a:ea typeface="ＭＳ Ｐゴシック" pitchFamily="50" charset="-128"/>
                <a:cs typeface="ＨＧｺﾞｼｯｸE-PRO"/>
              </a:defRPr>
            </a:lvl6pPr>
            <a:lvl7pPr marL="2971800" indent="-228600" eaLnBrk="0" fontAlgn="base" hangingPunct="0">
              <a:spcBef>
                <a:spcPct val="20000"/>
              </a:spcBef>
              <a:spcAft>
                <a:spcPct val="0"/>
              </a:spcAft>
              <a:buChar char="»"/>
              <a:defRPr kumimoji="1" sz="1200">
                <a:solidFill>
                  <a:schemeClr val="tx1"/>
                </a:solidFill>
                <a:latin typeface="ＭＳ Ｐゴシック" pitchFamily="50" charset="-128"/>
                <a:ea typeface="ＭＳ Ｐゴシック" pitchFamily="50" charset="-128"/>
                <a:cs typeface="ＨＧｺﾞｼｯｸE-PRO"/>
              </a:defRPr>
            </a:lvl7pPr>
            <a:lvl8pPr marL="3429000" indent="-228600" eaLnBrk="0" fontAlgn="base" hangingPunct="0">
              <a:spcBef>
                <a:spcPct val="20000"/>
              </a:spcBef>
              <a:spcAft>
                <a:spcPct val="0"/>
              </a:spcAft>
              <a:buChar char="»"/>
              <a:defRPr kumimoji="1" sz="1200">
                <a:solidFill>
                  <a:schemeClr val="tx1"/>
                </a:solidFill>
                <a:latin typeface="ＭＳ Ｐゴシック" pitchFamily="50" charset="-128"/>
                <a:ea typeface="ＭＳ Ｐゴシック" pitchFamily="50" charset="-128"/>
                <a:cs typeface="ＨＧｺﾞｼｯｸE-PRO"/>
              </a:defRPr>
            </a:lvl8pPr>
            <a:lvl9pPr marL="3886200" indent="-228600" eaLnBrk="0" fontAlgn="base" hangingPunct="0">
              <a:spcBef>
                <a:spcPct val="20000"/>
              </a:spcBef>
              <a:spcAft>
                <a:spcPct val="0"/>
              </a:spcAft>
              <a:buChar char="»"/>
              <a:defRPr kumimoji="1" sz="1200">
                <a:solidFill>
                  <a:schemeClr val="tx1"/>
                </a:solidFill>
                <a:latin typeface="ＭＳ Ｐゴシック" pitchFamily="50" charset="-128"/>
                <a:ea typeface="ＭＳ Ｐゴシック" pitchFamily="50" charset="-128"/>
                <a:cs typeface="ＨＧｺﾞｼｯｸE-PRO"/>
              </a:defRPr>
            </a:lvl9pPr>
          </a:lstStyle>
          <a:p>
            <a:pPr eaLnBrk="1" hangingPunct="1">
              <a:lnSpc>
                <a:spcPts val="1000"/>
              </a:lnSpc>
              <a:spcBef>
                <a:spcPct val="50000"/>
              </a:spcBef>
              <a:spcAft>
                <a:spcPct val="0"/>
              </a:spcAft>
              <a:buClrTx/>
              <a:buFontTx/>
              <a:buNone/>
            </a:pPr>
            <a:r>
              <a:rPr lang="ja-JP" altLang="en-US" sz="1200" b="1" dirty="0"/>
              <a:t>奨学生のしおり　</a:t>
            </a:r>
            <a:endParaRPr lang="en-US" altLang="ja-JP" sz="1200" b="1" dirty="0"/>
          </a:p>
          <a:p>
            <a:pPr eaLnBrk="1" hangingPunct="1">
              <a:lnSpc>
                <a:spcPts val="1000"/>
              </a:lnSpc>
              <a:spcBef>
                <a:spcPct val="50000"/>
              </a:spcBef>
              <a:spcAft>
                <a:spcPct val="0"/>
              </a:spcAft>
              <a:buClrTx/>
              <a:buFontTx/>
              <a:buNone/>
            </a:pPr>
            <a:r>
              <a:rPr lang="ja-JP" altLang="en-US" sz="1200" b="1" dirty="0"/>
              <a:t>第一部　</a:t>
            </a:r>
            <a:r>
              <a:rPr lang="en-US" altLang="ja-JP" sz="1200" b="1" dirty="0"/>
              <a:t>1</a:t>
            </a:r>
            <a:r>
              <a:rPr lang="ja-JP" altLang="en-US" sz="1200" b="1" dirty="0" err="1"/>
              <a:t>、</a:t>
            </a:r>
            <a:r>
              <a:rPr lang="en-US" altLang="ja-JP" sz="1200" b="1" dirty="0"/>
              <a:t>2</a:t>
            </a:r>
            <a:r>
              <a:rPr lang="ja-JP" altLang="en-US" sz="1200" b="1" dirty="0" err="1"/>
              <a:t>、</a:t>
            </a:r>
            <a:r>
              <a:rPr lang="en-US" altLang="ja-JP" sz="1200" b="1" dirty="0"/>
              <a:t>3</a:t>
            </a:r>
            <a:r>
              <a:rPr lang="ja-JP" altLang="en-US" sz="1200" b="1" dirty="0"/>
              <a:t>　　第二部　</a:t>
            </a:r>
            <a:r>
              <a:rPr lang="en-US" altLang="ja-JP" sz="1200" b="1" dirty="0"/>
              <a:t>4</a:t>
            </a:r>
            <a:r>
              <a:rPr lang="ja-JP" altLang="en-US" sz="1200" b="1" dirty="0" err="1"/>
              <a:t>、</a:t>
            </a:r>
            <a:r>
              <a:rPr lang="en-US" altLang="ja-JP" sz="1200" b="1" dirty="0"/>
              <a:t>5</a:t>
            </a:r>
            <a:r>
              <a:rPr lang="ja-JP" altLang="en-US" sz="1200" b="1" dirty="0" err="1"/>
              <a:t>、</a:t>
            </a:r>
            <a:r>
              <a:rPr lang="en-US" altLang="ja-JP" sz="1200" b="1" dirty="0"/>
              <a:t>6</a:t>
            </a:r>
          </a:p>
        </p:txBody>
      </p:sp>
      <p:graphicFrame>
        <p:nvGraphicFramePr>
          <p:cNvPr id="15" name="図表 14"/>
          <p:cNvGraphicFramePr/>
          <p:nvPr>
            <p:extLst>
              <p:ext uri="{D42A27DB-BD31-4B8C-83A1-F6EECF244321}">
                <p14:modId xmlns:p14="http://schemas.microsoft.com/office/powerpoint/2010/main" val="3274281575"/>
              </p:ext>
            </p:extLst>
          </p:nvPr>
        </p:nvGraphicFramePr>
        <p:xfrm>
          <a:off x="4067944" y="2132856"/>
          <a:ext cx="4968553" cy="4392488"/>
        </p:xfrm>
        <a:graphic>
          <a:graphicData uri="http://schemas.openxmlformats.org/drawingml/2006/diagram">
            <dgm:relIds xmlns:dgm="http://schemas.openxmlformats.org/drawingml/2006/diagram" xmlns:r="http://schemas.openxmlformats.org/officeDocument/2006/relationships" r:dm="rId9" r:lo="rId10" r:qs="rId11" r:cs="rId12"/>
          </a:graphicData>
        </a:graphic>
      </p:graphicFrame>
    </p:spTree>
    <p:extLst>
      <p:ext uri="{BB962C8B-B14F-4D97-AF65-F5344CB8AC3E}">
        <p14:creationId xmlns:p14="http://schemas.microsoft.com/office/powerpoint/2010/main" val="234255442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タイトル 3"/>
          <p:cNvSpPr txBox="1">
            <a:spLocks/>
          </p:cNvSpPr>
          <p:nvPr/>
        </p:nvSpPr>
        <p:spPr bwMode="auto">
          <a:xfrm>
            <a:off x="128588" y="116433"/>
            <a:ext cx="8137525" cy="576263"/>
          </a:xfrm>
          <a:prstGeom prst="rect">
            <a:avLst/>
          </a:prstGeom>
          <a:noFill/>
          <a:ln>
            <a:noFill/>
          </a:ln>
        </p:spPr>
        <p:txBody>
          <a:bodyPr lIns="84138" tIns="42862" rIns="84138" bIns="42862" anchor="ctr"/>
          <a:lstStyle>
            <a:lvl1pPr algn="l" defTabSz="833438" rtl="0" eaLnBrk="0" fontAlgn="base" hangingPunct="0">
              <a:spcBef>
                <a:spcPct val="0"/>
              </a:spcBef>
              <a:spcAft>
                <a:spcPct val="0"/>
              </a:spcAft>
              <a:defRPr kumimoji="1" sz="4400" b="0" cap="none">
                <a:solidFill>
                  <a:schemeClr val="tx1"/>
                </a:solidFill>
                <a:latin typeface="+mj-lt"/>
                <a:ea typeface="+mj-ea"/>
                <a:cs typeface="+mj-cs"/>
              </a:defRPr>
            </a:lvl1pPr>
            <a:lvl2pPr algn="l" defTabSz="833438" rtl="0" eaLnBrk="0" fontAlgn="base" hangingPunct="0">
              <a:spcBef>
                <a:spcPct val="0"/>
              </a:spcBef>
              <a:spcAft>
                <a:spcPct val="0"/>
              </a:spcAft>
              <a:defRPr kumimoji="1" sz="2400">
                <a:solidFill>
                  <a:schemeClr val="tx1"/>
                </a:solidFill>
                <a:latin typeface="ＨＧｺﾞｼｯｸE-PRO" pitchFamily="50" charset="-128"/>
                <a:ea typeface="ＨＧｺﾞｼｯｸE-PRO" pitchFamily="50" charset="-128"/>
              </a:defRPr>
            </a:lvl2pPr>
            <a:lvl3pPr algn="l" defTabSz="833438" rtl="0" eaLnBrk="0" fontAlgn="base" hangingPunct="0">
              <a:spcBef>
                <a:spcPct val="0"/>
              </a:spcBef>
              <a:spcAft>
                <a:spcPct val="0"/>
              </a:spcAft>
              <a:defRPr kumimoji="1" sz="2400">
                <a:solidFill>
                  <a:schemeClr val="tx1"/>
                </a:solidFill>
                <a:latin typeface="ＨＧｺﾞｼｯｸE-PRO" pitchFamily="50" charset="-128"/>
                <a:ea typeface="ＨＧｺﾞｼｯｸE-PRO" pitchFamily="50" charset="-128"/>
              </a:defRPr>
            </a:lvl3pPr>
            <a:lvl4pPr algn="l" defTabSz="833438" rtl="0" eaLnBrk="0" fontAlgn="base" hangingPunct="0">
              <a:spcBef>
                <a:spcPct val="0"/>
              </a:spcBef>
              <a:spcAft>
                <a:spcPct val="0"/>
              </a:spcAft>
              <a:defRPr kumimoji="1" sz="2400">
                <a:solidFill>
                  <a:schemeClr val="tx1"/>
                </a:solidFill>
                <a:latin typeface="ＨＧｺﾞｼｯｸE-PRO" pitchFamily="50" charset="-128"/>
                <a:ea typeface="ＨＧｺﾞｼｯｸE-PRO" pitchFamily="50" charset="-128"/>
              </a:defRPr>
            </a:lvl4pPr>
            <a:lvl5pPr algn="l" defTabSz="833438" rtl="0" eaLnBrk="0" fontAlgn="base" hangingPunct="0">
              <a:spcBef>
                <a:spcPct val="0"/>
              </a:spcBef>
              <a:spcAft>
                <a:spcPct val="0"/>
              </a:spcAft>
              <a:defRPr kumimoji="1" sz="2400">
                <a:solidFill>
                  <a:schemeClr val="tx1"/>
                </a:solidFill>
                <a:latin typeface="ＨＧｺﾞｼｯｸE-PRO" pitchFamily="50" charset="-128"/>
                <a:ea typeface="ＨＧｺﾞｼｯｸE-PRO" pitchFamily="50" charset="-128"/>
              </a:defRPr>
            </a:lvl5pPr>
            <a:lvl6pPr marL="457200" algn="l" defTabSz="833438" rtl="0" fontAlgn="base" hangingPunct="0">
              <a:spcBef>
                <a:spcPct val="0"/>
              </a:spcBef>
              <a:spcAft>
                <a:spcPct val="0"/>
              </a:spcAft>
              <a:defRPr kumimoji="1" sz="2400">
                <a:solidFill>
                  <a:schemeClr val="tx1"/>
                </a:solidFill>
                <a:latin typeface="ＨＧｺﾞｼｯｸE-PRO" pitchFamily="50" charset="-128"/>
                <a:ea typeface="ＨＧｺﾞｼｯｸE-PRO" pitchFamily="50" charset="-128"/>
              </a:defRPr>
            </a:lvl6pPr>
            <a:lvl7pPr marL="914400" algn="l" defTabSz="833438" rtl="0" fontAlgn="base" hangingPunct="0">
              <a:spcBef>
                <a:spcPct val="0"/>
              </a:spcBef>
              <a:spcAft>
                <a:spcPct val="0"/>
              </a:spcAft>
              <a:defRPr kumimoji="1" sz="2400">
                <a:solidFill>
                  <a:schemeClr val="tx1"/>
                </a:solidFill>
                <a:latin typeface="ＨＧｺﾞｼｯｸE-PRO" pitchFamily="50" charset="-128"/>
                <a:ea typeface="ＨＧｺﾞｼｯｸE-PRO" pitchFamily="50" charset="-128"/>
              </a:defRPr>
            </a:lvl7pPr>
            <a:lvl8pPr marL="1371600" algn="l" defTabSz="833438" rtl="0" fontAlgn="base" hangingPunct="0">
              <a:spcBef>
                <a:spcPct val="0"/>
              </a:spcBef>
              <a:spcAft>
                <a:spcPct val="0"/>
              </a:spcAft>
              <a:defRPr kumimoji="1" sz="2400">
                <a:solidFill>
                  <a:schemeClr val="tx1"/>
                </a:solidFill>
                <a:latin typeface="ＨＧｺﾞｼｯｸE-PRO" pitchFamily="50" charset="-128"/>
                <a:ea typeface="ＨＧｺﾞｼｯｸE-PRO" pitchFamily="50" charset="-128"/>
              </a:defRPr>
            </a:lvl8pPr>
            <a:lvl9pPr marL="1828800" algn="l" defTabSz="833438" rtl="0" fontAlgn="base" hangingPunct="0">
              <a:spcBef>
                <a:spcPct val="0"/>
              </a:spcBef>
              <a:spcAft>
                <a:spcPct val="0"/>
              </a:spcAft>
              <a:defRPr kumimoji="1" sz="2400">
                <a:solidFill>
                  <a:schemeClr val="tx1"/>
                </a:solidFill>
                <a:latin typeface="ＨＧｺﾞｼｯｸE-PRO" pitchFamily="50" charset="-128"/>
                <a:ea typeface="ＨＧｺﾞｼｯｸE-PRO" pitchFamily="50" charset="-128"/>
              </a:defRPr>
            </a:lvl9pPr>
          </a:lstStyle>
          <a:p>
            <a:pPr>
              <a:defRPr/>
            </a:pPr>
            <a:r>
              <a:rPr lang="ja-JP" altLang="en-US" sz="2500" kern="0" dirty="0">
                <a:latin typeface="メイリオ" panose="020B0604030504040204" pitchFamily="50" charset="-128"/>
                <a:ea typeface="メイリオ" panose="020B0604030504040204" pitchFamily="50" charset="-128"/>
                <a:cs typeface="メイリオ" panose="020B0604030504040204" pitchFamily="50" charset="-128"/>
              </a:rPr>
              <a:t>４．奨学金の返還の流れ　</a:t>
            </a:r>
          </a:p>
        </p:txBody>
      </p:sp>
      <p:sp>
        <p:nvSpPr>
          <p:cNvPr id="41988" name="Text Box 44"/>
          <p:cNvSpPr txBox="1">
            <a:spLocks noChangeArrowheads="1"/>
          </p:cNvSpPr>
          <p:nvPr/>
        </p:nvSpPr>
        <p:spPr bwMode="auto">
          <a:xfrm>
            <a:off x="7740352" y="1022350"/>
            <a:ext cx="1301750" cy="461665"/>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spcBef>
                <a:spcPct val="20000"/>
              </a:spcBef>
              <a:spcAft>
                <a:spcPct val="30000"/>
              </a:spcAft>
              <a:buClr>
                <a:srgbClr val="006600"/>
              </a:buClr>
              <a:buFont typeface="Wingdings" pitchFamily="2" charset="2"/>
              <a:buChar char="n"/>
              <a:defRPr kumimoji="1" sz="1400">
                <a:solidFill>
                  <a:schemeClr val="tx1"/>
                </a:solidFill>
                <a:latin typeface="ＨＧｺﾞｼｯｸE-PRO"/>
                <a:ea typeface="ＨＧｺﾞｼｯｸE-PRO"/>
                <a:cs typeface="ＨＧｺﾞｼｯｸE-PRO"/>
              </a:defRPr>
            </a:lvl1pPr>
            <a:lvl2pPr marL="742950" indent="-285750" eaLnBrk="0" hangingPunct="0">
              <a:spcBef>
                <a:spcPct val="20000"/>
              </a:spcBef>
              <a:spcAft>
                <a:spcPct val="30000"/>
              </a:spcAft>
              <a:buClr>
                <a:schemeClr val="tx2"/>
              </a:buClr>
              <a:buSzPct val="90000"/>
              <a:buFont typeface="Wingdings" pitchFamily="2" charset="2"/>
              <a:buChar char="t"/>
              <a:defRPr kumimoji="1" sz="1200">
                <a:solidFill>
                  <a:schemeClr val="tx1"/>
                </a:solidFill>
                <a:latin typeface="ＭＳ Ｐゴシック" pitchFamily="50" charset="-128"/>
                <a:ea typeface="ＭＳ Ｐゴシック" pitchFamily="50" charset="-128"/>
                <a:cs typeface="ＨＧｺﾞｼｯｸE-PRO"/>
              </a:defRPr>
            </a:lvl2pPr>
            <a:lvl3pPr marL="1143000" indent="-228600" eaLnBrk="0" hangingPunct="0">
              <a:spcBef>
                <a:spcPct val="20000"/>
              </a:spcBef>
              <a:spcAft>
                <a:spcPct val="30000"/>
              </a:spcAft>
              <a:buClr>
                <a:schemeClr val="tx2"/>
              </a:buClr>
              <a:buSzPct val="90000"/>
              <a:buFont typeface="Wingdings" pitchFamily="2" charset="2"/>
              <a:buChar char=""/>
              <a:defRPr kumimoji="1" sz="1200">
                <a:solidFill>
                  <a:schemeClr val="tx1"/>
                </a:solidFill>
                <a:latin typeface="ＭＳ Ｐゴシック" pitchFamily="50" charset="-128"/>
                <a:ea typeface="ＭＳ Ｐゴシック" pitchFamily="50" charset="-128"/>
                <a:cs typeface="ＨＧｺﾞｼｯｸE-PRO"/>
              </a:defRPr>
            </a:lvl3pPr>
            <a:lvl4pPr marL="1600200" indent="-228600" eaLnBrk="0" hangingPunct="0">
              <a:spcBef>
                <a:spcPct val="20000"/>
              </a:spcBef>
              <a:buChar char="–"/>
              <a:defRPr kumimoji="1" sz="1200">
                <a:solidFill>
                  <a:schemeClr val="tx1"/>
                </a:solidFill>
                <a:latin typeface="ＭＳ Ｐゴシック" pitchFamily="50" charset="-128"/>
                <a:ea typeface="ＭＳ Ｐゴシック" pitchFamily="50" charset="-128"/>
                <a:cs typeface="ＨＧｺﾞｼｯｸE-PRO"/>
              </a:defRPr>
            </a:lvl4pPr>
            <a:lvl5pPr marL="2057400" indent="-228600" eaLnBrk="0" hangingPunct="0">
              <a:spcBef>
                <a:spcPct val="20000"/>
              </a:spcBef>
              <a:buChar char="»"/>
              <a:defRPr kumimoji="1" sz="1200">
                <a:solidFill>
                  <a:schemeClr val="tx1"/>
                </a:solidFill>
                <a:latin typeface="ＭＳ Ｐゴシック" pitchFamily="50" charset="-128"/>
                <a:ea typeface="ＭＳ Ｐゴシック" pitchFamily="50" charset="-128"/>
                <a:cs typeface="ＨＧｺﾞｼｯｸE-PRO"/>
              </a:defRPr>
            </a:lvl5pPr>
            <a:lvl6pPr marL="2514600" indent="-228600" eaLnBrk="0" fontAlgn="base" hangingPunct="0">
              <a:spcBef>
                <a:spcPct val="20000"/>
              </a:spcBef>
              <a:spcAft>
                <a:spcPct val="0"/>
              </a:spcAft>
              <a:buChar char="»"/>
              <a:defRPr kumimoji="1" sz="1200">
                <a:solidFill>
                  <a:schemeClr val="tx1"/>
                </a:solidFill>
                <a:latin typeface="ＭＳ Ｐゴシック" pitchFamily="50" charset="-128"/>
                <a:ea typeface="ＭＳ Ｐゴシック" pitchFamily="50" charset="-128"/>
                <a:cs typeface="ＨＧｺﾞｼｯｸE-PRO"/>
              </a:defRPr>
            </a:lvl6pPr>
            <a:lvl7pPr marL="2971800" indent="-228600" eaLnBrk="0" fontAlgn="base" hangingPunct="0">
              <a:spcBef>
                <a:spcPct val="20000"/>
              </a:spcBef>
              <a:spcAft>
                <a:spcPct val="0"/>
              </a:spcAft>
              <a:buChar char="»"/>
              <a:defRPr kumimoji="1" sz="1200">
                <a:solidFill>
                  <a:schemeClr val="tx1"/>
                </a:solidFill>
                <a:latin typeface="ＭＳ Ｐゴシック" pitchFamily="50" charset="-128"/>
                <a:ea typeface="ＭＳ Ｐゴシック" pitchFamily="50" charset="-128"/>
                <a:cs typeface="ＨＧｺﾞｼｯｸE-PRO"/>
              </a:defRPr>
            </a:lvl7pPr>
            <a:lvl8pPr marL="3429000" indent="-228600" eaLnBrk="0" fontAlgn="base" hangingPunct="0">
              <a:spcBef>
                <a:spcPct val="20000"/>
              </a:spcBef>
              <a:spcAft>
                <a:spcPct val="0"/>
              </a:spcAft>
              <a:buChar char="»"/>
              <a:defRPr kumimoji="1" sz="1200">
                <a:solidFill>
                  <a:schemeClr val="tx1"/>
                </a:solidFill>
                <a:latin typeface="ＭＳ Ｐゴシック" pitchFamily="50" charset="-128"/>
                <a:ea typeface="ＭＳ Ｐゴシック" pitchFamily="50" charset="-128"/>
                <a:cs typeface="ＨＧｺﾞｼｯｸE-PRO"/>
              </a:defRPr>
            </a:lvl8pPr>
            <a:lvl9pPr marL="3886200" indent="-228600" eaLnBrk="0" fontAlgn="base" hangingPunct="0">
              <a:spcBef>
                <a:spcPct val="20000"/>
              </a:spcBef>
              <a:spcAft>
                <a:spcPct val="0"/>
              </a:spcAft>
              <a:buChar char="»"/>
              <a:defRPr kumimoji="1" sz="1200">
                <a:solidFill>
                  <a:schemeClr val="tx1"/>
                </a:solidFill>
                <a:latin typeface="ＭＳ Ｐゴシック" pitchFamily="50" charset="-128"/>
                <a:ea typeface="ＭＳ Ｐゴシック" pitchFamily="50" charset="-128"/>
                <a:cs typeface="ＨＧｺﾞｼｯｸE-PRO"/>
              </a:defRPr>
            </a:lvl9pPr>
          </a:lstStyle>
          <a:p>
            <a:pPr eaLnBrk="1" hangingPunct="1">
              <a:spcBef>
                <a:spcPct val="50000"/>
              </a:spcBef>
              <a:spcAft>
                <a:spcPct val="0"/>
              </a:spcAft>
              <a:buClrTx/>
              <a:buFontTx/>
              <a:buNone/>
            </a:pPr>
            <a:r>
              <a:rPr lang="ja-JP" altLang="en-US" sz="1200" b="1" dirty="0"/>
              <a:t>奨学生のしおり　第三部　１</a:t>
            </a:r>
            <a:endParaRPr lang="en-US" altLang="ja-JP" sz="1200" b="1" dirty="0"/>
          </a:p>
        </p:txBody>
      </p:sp>
      <p:pic>
        <p:nvPicPr>
          <p:cNvPr id="41989" name="Picture 43" descr="MC900397865[1]"/>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380288" y="1022350"/>
            <a:ext cx="393700" cy="40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9" name="グループ化 8"/>
          <p:cNvGrpSpPr/>
          <p:nvPr/>
        </p:nvGrpSpPr>
        <p:grpSpPr>
          <a:xfrm>
            <a:off x="299978" y="1001390"/>
            <a:ext cx="4703822" cy="4812982"/>
            <a:chOff x="0" y="0"/>
            <a:chExt cx="4703822" cy="4812982"/>
          </a:xfrm>
        </p:grpSpPr>
        <p:pic>
          <p:nvPicPr>
            <p:cNvPr id="1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4703822" cy="481298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1" name="正方形/長方形 10"/>
            <p:cNvSpPr/>
            <p:nvPr/>
          </p:nvSpPr>
          <p:spPr>
            <a:xfrm>
              <a:off x="2514600" y="3143249"/>
              <a:ext cx="2162175" cy="684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endParaRPr kumimoji="1" lang="ja-JP" altLang="en-US" sz="1100"/>
            </a:p>
          </p:txBody>
        </p:sp>
      </p:grpSp>
      <p:sp>
        <p:nvSpPr>
          <p:cNvPr id="41991" name="角丸四角形 5"/>
          <p:cNvSpPr>
            <a:spLocks noChangeArrowheads="1"/>
          </p:cNvSpPr>
          <p:nvPr/>
        </p:nvSpPr>
        <p:spPr bwMode="auto">
          <a:xfrm>
            <a:off x="5003801" y="2130102"/>
            <a:ext cx="3479626" cy="2014537"/>
          </a:xfrm>
          <a:prstGeom prst="cloudCallout">
            <a:avLst>
              <a:gd name="adj1" fmla="val -64030"/>
              <a:gd name="adj2" fmla="val 25117"/>
            </a:avLst>
          </a:prstGeom>
          <a:solidFill>
            <a:srgbClr val="CCECFF"/>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lstStyle>
            <a:lvl1pPr eaLnBrk="0" hangingPunct="0">
              <a:spcBef>
                <a:spcPct val="20000"/>
              </a:spcBef>
              <a:spcAft>
                <a:spcPct val="30000"/>
              </a:spcAft>
              <a:buClr>
                <a:srgbClr val="006600"/>
              </a:buClr>
              <a:buFont typeface="Wingdings" pitchFamily="2" charset="2"/>
              <a:buChar char="n"/>
              <a:defRPr kumimoji="1" sz="1400">
                <a:solidFill>
                  <a:schemeClr val="tx1"/>
                </a:solidFill>
                <a:latin typeface="ＨＧｺﾞｼｯｸE-PRO"/>
                <a:ea typeface="ＨＧｺﾞｼｯｸE-PRO"/>
                <a:cs typeface="ＨＧｺﾞｼｯｸE-PRO"/>
              </a:defRPr>
            </a:lvl1pPr>
            <a:lvl2pPr marL="742950" indent="-285750" eaLnBrk="0" hangingPunct="0">
              <a:spcBef>
                <a:spcPct val="20000"/>
              </a:spcBef>
              <a:spcAft>
                <a:spcPct val="30000"/>
              </a:spcAft>
              <a:buClr>
                <a:schemeClr val="tx2"/>
              </a:buClr>
              <a:buSzPct val="90000"/>
              <a:buFont typeface="Wingdings" pitchFamily="2" charset="2"/>
              <a:buChar char="t"/>
              <a:defRPr kumimoji="1" sz="1200">
                <a:solidFill>
                  <a:schemeClr val="tx1"/>
                </a:solidFill>
                <a:latin typeface="ＭＳ Ｐゴシック" pitchFamily="50" charset="-128"/>
                <a:ea typeface="ＭＳ Ｐゴシック" pitchFamily="50" charset="-128"/>
                <a:cs typeface="ＨＧｺﾞｼｯｸE-PRO"/>
              </a:defRPr>
            </a:lvl2pPr>
            <a:lvl3pPr marL="1143000" indent="-228600" eaLnBrk="0" hangingPunct="0">
              <a:spcBef>
                <a:spcPct val="20000"/>
              </a:spcBef>
              <a:spcAft>
                <a:spcPct val="30000"/>
              </a:spcAft>
              <a:buClr>
                <a:schemeClr val="tx2"/>
              </a:buClr>
              <a:buSzPct val="90000"/>
              <a:buFont typeface="Wingdings" pitchFamily="2" charset="2"/>
              <a:buChar char=""/>
              <a:defRPr kumimoji="1" sz="1200">
                <a:solidFill>
                  <a:schemeClr val="tx1"/>
                </a:solidFill>
                <a:latin typeface="ＭＳ Ｐゴシック" pitchFamily="50" charset="-128"/>
                <a:ea typeface="ＭＳ Ｐゴシック" pitchFamily="50" charset="-128"/>
                <a:cs typeface="ＨＧｺﾞｼｯｸE-PRO"/>
              </a:defRPr>
            </a:lvl3pPr>
            <a:lvl4pPr marL="1600200" indent="-228600" eaLnBrk="0" hangingPunct="0">
              <a:spcBef>
                <a:spcPct val="20000"/>
              </a:spcBef>
              <a:buChar char="–"/>
              <a:defRPr kumimoji="1" sz="1200">
                <a:solidFill>
                  <a:schemeClr val="tx1"/>
                </a:solidFill>
                <a:latin typeface="ＭＳ Ｐゴシック" pitchFamily="50" charset="-128"/>
                <a:ea typeface="ＭＳ Ｐゴシック" pitchFamily="50" charset="-128"/>
                <a:cs typeface="ＨＧｺﾞｼｯｸE-PRO"/>
              </a:defRPr>
            </a:lvl4pPr>
            <a:lvl5pPr marL="2057400" indent="-228600" eaLnBrk="0" hangingPunct="0">
              <a:spcBef>
                <a:spcPct val="20000"/>
              </a:spcBef>
              <a:buChar char="»"/>
              <a:defRPr kumimoji="1" sz="1200">
                <a:solidFill>
                  <a:schemeClr val="tx1"/>
                </a:solidFill>
                <a:latin typeface="ＭＳ Ｐゴシック" pitchFamily="50" charset="-128"/>
                <a:ea typeface="ＭＳ Ｐゴシック" pitchFamily="50" charset="-128"/>
                <a:cs typeface="ＨＧｺﾞｼｯｸE-PRO"/>
              </a:defRPr>
            </a:lvl5pPr>
            <a:lvl6pPr marL="2514600" indent="-228600" eaLnBrk="0" fontAlgn="base" hangingPunct="0">
              <a:spcBef>
                <a:spcPct val="20000"/>
              </a:spcBef>
              <a:spcAft>
                <a:spcPct val="0"/>
              </a:spcAft>
              <a:buChar char="»"/>
              <a:defRPr kumimoji="1" sz="1200">
                <a:solidFill>
                  <a:schemeClr val="tx1"/>
                </a:solidFill>
                <a:latin typeface="ＭＳ Ｐゴシック" pitchFamily="50" charset="-128"/>
                <a:ea typeface="ＭＳ Ｐゴシック" pitchFamily="50" charset="-128"/>
                <a:cs typeface="ＨＧｺﾞｼｯｸE-PRO"/>
              </a:defRPr>
            </a:lvl6pPr>
            <a:lvl7pPr marL="2971800" indent="-228600" eaLnBrk="0" fontAlgn="base" hangingPunct="0">
              <a:spcBef>
                <a:spcPct val="20000"/>
              </a:spcBef>
              <a:spcAft>
                <a:spcPct val="0"/>
              </a:spcAft>
              <a:buChar char="»"/>
              <a:defRPr kumimoji="1" sz="1200">
                <a:solidFill>
                  <a:schemeClr val="tx1"/>
                </a:solidFill>
                <a:latin typeface="ＭＳ Ｐゴシック" pitchFamily="50" charset="-128"/>
                <a:ea typeface="ＭＳ Ｐゴシック" pitchFamily="50" charset="-128"/>
                <a:cs typeface="ＨＧｺﾞｼｯｸE-PRO"/>
              </a:defRPr>
            </a:lvl7pPr>
            <a:lvl8pPr marL="3429000" indent="-228600" eaLnBrk="0" fontAlgn="base" hangingPunct="0">
              <a:spcBef>
                <a:spcPct val="20000"/>
              </a:spcBef>
              <a:spcAft>
                <a:spcPct val="0"/>
              </a:spcAft>
              <a:buChar char="»"/>
              <a:defRPr kumimoji="1" sz="1200">
                <a:solidFill>
                  <a:schemeClr val="tx1"/>
                </a:solidFill>
                <a:latin typeface="ＭＳ Ｐゴシック" pitchFamily="50" charset="-128"/>
                <a:ea typeface="ＭＳ Ｐゴシック" pitchFamily="50" charset="-128"/>
                <a:cs typeface="ＨＧｺﾞｼｯｸE-PRO"/>
              </a:defRPr>
            </a:lvl8pPr>
            <a:lvl9pPr marL="3886200" indent="-228600" eaLnBrk="0" fontAlgn="base" hangingPunct="0">
              <a:spcBef>
                <a:spcPct val="20000"/>
              </a:spcBef>
              <a:spcAft>
                <a:spcPct val="0"/>
              </a:spcAft>
              <a:buChar char="»"/>
              <a:defRPr kumimoji="1" sz="1200">
                <a:solidFill>
                  <a:schemeClr val="tx1"/>
                </a:solidFill>
                <a:latin typeface="ＭＳ Ｐゴシック" pitchFamily="50" charset="-128"/>
                <a:ea typeface="ＭＳ Ｐゴシック" pitchFamily="50" charset="-128"/>
                <a:cs typeface="ＨＧｺﾞｼｯｸE-PRO"/>
              </a:defRPr>
            </a:lvl9pPr>
          </a:lstStyle>
          <a:p>
            <a:pPr eaLnBrk="1" hangingPunct="1">
              <a:spcBef>
                <a:spcPct val="0"/>
              </a:spcBef>
              <a:spcAft>
                <a:spcPct val="0"/>
              </a:spcAft>
              <a:buClrTx/>
              <a:buFontTx/>
              <a:buNone/>
            </a:pPr>
            <a:endParaRPr lang="ja-JP" altLang="en-US" sz="1000" b="1">
              <a:latin typeface="Times New Roman" pitchFamily="18" charset="0"/>
              <a:ea typeface="ＭＳ Ｐゴシック" pitchFamily="50" charset="-128"/>
            </a:endParaRPr>
          </a:p>
        </p:txBody>
      </p:sp>
      <p:sp>
        <p:nvSpPr>
          <p:cNvPr id="41992" name="テキスト ボックス 6"/>
          <p:cNvSpPr txBox="1">
            <a:spLocks noChangeArrowheads="1"/>
          </p:cNvSpPr>
          <p:nvPr/>
        </p:nvSpPr>
        <p:spPr bwMode="auto">
          <a:xfrm>
            <a:off x="5097463" y="2362671"/>
            <a:ext cx="3313112" cy="922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spcAft>
                <a:spcPct val="30000"/>
              </a:spcAft>
              <a:buClr>
                <a:srgbClr val="006600"/>
              </a:buClr>
              <a:buFont typeface="Wingdings" pitchFamily="2" charset="2"/>
              <a:buChar char="n"/>
              <a:defRPr kumimoji="1" sz="1400">
                <a:solidFill>
                  <a:schemeClr val="tx1"/>
                </a:solidFill>
                <a:latin typeface="ＨＧｺﾞｼｯｸE-PRO"/>
                <a:ea typeface="ＨＧｺﾞｼｯｸE-PRO"/>
                <a:cs typeface="ＨＧｺﾞｼｯｸE-PRO"/>
              </a:defRPr>
            </a:lvl1pPr>
            <a:lvl2pPr marL="742950" indent="-285750" eaLnBrk="0" hangingPunct="0">
              <a:spcBef>
                <a:spcPct val="20000"/>
              </a:spcBef>
              <a:spcAft>
                <a:spcPct val="30000"/>
              </a:spcAft>
              <a:buClr>
                <a:schemeClr val="tx2"/>
              </a:buClr>
              <a:buSzPct val="90000"/>
              <a:buFont typeface="Wingdings" pitchFamily="2" charset="2"/>
              <a:buChar char="t"/>
              <a:defRPr kumimoji="1" sz="1200">
                <a:solidFill>
                  <a:schemeClr val="tx1"/>
                </a:solidFill>
                <a:latin typeface="ＭＳ Ｐゴシック" pitchFamily="50" charset="-128"/>
                <a:ea typeface="ＭＳ Ｐゴシック" pitchFamily="50" charset="-128"/>
                <a:cs typeface="ＨＧｺﾞｼｯｸE-PRO"/>
              </a:defRPr>
            </a:lvl2pPr>
            <a:lvl3pPr marL="1143000" indent="-228600" eaLnBrk="0" hangingPunct="0">
              <a:spcBef>
                <a:spcPct val="20000"/>
              </a:spcBef>
              <a:spcAft>
                <a:spcPct val="30000"/>
              </a:spcAft>
              <a:buClr>
                <a:schemeClr val="tx2"/>
              </a:buClr>
              <a:buSzPct val="90000"/>
              <a:buFont typeface="Wingdings" pitchFamily="2" charset="2"/>
              <a:buChar char=""/>
              <a:defRPr kumimoji="1" sz="1200">
                <a:solidFill>
                  <a:schemeClr val="tx1"/>
                </a:solidFill>
                <a:latin typeface="ＭＳ Ｐゴシック" pitchFamily="50" charset="-128"/>
                <a:ea typeface="ＭＳ Ｐゴシック" pitchFamily="50" charset="-128"/>
                <a:cs typeface="ＨＧｺﾞｼｯｸE-PRO"/>
              </a:defRPr>
            </a:lvl3pPr>
            <a:lvl4pPr marL="1600200" indent="-228600" eaLnBrk="0" hangingPunct="0">
              <a:spcBef>
                <a:spcPct val="20000"/>
              </a:spcBef>
              <a:buChar char="–"/>
              <a:defRPr kumimoji="1" sz="1200">
                <a:solidFill>
                  <a:schemeClr val="tx1"/>
                </a:solidFill>
                <a:latin typeface="ＭＳ Ｐゴシック" pitchFamily="50" charset="-128"/>
                <a:ea typeface="ＭＳ Ｐゴシック" pitchFamily="50" charset="-128"/>
                <a:cs typeface="ＨＧｺﾞｼｯｸE-PRO"/>
              </a:defRPr>
            </a:lvl4pPr>
            <a:lvl5pPr marL="2057400" indent="-228600" eaLnBrk="0" hangingPunct="0">
              <a:spcBef>
                <a:spcPct val="20000"/>
              </a:spcBef>
              <a:buChar char="»"/>
              <a:defRPr kumimoji="1" sz="1200">
                <a:solidFill>
                  <a:schemeClr val="tx1"/>
                </a:solidFill>
                <a:latin typeface="ＭＳ Ｐゴシック" pitchFamily="50" charset="-128"/>
                <a:ea typeface="ＭＳ Ｐゴシック" pitchFamily="50" charset="-128"/>
                <a:cs typeface="ＨＧｺﾞｼｯｸE-PRO"/>
              </a:defRPr>
            </a:lvl5pPr>
            <a:lvl6pPr marL="2514600" indent="-228600" eaLnBrk="0" fontAlgn="base" hangingPunct="0">
              <a:spcBef>
                <a:spcPct val="20000"/>
              </a:spcBef>
              <a:spcAft>
                <a:spcPct val="0"/>
              </a:spcAft>
              <a:buChar char="»"/>
              <a:defRPr kumimoji="1" sz="1200">
                <a:solidFill>
                  <a:schemeClr val="tx1"/>
                </a:solidFill>
                <a:latin typeface="ＭＳ Ｐゴシック" pitchFamily="50" charset="-128"/>
                <a:ea typeface="ＭＳ Ｐゴシック" pitchFamily="50" charset="-128"/>
                <a:cs typeface="ＨＧｺﾞｼｯｸE-PRO"/>
              </a:defRPr>
            </a:lvl6pPr>
            <a:lvl7pPr marL="2971800" indent="-228600" eaLnBrk="0" fontAlgn="base" hangingPunct="0">
              <a:spcBef>
                <a:spcPct val="20000"/>
              </a:spcBef>
              <a:spcAft>
                <a:spcPct val="0"/>
              </a:spcAft>
              <a:buChar char="»"/>
              <a:defRPr kumimoji="1" sz="1200">
                <a:solidFill>
                  <a:schemeClr val="tx1"/>
                </a:solidFill>
                <a:latin typeface="ＭＳ Ｐゴシック" pitchFamily="50" charset="-128"/>
                <a:ea typeface="ＭＳ Ｐゴシック" pitchFamily="50" charset="-128"/>
                <a:cs typeface="ＨＧｺﾞｼｯｸE-PRO"/>
              </a:defRPr>
            </a:lvl7pPr>
            <a:lvl8pPr marL="3429000" indent="-228600" eaLnBrk="0" fontAlgn="base" hangingPunct="0">
              <a:spcBef>
                <a:spcPct val="20000"/>
              </a:spcBef>
              <a:spcAft>
                <a:spcPct val="0"/>
              </a:spcAft>
              <a:buChar char="»"/>
              <a:defRPr kumimoji="1" sz="1200">
                <a:solidFill>
                  <a:schemeClr val="tx1"/>
                </a:solidFill>
                <a:latin typeface="ＭＳ Ｐゴシック" pitchFamily="50" charset="-128"/>
                <a:ea typeface="ＭＳ Ｐゴシック" pitchFamily="50" charset="-128"/>
                <a:cs typeface="ＨＧｺﾞｼｯｸE-PRO"/>
              </a:defRPr>
            </a:lvl8pPr>
            <a:lvl9pPr marL="3886200" indent="-228600" eaLnBrk="0" fontAlgn="base" hangingPunct="0">
              <a:spcBef>
                <a:spcPct val="20000"/>
              </a:spcBef>
              <a:spcAft>
                <a:spcPct val="0"/>
              </a:spcAft>
              <a:buChar char="»"/>
              <a:defRPr kumimoji="1" sz="1200">
                <a:solidFill>
                  <a:schemeClr val="tx1"/>
                </a:solidFill>
                <a:latin typeface="ＭＳ Ｐゴシック" pitchFamily="50" charset="-128"/>
                <a:ea typeface="ＭＳ Ｐゴシック" pitchFamily="50" charset="-128"/>
                <a:cs typeface="ＨＧｺﾞｼｯｸE-PRO"/>
              </a:defRPr>
            </a:lvl9pPr>
          </a:lstStyle>
          <a:p>
            <a:pPr eaLnBrk="1" hangingPunct="1">
              <a:spcBef>
                <a:spcPct val="0"/>
              </a:spcBef>
              <a:spcAft>
                <a:spcPct val="0"/>
              </a:spcAft>
              <a:buClrTx/>
              <a:buFontTx/>
              <a:buNone/>
            </a:pPr>
            <a:r>
              <a:rPr lang="ja-JP" altLang="en-US" sz="1800" b="1" dirty="0">
                <a:latin typeface="メイリオ" pitchFamily="50" charset="-128"/>
                <a:ea typeface="メイリオ" pitchFamily="50" charset="-128"/>
                <a:cs typeface="メイリオ" pitchFamily="50" charset="-128"/>
              </a:rPr>
              <a:t>貸与終了月の７か月後の</a:t>
            </a:r>
            <a:endParaRPr lang="en-US" altLang="ja-JP" sz="1800" b="1" dirty="0">
              <a:latin typeface="メイリオ" pitchFamily="50" charset="-128"/>
              <a:ea typeface="メイリオ" pitchFamily="50" charset="-128"/>
              <a:cs typeface="メイリオ" pitchFamily="50" charset="-128"/>
            </a:endParaRPr>
          </a:p>
          <a:p>
            <a:pPr eaLnBrk="1" hangingPunct="1">
              <a:spcBef>
                <a:spcPct val="0"/>
              </a:spcBef>
              <a:spcAft>
                <a:spcPct val="0"/>
              </a:spcAft>
              <a:buClrTx/>
              <a:buFontTx/>
              <a:buNone/>
            </a:pPr>
            <a:r>
              <a:rPr lang="ja-JP" altLang="en-US" sz="1800" b="1" dirty="0">
                <a:latin typeface="メイリオ" pitchFamily="50" charset="-128"/>
                <a:ea typeface="メイリオ" pitchFamily="50" charset="-128"/>
                <a:cs typeface="メイリオ" pitchFamily="50" charset="-128"/>
              </a:rPr>
              <a:t>２７日から返還開始</a:t>
            </a:r>
            <a:endParaRPr lang="en-US" altLang="ja-JP" sz="1800" b="1" dirty="0">
              <a:latin typeface="メイリオ" pitchFamily="50" charset="-128"/>
              <a:ea typeface="メイリオ" pitchFamily="50" charset="-128"/>
              <a:cs typeface="メイリオ" pitchFamily="50" charset="-128"/>
            </a:endParaRPr>
          </a:p>
          <a:p>
            <a:pPr eaLnBrk="1" hangingPunct="1">
              <a:spcBef>
                <a:spcPct val="0"/>
              </a:spcBef>
              <a:spcAft>
                <a:spcPct val="0"/>
              </a:spcAft>
              <a:buClrTx/>
              <a:buFontTx/>
              <a:buNone/>
            </a:pPr>
            <a:endParaRPr lang="en-US" altLang="ja-JP" sz="1800" b="1" dirty="0">
              <a:latin typeface="メイリオ" pitchFamily="50" charset="-128"/>
              <a:ea typeface="メイリオ" pitchFamily="50" charset="-128"/>
              <a:cs typeface="メイリオ" pitchFamily="50" charset="-128"/>
            </a:endParaRPr>
          </a:p>
        </p:txBody>
      </p:sp>
      <p:sp>
        <p:nvSpPr>
          <p:cNvPr id="41993" name="正方形/長方形 1"/>
          <p:cNvSpPr>
            <a:spLocks noChangeArrowheads="1"/>
          </p:cNvSpPr>
          <p:nvPr/>
        </p:nvSpPr>
        <p:spPr bwMode="auto">
          <a:xfrm>
            <a:off x="5045075" y="3142134"/>
            <a:ext cx="3990975"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spcAft>
                <a:spcPct val="30000"/>
              </a:spcAft>
              <a:buClr>
                <a:srgbClr val="006600"/>
              </a:buClr>
              <a:buFont typeface="Wingdings" pitchFamily="2" charset="2"/>
              <a:buChar char="n"/>
              <a:defRPr kumimoji="1" sz="1400">
                <a:solidFill>
                  <a:schemeClr val="tx1"/>
                </a:solidFill>
                <a:latin typeface="ＨＧｺﾞｼｯｸE-PRO"/>
                <a:ea typeface="ＨＧｺﾞｼｯｸE-PRO"/>
                <a:cs typeface="ＨＧｺﾞｼｯｸE-PRO"/>
              </a:defRPr>
            </a:lvl1pPr>
            <a:lvl2pPr marL="742950" indent="-285750" eaLnBrk="0" hangingPunct="0">
              <a:spcBef>
                <a:spcPct val="20000"/>
              </a:spcBef>
              <a:spcAft>
                <a:spcPct val="30000"/>
              </a:spcAft>
              <a:buClr>
                <a:schemeClr val="tx2"/>
              </a:buClr>
              <a:buSzPct val="90000"/>
              <a:buFont typeface="Wingdings" pitchFamily="2" charset="2"/>
              <a:buChar char="t"/>
              <a:defRPr kumimoji="1" sz="1200">
                <a:solidFill>
                  <a:schemeClr val="tx1"/>
                </a:solidFill>
                <a:latin typeface="ＭＳ Ｐゴシック" pitchFamily="50" charset="-128"/>
                <a:ea typeface="ＭＳ Ｐゴシック" pitchFamily="50" charset="-128"/>
                <a:cs typeface="ＨＧｺﾞｼｯｸE-PRO"/>
              </a:defRPr>
            </a:lvl2pPr>
            <a:lvl3pPr marL="1143000" indent="-228600" eaLnBrk="0" hangingPunct="0">
              <a:spcBef>
                <a:spcPct val="20000"/>
              </a:spcBef>
              <a:spcAft>
                <a:spcPct val="30000"/>
              </a:spcAft>
              <a:buClr>
                <a:schemeClr val="tx2"/>
              </a:buClr>
              <a:buSzPct val="90000"/>
              <a:buFont typeface="Wingdings" pitchFamily="2" charset="2"/>
              <a:buChar char=""/>
              <a:defRPr kumimoji="1" sz="1200">
                <a:solidFill>
                  <a:schemeClr val="tx1"/>
                </a:solidFill>
                <a:latin typeface="ＭＳ Ｐゴシック" pitchFamily="50" charset="-128"/>
                <a:ea typeface="ＭＳ Ｐゴシック" pitchFamily="50" charset="-128"/>
                <a:cs typeface="ＨＧｺﾞｼｯｸE-PRO"/>
              </a:defRPr>
            </a:lvl3pPr>
            <a:lvl4pPr marL="1600200" indent="-228600" eaLnBrk="0" hangingPunct="0">
              <a:spcBef>
                <a:spcPct val="20000"/>
              </a:spcBef>
              <a:buChar char="–"/>
              <a:defRPr kumimoji="1" sz="1200">
                <a:solidFill>
                  <a:schemeClr val="tx1"/>
                </a:solidFill>
                <a:latin typeface="ＭＳ Ｐゴシック" pitchFamily="50" charset="-128"/>
                <a:ea typeface="ＭＳ Ｐゴシック" pitchFamily="50" charset="-128"/>
                <a:cs typeface="ＨＧｺﾞｼｯｸE-PRO"/>
              </a:defRPr>
            </a:lvl4pPr>
            <a:lvl5pPr marL="2057400" indent="-228600" eaLnBrk="0" hangingPunct="0">
              <a:spcBef>
                <a:spcPct val="20000"/>
              </a:spcBef>
              <a:buChar char="»"/>
              <a:defRPr kumimoji="1" sz="1200">
                <a:solidFill>
                  <a:schemeClr val="tx1"/>
                </a:solidFill>
                <a:latin typeface="ＭＳ Ｐゴシック" pitchFamily="50" charset="-128"/>
                <a:ea typeface="ＭＳ Ｐゴシック" pitchFamily="50" charset="-128"/>
                <a:cs typeface="ＨＧｺﾞｼｯｸE-PRO"/>
              </a:defRPr>
            </a:lvl5pPr>
            <a:lvl6pPr marL="2514600" indent="-228600" eaLnBrk="0" fontAlgn="base" hangingPunct="0">
              <a:spcBef>
                <a:spcPct val="20000"/>
              </a:spcBef>
              <a:spcAft>
                <a:spcPct val="0"/>
              </a:spcAft>
              <a:buChar char="»"/>
              <a:defRPr kumimoji="1" sz="1200">
                <a:solidFill>
                  <a:schemeClr val="tx1"/>
                </a:solidFill>
                <a:latin typeface="ＭＳ Ｐゴシック" pitchFamily="50" charset="-128"/>
                <a:ea typeface="ＭＳ Ｐゴシック" pitchFamily="50" charset="-128"/>
                <a:cs typeface="ＨＧｺﾞｼｯｸE-PRO"/>
              </a:defRPr>
            </a:lvl6pPr>
            <a:lvl7pPr marL="2971800" indent="-228600" eaLnBrk="0" fontAlgn="base" hangingPunct="0">
              <a:spcBef>
                <a:spcPct val="20000"/>
              </a:spcBef>
              <a:spcAft>
                <a:spcPct val="0"/>
              </a:spcAft>
              <a:buChar char="»"/>
              <a:defRPr kumimoji="1" sz="1200">
                <a:solidFill>
                  <a:schemeClr val="tx1"/>
                </a:solidFill>
                <a:latin typeface="ＭＳ Ｐゴシック" pitchFamily="50" charset="-128"/>
                <a:ea typeface="ＭＳ Ｐゴシック" pitchFamily="50" charset="-128"/>
                <a:cs typeface="ＨＧｺﾞｼｯｸE-PRO"/>
              </a:defRPr>
            </a:lvl7pPr>
            <a:lvl8pPr marL="3429000" indent="-228600" eaLnBrk="0" fontAlgn="base" hangingPunct="0">
              <a:spcBef>
                <a:spcPct val="20000"/>
              </a:spcBef>
              <a:spcAft>
                <a:spcPct val="0"/>
              </a:spcAft>
              <a:buChar char="»"/>
              <a:defRPr kumimoji="1" sz="1200">
                <a:solidFill>
                  <a:schemeClr val="tx1"/>
                </a:solidFill>
                <a:latin typeface="ＭＳ Ｐゴシック" pitchFamily="50" charset="-128"/>
                <a:ea typeface="ＭＳ Ｐゴシック" pitchFamily="50" charset="-128"/>
                <a:cs typeface="ＨＧｺﾞｼｯｸE-PRO"/>
              </a:defRPr>
            </a:lvl8pPr>
            <a:lvl9pPr marL="3886200" indent="-228600" eaLnBrk="0" fontAlgn="base" hangingPunct="0">
              <a:spcBef>
                <a:spcPct val="20000"/>
              </a:spcBef>
              <a:spcAft>
                <a:spcPct val="0"/>
              </a:spcAft>
              <a:buChar char="»"/>
              <a:defRPr kumimoji="1" sz="1200">
                <a:solidFill>
                  <a:schemeClr val="tx1"/>
                </a:solidFill>
                <a:latin typeface="ＭＳ Ｐゴシック" pitchFamily="50" charset="-128"/>
                <a:ea typeface="ＭＳ Ｐゴシック" pitchFamily="50" charset="-128"/>
                <a:cs typeface="ＨＧｺﾞｼｯｸE-PRO"/>
              </a:defRPr>
            </a:lvl9pPr>
          </a:lstStyle>
          <a:p>
            <a:pPr eaLnBrk="1" hangingPunct="1">
              <a:spcBef>
                <a:spcPct val="0"/>
              </a:spcBef>
              <a:spcAft>
                <a:spcPct val="0"/>
              </a:spcAft>
              <a:buClrTx/>
              <a:buFontTx/>
              <a:buNone/>
            </a:pPr>
            <a:r>
              <a:rPr lang="en-US" altLang="ja-JP" sz="1800" b="1" dirty="0">
                <a:latin typeface="メイリオ" pitchFamily="50" charset="-128"/>
                <a:ea typeface="メイリオ" pitchFamily="50" charset="-128"/>
                <a:cs typeface="メイリオ" pitchFamily="50" charset="-128"/>
              </a:rPr>
              <a:t>※</a:t>
            </a:r>
            <a:r>
              <a:rPr lang="ja-JP" altLang="en-US" sz="1800" b="1" dirty="0">
                <a:latin typeface="メイリオ" pitchFamily="50" charset="-128"/>
                <a:ea typeface="メイリオ" pitchFamily="50" charset="-128"/>
                <a:cs typeface="メイリオ" pitchFamily="50" charset="-128"/>
              </a:rPr>
              <a:t>２０２</a:t>
            </a:r>
            <a:r>
              <a:rPr lang="en-US" altLang="ja-JP" sz="1800" b="1" dirty="0">
                <a:latin typeface="メイリオ" pitchFamily="50" charset="-128"/>
                <a:ea typeface="メイリオ" pitchFamily="50" charset="-128"/>
                <a:cs typeface="メイリオ" pitchFamily="50" charset="-128"/>
              </a:rPr>
              <a:t>1</a:t>
            </a:r>
            <a:r>
              <a:rPr lang="ja-JP" altLang="en-US" sz="1800" b="1" dirty="0">
                <a:latin typeface="メイリオ" pitchFamily="50" charset="-128"/>
                <a:ea typeface="メイリオ" pitchFamily="50" charset="-128"/>
                <a:cs typeface="メイリオ" pitchFamily="50" charset="-128"/>
              </a:rPr>
              <a:t>年３月卒業の場合、</a:t>
            </a:r>
            <a:endParaRPr lang="en-US" altLang="ja-JP" sz="1800" b="1" dirty="0">
              <a:latin typeface="メイリオ" pitchFamily="50" charset="-128"/>
              <a:ea typeface="メイリオ" pitchFamily="50" charset="-128"/>
              <a:cs typeface="メイリオ" pitchFamily="50" charset="-128"/>
            </a:endParaRPr>
          </a:p>
          <a:p>
            <a:pPr eaLnBrk="1" hangingPunct="1">
              <a:spcBef>
                <a:spcPct val="0"/>
              </a:spcBef>
              <a:spcAft>
                <a:spcPct val="0"/>
              </a:spcAft>
              <a:buClrTx/>
              <a:buFontTx/>
              <a:buNone/>
            </a:pPr>
            <a:r>
              <a:rPr lang="ja-JP" altLang="en-US" sz="1800" b="1" dirty="0">
                <a:latin typeface="メイリオ" pitchFamily="50" charset="-128"/>
                <a:ea typeface="メイリオ" pitchFamily="50" charset="-128"/>
                <a:cs typeface="メイリオ" pitchFamily="50" charset="-128"/>
              </a:rPr>
              <a:t>２０２</a:t>
            </a:r>
            <a:r>
              <a:rPr lang="en-US" altLang="ja-JP" sz="1800" b="1" dirty="0">
                <a:latin typeface="メイリオ" pitchFamily="50" charset="-128"/>
                <a:ea typeface="メイリオ" pitchFamily="50" charset="-128"/>
                <a:cs typeface="メイリオ" pitchFamily="50" charset="-128"/>
              </a:rPr>
              <a:t>1</a:t>
            </a:r>
            <a:r>
              <a:rPr lang="ja-JP" altLang="en-US" sz="1800" b="1" dirty="0">
                <a:latin typeface="メイリオ" pitchFamily="50" charset="-128"/>
                <a:ea typeface="メイリオ" pitchFamily="50" charset="-128"/>
                <a:cs typeface="メイリオ" pitchFamily="50" charset="-128"/>
              </a:rPr>
              <a:t>年１０月より返還開始</a:t>
            </a:r>
          </a:p>
        </p:txBody>
      </p:sp>
    </p:spTree>
  </p:cSld>
  <p:clrMapOvr>
    <a:masterClrMapping/>
  </p:clrMapOvr>
</p:sld>
</file>

<file path=ppt/theme/theme1.xml><?xml version="1.0" encoding="utf-8"?>
<a:theme xmlns:a="http://schemas.openxmlformats.org/drawingml/2006/main" name="format2">
  <a:themeElements>
    <a:clrScheme name="">
      <a:dk1>
        <a:srgbClr val="000000"/>
      </a:dk1>
      <a:lt1>
        <a:srgbClr val="FFFFFF"/>
      </a:lt1>
      <a:dk2>
        <a:srgbClr val="081D58"/>
      </a:dk2>
      <a:lt2>
        <a:srgbClr val="919191"/>
      </a:lt2>
      <a:accent1>
        <a:srgbClr val="FC0128"/>
      </a:accent1>
      <a:accent2>
        <a:srgbClr val="063DE8"/>
      </a:accent2>
      <a:accent3>
        <a:srgbClr val="FFFFFF"/>
      </a:accent3>
      <a:accent4>
        <a:srgbClr val="000000"/>
      </a:accent4>
      <a:accent5>
        <a:srgbClr val="FDAAAC"/>
      </a:accent5>
      <a:accent6>
        <a:srgbClr val="0536D2"/>
      </a:accent6>
      <a:hlink>
        <a:srgbClr val="00DFCA"/>
      </a:hlink>
      <a:folHlink>
        <a:srgbClr val="EAEC5E"/>
      </a:folHlink>
    </a:clrScheme>
    <a:fontScheme name="format2">
      <a:majorFont>
        <a:latin typeface="ＨＧｺﾞｼｯｸE-PRO"/>
        <a:ea typeface="ＨＧｺﾞｼｯｸE-PRO"/>
        <a:cs typeface=""/>
      </a:majorFont>
      <a:minorFont>
        <a:latin typeface="ＨＧｺﾞｼｯｸE-PRO"/>
        <a:ea typeface="ＨＧｺﾞｼｯｸE-PRO"/>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FFFFCC"/>
        </a:solidFill>
        <a:ln w="9525" cap="flat" cmpd="sng" algn="ctr">
          <a:noFill/>
          <a:prstDash val="solid"/>
          <a:miter lim="800000"/>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1" lang="ja-JP" altLang="en-US" sz="1000" b="1" i="0" u="none" strike="noStrike" cap="none" normalizeH="0" baseline="0" smtClean="0">
            <a:ln>
              <a:noFill/>
            </a:ln>
            <a:solidFill>
              <a:schemeClr val="tx1"/>
            </a:solidFill>
            <a:effectLst/>
            <a:latin typeface="Times New Roman" charset="0"/>
            <a:ea typeface="ＭＳ Ｐゴシック" pitchFamily="50" charset="-128"/>
          </a:defRPr>
        </a:defPPr>
      </a:lstStyle>
    </a:spDef>
    <a:lnDef>
      <a:spPr bwMode="auto">
        <a:xfrm>
          <a:off x="0" y="0"/>
          <a:ext cx="1" cy="1"/>
        </a:xfrm>
        <a:custGeom>
          <a:avLst/>
          <a:gdLst/>
          <a:ahLst/>
          <a:cxnLst/>
          <a:rect l="0" t="0" r="0" b="0"/>
          <a:pathLst/>
        </a:custGeom>
        <a:solidFill>
          <a:srgbClr val="FFFFCC"/>
        </a:solidFill>
        <a:ln w="9525" cap="flat" cmpd="sng" algn="ctr">
          <a:noFill/>
          <a:prstDash val="solid"/>
          <a:miter lim="800000"/>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1" lang="ja-JP" altLang="en-US" sz="1000" b="1" i="0" u="none" strike="noStrike" cap="none" normalizeH="0" baseline="0" smtClean="0">
            <a:ln>
              <a:noFill/>
            </a:ln>
            <a:solidFill>
              <a:schemeClr val="tx1"/>
            </a:solidFill>
            <a:effectLst/>
            <a:latin typeface="Times New Roman" charset="0"/>
            <a:ea typeface="ＭＳ Ｐゴシック" pitchFamily="50" charset="-128"/>
          </a:defRPr>
        </a:defPPr>
      </a:lstStyle>
    </a:lnDef>
  </a:objectDefaults>
  <a:extraClrSchemeLst>
    <a:extraClrScheme>
      <a:clrScheme name="format2 1">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format2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33"/>
        </a:hlink>
        <a:folHlink>
          <a:srgbClr val="969696"/>
        </a:folHlink>
      </a:clrScheme>
      <a:clrMap bg1="dk2" tx1="lt1" bg2="dk1" tx2="lt2" accent1="accent1" accent2="accent2" accent3="accent3" accent4="accent4" accent5="accent5" accent6="accent6" hlink="hlink" folHlink="folHlink"/>
    </a:extraClrScheme>
    <a:extraClrScheme>
      <a:clrScheme name="format2 3">
        <a:dk1>
          <a:srgbClr val="000000"/>
        </a:dk1>
        <a:lt1>
          <a:srgbClr val="FFFFCC"/>
        </a:lt1>
        <a:dk2>
          <a:srgbClr val="999933"/>
        </a:dk2>
        <a:lt2>
          <a:srgbClr val="808000"/>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format2 4">
        <a:dk1>
          <a:srgbClr val="000000"/>
        </a:dk1>
        <a:lt1>
          <a:srgbClr val="FFFFFF"/>
        </a:lt1>
        <a:dk2>
          <a:srgbClr val="000000"/>
        </a:dk2>
        <a:lt2>
          <a:srgbClr val="393939"/>
        </a:lt2>
        <a:accent1>
          <a:srgbClr val="CBCBCB"/>
        </a:accent1>
        <a:accent2>
          <a:srgbClr val="868686"/>
        </a:accent2>
        <a:accent3>
          <a:srgbClr val="FFFFFF"/>
        </a:accent3>
        <a:accent4>
          <a:srgbClr val="000000"/>
        </a:accent4>
        <a:accent5>
          <a:srgbClr val="E2E2E2"/>
        </a:accent5>
        <a:accent6>
          <a:srgbClr val="797979"/>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format2 5">
        <a:dk1>
          <a:srgbClr val="000000"/>
        </a:dk1>
        <a:lt1>
          <a:srgbClr val="FFFFFF"/>
        </a:lt1>
        <a:dk2>
          <a:srgbClr val="000000"/>
        </a:dk2>
        <a:lt2>
          <a:srgbClr val="9F9F9F"/>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format2 6">
        <a:dk1>
          <a:srgbClr val="000000"/>
        </a:dk1>
        <a:lt1>
          <a:srgbClr val="FFFFFF"/>
        </a:lt1>
        <a:dk2>
          <a:srgbClr val="000000"/>
        </a:dk2>
        <a:lt2>
          <a:srgbClr val="868686"/>
        </a:lt2>
        <a:accent1>
          <a:srgbClr val="CBCBCB"/>
        </a:accent1>
        <a:accent2>
          <a:srgbClr val="0066FF"/>
        </a:accent2>
        <a:accent3>
          <a:srgbClr val="FFFFFF"/>
        </a:accent3>
        <a:accent4>
          <a:srgbClr val="000000"/>
        </a:accent4>
        <a:accent5>
          <a:srgbClr val="E2E2E2"/>
        </a:accent5>
        <a:accent6>
          <a:srgbClr val="005CE7"/>
        </a:accent6>
        <a:hlink>
          <a:srgbClr val="FF0033"/>
        </a:hlink>
        <a:folHlink>
          <a:srgbClr val="009900"/>
        </a:folHlink>
      </a:clrScheme>
      <a:clrMap bg1="lt1" tx1="dk1" bg2="lt2" tx2="dk2" accent1="accent1" accent2="accent2" accent3="accent3" accent4="accent4" accent5="accent5" accent6="accent6" hlink="hlink" folHlink="folHlink"/>
    </a:extraClrScheme>
    <a:extraClrScheme>
      <a:clrScheme name="format2 7">
        <a:dk1>
          <a:srgbClr val="000000"/>
        </a:dk1>
        <a:lt1>
          <a:srgbClr val="FFFFFF"/>
        </a:lt1>
        <a:dk2>
          <a:srgbClr val="000000"/>
        </a:dk2>
        <a:lt2>
          <a:srgbClr val="969696"/>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1_format2">
  <a:themeElements>
    <a:clrScheme name="">
      <a:dk1>
        <a:srgbClr val="000000"/>
      </a:dk1>
      <a:lt1>
        <a:srgbClr val="FFFFFF"/>
      </a:lt1>
      <a:dk2>
        <a:srgbClr val="081D58"/>
      </a:dk2>
      <a:lt2>
        <a:srgbClr val="919191"/>
      </a:lt2>
      <a:accent1>
        <a:srgbClr val="FC0128"/>
      </a:accent1>
      <a:accent2>
        <a:srgbClr val="063DE8"/>
      </a:accent2>
      <a:accent3>
        <a:srgbClr val="FFFFFF"/>
      </a:accent3>
      <a:accent4>
        <a:srgbClr val="000000"/>
      </a:accent4>
      <a:accent5>
        <a:srgbClr val="FDAAAC"/>
      </a:accent5>
      <a:accent6>
        <a:srgbClr val="0536D2"/>
      </a:accent6>
      <a:hlink>
        <a:srgbClr val="00DFCA"/>
      </a:hlink>
      <a:folHlink>
        <a:srgbClr val="EAEC5E"/>
      </a:folHlink>
    </a:clrScheme>
    <a:fontScheme name="format2">
      <a:majorFont>
        <a:latin typeface="ＨＧｺﾞｼｯｸE-PRO"/>
        <a:ea typeface="ＨＧｺﾞｼｯｸE-PRO"/>
        <a:cs typeface=""/>
      </a:majorFont>
      <a:minorFont>
        <a:latin typeface="ＨＧｺﾞｼｯｸE-PRO"/>
        <a:ea typeface="ＨＧｺﾞｼｯｸE-PRO"/>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FFFFCC"/>
        </a:solidFill>
        <a:ln w="9525" cap="flat" cmpd="sng" algn="ctr">
          <a:noFill/>
          <a:prstDash val="solid"/>
          <a:miter lim="800000"/>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1" lang="ja-JP" altLang="en-US" sz="1000" b="1" i="0" u="none" strike="noStrike" cap="none" normalizeH="0" baseline="0" smtClean="0">
            <a:ln>
              <a:noFill/>
            </a:ln>
            <a:solidFill>
              <a:schemeClr val="tx1"/>
            </a:solidFill>
            <a:effectLst/>
            <a:latin typeface="Times New Roman" charset="0"/>
            <a:ea typeface="ＭＳ Ｐゴシック" pitchFamily="50" charset="-128"/>
          </a:defRPr>
        </a:defPPr>
      </a:lstStyle>
    </a:spDef>
    <a:lnDef>
      <a:spPr bwMode="auto">
        <a:xfrm>
          <a:off x="0" y="0"/>
          <a:ext cx="1" cy="1"/>
        </a:xfrm>
        <a:custGeom>
          <a:avLst/>
          <a:gdLst/>
          <a:ahLst/>
          <a:cxnLst/>
          <a:rect l="0" t="0" r="0" b="0"/>
          <a:pathLst/>
        </a:custGeom>
        <a:solidFill>
          <a:srgbClr val="FFFFCC"/>
        </a:solidFill>
        <a:ln w="9525" cap="flat" cmpd="sng" algn="ctr">
          <a:noFill/>
          <a:prstDash val="solid"/>
          <a:miter lim="800000"/>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1" lang="ja-JP" altLang="en-US" sz="1000" b="1" i="0" u="none" strike="noStrike" cap="none" normalizeH="0" baseline="0" smtClean="0">
            <a:ln>
              <a:noFill/>
            </a:ln>
            <a:solidFill>
              <a:schemeClr val="tx1"/>
            </a:solidFill>
            <a:effectLst/>
            <a:latin typeface="Times New Roman" charset="0"/>
            <a:ea typeface="ＭＳ Ｐゴシック" pitchFamily="50" charset="-128"/>
          </a:defRPr>
        </a:defPPr>
      </a:lstStyle>
    </a:lnDef>
  </a:objectDefaults>
  <a:extraClrSchemeLst>
    <a:extraClrScheme>
      <a:clrScheme name="format2 1">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format2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33"/>
        </a:hlink>
        <a:folHlink>
          <a:srgbClr val="969696"/>
        </a:folHlink>
      </a:clrScheme>
      <a:clrMap bg1="dk2" tx1="lt1" bg2="dk1" tx2="lt2" accent1="accent1" accent2="accent2" accent3="accent3" accent4="accent4" accent5="accent5" accent6="accent6" hlink="hlink" folHlink="folHlink"/>
    </a:extraClrScheme>
    <a:extraClrScheme>
      <a:clrScheme name="format2 3">
        <a:dk1>
          <a:srgbClr val="000000"/>
        </a:dk1>
        <a:lt1>
          <a:srgbClr val="FFFFCC"/>
        </a:lt1>
        <a:dk2>
          <a:srgbClr val="999933"/>
        </a:dk2>
        <a:lt2>
          <a:srgbClr val="808000"/>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format2 4">
        <a:dk1>
          <a:srgbClr val="000000"/>
        </a:dk1>
        <a:lt1>
          <a:srgbClr val="FFFFFF"/>
        </a:lt1>
        <a:dk2>
          <a:srgbClr val="000000"/>
        </a:dk2>
        <a:lt2>
          <a:srgbClr val="393939"/>
        </a:lt2>
        <a:accent1>
          <a:srgbClr val="CBCBCB"/>
        </a:accent1>
        <a:accent2>
          <a:srgbClr val="868686"/>
        </a:accent2>
        <a:accent3>
          <a:srgbClr val="FFFFFF"/>
        </a:accent3>
        <a:accent4>
          <a:srgbClr val="000000"/>
        </a:accent4>
        <a:accent5>
          <a:srgbClr val="E2E2E2"/>
        </a:accent5>
        <a:accent6>
          <a:srgbClr val="797979"/>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format2 5">
        <a:dk1>
          <a:srgbClr val="000000"/>
        </a:dk1>
        <a:lt1>
          <a:srgbClr val="FFFFFF"/>
        </a:lt1>
        <a:dk2>
          <a:srgbClr val="000000"/>
        </a:dk2>
        <a:lt2>
          <a:srgbClr val="9F9F9F"/>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format2 6">
        <a:dk1>
          <a:srgbClr val="000000"/>
        </a:dk1>
        <a:lt1>
          <a:srgbClr val="FFFFFF"/>
        </a:lt1>
        <a:dk2>
          <a:srgbClr val="000000"/>
        </a:dk2>
        <a:lt2>
          <a:srgbClr val="868686"/>
        </a:lt2>
        <a:accent1>
          <a:srgbClr val="CBCBCB"/>
        </a:accent1>
        <a:accent2>
          <a:srgbClr val="0066FF"/>
        </a:accent2>
        <a:accent3>
          <a:srgbClr val="FFFFFF"/>
        </a:accent3>
        <a:accent4>
          <a:srgbClr val="000000"/>
        </a:accent4>
        <a:accent5>
          <a:srgbClr val="E2E2E2"/>
        </a:accent5>
        <a:accent6>
          <a:srgbClr val="005CE7"/>
        </a:accent6>
        <a:hlink>
          <a:srgbClr val="FF0033"/>
        </a:hlink>
        <a:folHlink>
          <a:srgbClr val="009900"/>
        </a:folHlink>
      </a:clrScheme>
      <a:clrMap bg1="lt1" tx1="dk1" bg2="lt2" tx2="dk2" accent1="accent1" accent2="accent2" accent3="accent3" accent4="accent4" accent5="accent5" accent6="accent6" hlink="hlink" folHlink="folHlink"/>
    </a:extraClrScheme>
    <a:extraClrScheme>
      <a:clrScheme name="format2 7">
        <a:dk1>
          <a:srgbClr val="000000"/>
        </a:dk1>
        <a:lt1>
          <a:srgbClr val="FFFFFF"/>
        </a:lt1>
        <a:dk2>
          <a:srgbClr val="000000"/>
        </a:dk2>
        <a:lt2>
          <a:srgbClr val="969696"/>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9726</TotalTime>
  <Words>8475</Words>
  <Application>Microsoft Office PowerPoint</Application>
  <PresentationFormat>画面に合わせる (4:3)</PresentationFormat>
  <Paragraphs>640</Paragraphs>
  <Slides>32</Slides>
  <Notes>32</Notes>
  <HiddenSlides>0</HiddenSlides>
  <MMClips>0</MMClips>
  <ScaleCrop>false</ScaleCrop>
  <HeadingPairs>
    <vt:vector size="8" baseType="variant">
      <vt:variant>
        <vt:lpstr>使用されているフォント</vt:lpstr>
      </vt:variant>
      <vt:variant>
        <vt:i4>15</vt:i4>
      </vt:variant>
      <vt:variant>
        <vt:lpstr>テーマ</vt:lpstr>
      </vt:variant>
      <vt:variant>
        <vt:i4>2</vt:i4>
      </vt:variant>
      <vt:variant>
        <vt:lpstr>埋め込まれた OLE サーバー</vt:lpstr>
      </vt:variant>
      <vt:variant>
        <vt:i4>1</vt:i4>
      </vt:variant>
      <vt:variant>
        <vt:lpstr>スライド タイトル</vt:lpstr>
      </vt:variant>
      <vt:variant>
        <vt:i4>32</vt:i4>
      </vt:variant>
    </vt:vector>
  </HeadingPairs>
  <TitlesOfParts>
    <vt:vector size="50" baseType="lpstr">
      <vt:lpstr>HGPｺﾞｼｯｸE</vt:lpstr>
      <vt:lpstr>HGSｺﾞｼｯｸE</vt:lpstr>
      <vt:lpstr>ＨＧｺﾞｼｯｸE-PRO</vt:lpstr>
      <vt:lpstr>ＨＧｺﾞｼｯｸE-PRO 見出し</vt:lpstr>
      <vt:lpstr>HG丸ｺﾞｼｯｸM-PRO</vt:lpstr>
      <vt:lpstr>ＭＳ Ｐゴシック</vt:lpstr>
      <vt:lpstr>ＭＳ Ｐゴシック 本文</vt:lpstr>
      <vt:lpstr>ＭＳ 明朝</vt:lpstr>
      <vt:lpstr>メイリオ</vt:lpstr>
      <vt:lpstr>Calibri</vt:lpstr>
      <vt:lpstr>Comic Sans MS</vt:lpstr>
      <vt:lpstr>Garamond</vt:lpstr>
      <vt:lpstr>Times New Roman</vt:lpstr>
      <vt:lpstr>Trebuchet MS</vt:lpstr>
      <vt:lpstr>Wingdings</vt:lpstr>
      <vt:lpstr>format2</vt:lpstr>
      <vt:lpstr>1_format2</vt:lpstr>
      <vt:lpstr>Photo Editor Photo</vt:lpstr>
      <vt:lpstr>日本学生支援機構  貸与奨学金  採用時説明会</vt:lpstr>
      <vt:lpstr>PowerPoint プレゼンテーション</vt:lpstr>
      <vt:lpstr>PowerPoint プレゼンテーション</vt:lpstr>
      <vt:lpstr>奨学生としての心構え</vt:lpstr>
      <vt:lpstr>知ってほしいこと</vt:lpstr>
      <vt:lpstr>１．奨学金制度</vt:lpstr>
      <vt:lpstr>２．奨学金の説明会</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返還誓約書の作成方法</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Company>独立行政法人　日本学生支援機構</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日本学生支援機構貸与奨学金採用時説明資料</dc:title>
  <dc:creator>JASSO</dc:creator>
  <cp:lastModifiedBy>義博 伊木</cp:lastModifiedBy>
  <cp:revision>1064</cp:revision>
  <cp:lastPrinted>2020-05-07T08:38:02Z</cp:lastPrinted>
  <dcterms:created xsi:type="dcterms:W3CDTF">2014-03-28T06:30:01Z</dcterms:created>
  <dcterms:modified xsi:type="dcterms:W3CDTF">2020-05-13T09:11:07Z</dcterms:modified>
</cp:coreProperties>
</file>