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handoutMasterIdLst>
    <p:handoutMasterId r:id="rId21"/>
  </p:handoutMasterIdLst>
  <p:sldIdLst>
    <p:sldId id="257" r:id="rId3"/>
    <p:sldId id="317" r:id="rId4"/>
    <p:sldId id="292" r:id="rId5"/>
    <p:sldId id="259" r:id="rId6"/>
    <p:sldId id="294" r:id="rId7"/>
    <p:sldId id="352" r:id="rId8"/>
    <p:sldId id="353" r:id="rId9"/>
    <p:sldId id="309" r:id="rId10"/>
    <p:sldId id="328" r:id="rId11"/>
    <p:sldId id="329" r:id="rId12"/>
    <p:sldId id="351" r:id="rId13"/>
    <p:sldId id="347" r:id="rId14"/>
    <p:sldId id="332" r:id="rId15"/>
    <p:sldId id="333" r:id="rId16"/>
    <p:sldId id="334" r:id="rId17"/>
    <p:sldId id="343" r:id="rId18"/>
    <p:sldId id="271" r:id="rId1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ＨＧｺﾞｼｯｸE-PRO"/>
        <a:ea typeface="ＨＧｺﾞｼｯｸE-PRO"/>
        <a:cs typeface="ＨＧｺﾞｼｯｸE-PRO"/>
      </a:defRPr>
    </a:lvl1pPr>
    <a:lvl2pPr marL="457200" algn="l" rtl="0" fontAlgn="base">
      <a:spcBef>
        <a:spcPct val="0"/>
      </a:spcBef>
      <a:spcAft>
        <a:spcPct val="0"/>
      </a:spcAft>
      <a:defRPr kumimoji="1" kern="1200">
        <a:solidFill>
          <a:schemeClr val="tx1"/>
        </a:solidFill>
        <a:latin typeface="ＨＧｺﾞｼｯｸE-PRO"/>
        <a:ea typeface="ＨＧｺﾞｼｯｸE-PRO"/>
        <a:cs typeface="ＨＧｺﾞｼｯｸE-PRO"/>
      </a:defRPr>
    </a:lvl2pPr>
    <a:lvl3pPr marL="914400" algn="l" rtl="0" fontAlgn="base">
      <a:spcBef>
        <a:spcPct val="0"/>
      </a:spcBef>
      <a:spcAft>
        <a:spcPct val="0"/>
      </a:spcAft>
      <a:defRPr kumimoji="1" kern="1200">
        <a:solidFill>
          <a:schemeClr val="tx1"/>
        </a:solidFill>
        <a:latin typeface="ＨＧｺﾞｼｯｸE-PRO"/>
        <a:ea typeface="ＨＧｺﾞｼｯｸE-PRO"/>
        <a:cs typeface="ＨＧｺﾞｼｯｸE-PRO"/>
      </a:defRPr>
    </a:lvl3pPr>
    <a:lvl4pPr marL="1371600" algn="l" rtl="0" fontAlgn="base">
      <a:spcBef>
        <a:spcPct val="0"/>
      </a:spcBef>
      <a:spcAft>
        <a:spcPct val="0"/>
      </a:spcAft>
      <a:defRPr kumimoji="1" kern="1200">
        <a:solidFill>
          <a:schemeClr val="tx1"/>
        </a:solidFill>
        <a:latin typeface="ＨＧｺﾞｼｯｸE-PRO"/>
        <a:ea typeface="ＨＧｺﾞｼｯｸE-PRO"/>
        <a:cs typeface="ＨＧｺﾞｼｯｸE-PRO"/>
      </a:defRPr>
    </a:lvl4pPr>
    <a:lvl5pPr marL="1828800" algn="l" rtl="0" fontAlgn="base">
      <a:spcBef>
        <a:spcPct val="0"/>
      </a:spcBef>
      <a:spcAft>
        <a:spcPct val="0"/>
      </a:spcAft>
      <a:defRPr kumimoji="1" kern="1200">
        <a:solidFill>
          <a:schemeClr val="tx1"/>
        </a:solidFill>
        <a:latin typeface="ＨＧｺﾞｼｯｸE-PRO"/>
        <a:ea typeface="ＨＧｺﾞｼｯｸE-PRO"/>
        <a:cs typeface="ＨＧｺﾞｼｯｸE-PRO"/>
      </a:defRPr>
    </a:lvl5pPr>
    <a:lvl6pPr marL="2286000" algn="l" defTabSz="914400" rtl="0" eaLnBrk="1" latinLnBrk="0" hangingPunct="1">
      <a:defRPr kumimoji="1" kern="1200">
        <a:solidFill>
          <a:schemeClr val="tx1"/>
        </a:solidFill>
        <a:latin typeface="ＨＧｺﾞｼｯｸE-PRO"/>
        <a:ea typeface="ＨＧｺﾞｼｯｸE-PRO"/>
        <a:cs typeface="ＨＧｺﾞｼｯｸE-PRO"/>
      </a:defRPr>
    </a:lvl6pPr>
    <a:lvl7pPr marL="2743200" algn="l" defTabSz="914400" rtl="0" eaLnBrk="1" latinLnBrk="0" hangingPunct="1">
      <a:defRPr kumimoji="1" kern="1200">
        <a:solidFill>
          <a:schemeClr val="tx1"/>
        </a:solidFill>
        <a:latin typeface="ＨＧｺﾞｼｯｸE-PRO"/>
        <a:ea typeface="ＨＧｺﾞｼｯｸE-PRO"/>
        <a:cs typeface="ＨＧｺﾞｼｯｸE-PRO"/>
      </a:defRPr>
    </a:lvl7pPr>
    <a:lvl8pPr marL="3200400" algn="l" defTabSz="914400" rtl="0" eaLnBrk="1" latinLnBrk="0" hangingPunct="1">
      <a:defRPr kumimoji="1" kern="1200">
        <a:solidFill>
          <a:schemeClr val="tx1"/>
        </a:solidFill>
        <a:latin typeface="ＨＧｺﾞｼｯｸE-PRO"/>
        <a:ea typeface="ＨＧｺﾞｼｯｸE-PRO"/>
        <a:cs typeface="ＨＧｺﾞｼｯｸE-PRO"/>
      </a:defRPr>
    </a:lvl8pPr>
    <a:lvl9pPr marL="3657600" algn="l" defTabSz="914400" rtl="0" eaLnBrk="1" latinLnBrk="0" hangingPunct="1">
      <a:defRPr kumimoji="1" kern="1200">
        <a:solidFill>
          <a:schemeClr val="tx1"/>
        </a:solidFill>
        <a:latin typeface="ＨＧｺﾞｼｯｸE-PRO"/>
        <a:ea typeface="ＨＧｺﾞｼｯｸE-PRO"/>
        <a:cs typeface="ＨＧｺﾞｼｯｸE-PRO"/>
      </a:defRPr>
    </a:lvl9pPr>
  </p:defaultTextStyle>
  <p:extLst>
    <p:ext uri="{521415D9-36F7-43E2-AB2F-B90AF26B5E84}">
      <p14:sectionLst xmlns:p14="http://schemas.microsoft.com/office/powerpoint/2010/main">
        <p14:section name="既定のセクション" id="{6B710135-4183-4B5A-AF15-8DAA0135ACD3}">
          <p14:sldIdLst>
            <p14:sldId id="257"/>
            <p14:sldId id="317"/>
            <p14:sldId id="292"/>
            <p14:sldId id="259"/>
            <p14:sldId id="294"/>
            <p14:sldId id="352"/>
            <p14:sldId id="353"/>
            <p14:sldId id="309"/>
            <p14:sldId id="328"/>
            <p14:sldId id="329"/>
            <p14:sldId id="351"/>
            <p14:sldId id="347"/>
            <p14:sldId id="332"/>
            <p14:sldId id="333"/>
            <p14:sldId id="334"/>
            <p14:sldId id="343"/>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独立行政法人　日本学生支援機構" initials="j"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66FF99"/>
    <a:srgbClr val="99FF99"/>
    <a:srgbClr val="CCFFCC"/>
    <a:srgbClr val="0000FF"/>
    <a:srgbClr val="008000"/>
    <a:srgbClr val="FFCCFF"/>
    <a:srgbClr val="CCECFF"/>
    <a:srgbClr val="FD0B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893" autoAdjust="0"/>
    <p:restoredTop sz="83212" autoAdjust="0"/>
  </p:normalViewPr>
  <p:slideViewPr>
    <p:cSldViewPr>
      <p:cViewPr varScale="1">
        <p:scale>
          <a:sx n="51" d="100"/>
          <a:sy n="51" d="100"/>
        </p:scale>
        <p:origin x="90" y="942"/>
      </p:cViewPr>
      <p:guideLst>
        <p:guide orient="horz" pos="2160"/>
        <p:guide pos="2880"/>
      </p:guideLst>
    </p:cSldViewPr>
  </p:slideViewPr>
  <p:outlineViewPr>
    <p:cViewPr>
      <p:scale>
        <a:sx n="33" d="100"/>
        <a:sy n="33" d="100"/>
      </p:scale>
      <p:origin x="0" y="-2568"/>
    </p:cViewPr>
  </p:outlineViewPr>
  <p:notesTextViewPr>
    <p:cViewPr>
      <p:scale>
        <a:sx n="100" d="100"/>
        <a:sy n="100" d="100"/>
      </p:scale>
      <p:origin x="0" y="-816"/>
    </p:cViewPr>
  </p:notesTextViewPr>
  <p:sorterViewPr>
    <p:cViewPr>
      <p:scale>
        <a:sx n="100" d="100"/>
        <a:sy n="100" d="100"/>
      </p:scale>
      <p:origin x="0" y="7872"/>
    </p:cViewPr>
  </p:sorterViewPr>
  <p:notesViewPr>
    <p:cSldViewPr>
      <p:cViewPr varScale="1">
        <p:scale>
          <a:sx n="81" d="100"/>
          <a:sy n="81" d="100"/>
        </p:scale>
        <p:origin x="4008"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20DDDD-881C-4F70-86C8-B9273D5792B5}" type="doc">
      <dgm:prSet loTypeId="urn:microsoft.com/office/officeart/2008/layout/LinedList" loCatId="list" qsTypeId="urn:microsoft.com/office/officeart/2005/8/quickstyle/simple3" qsCatId="simple" csTypeId="urn:microsoft.com/office/officeart/2005/8/colors/accent2_1" csCatId="accent2" phldr="1"/>
      <dgm:spPr/>
      <dgm:t>
        <a:bodyPr/>
        <a:lstStyle/>
        <a:p>
          <a:endParaRPr kumimoji="1" lang="ja-JP" altLang="en-US"/>
        </a:p>
      </dgm:t>
    </dgm:pt>
    <dgm:pt modelId="{B708474A-ABFD-4F3A-85C8-E62AE444B12E}">
      <dgm:prSet phldrT="[テキスト]" custT="1"/>
      <dgm:spPr/>
      <dgm:t>
        <a:bodyPr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改氏名</a:t>
          </a:r>
        </a:p>
      </dgm:t>
    </dgm:pt>
    <dgm:pt modelId="{1B4CF17E-D325-467A-B737-6B9A46AA76B4}" type="parTrans" cxnId="{59D11FA7-FB2B-4035-B978-0AC2CB79BBE4}">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84189BDC-D482-4394-ACDB-F4F71C04710D}" type="sibTrans" cxnId="{59D11FA7-FB2B-4035-B978-0AC2CB79BBE4}">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23996386-871E-4EE6-B2F4-5C9BEE6ECDE2}">
      <dgm:prSet phldrT="[テキスト]" custT="1"/>
      <dgm:spPr/>
      <dgm:t>
        <a:bodyPr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休学・復学</a:t>
          </a:r>
        </a:p>
      </dgm:t>
    </dgm:pt>
    <dgm:pt modelId="{FCCC18AC-C71F-497D-9C49-0DBB272871BA}" type="parTrans" cxnId="{FB93B491-1AB1-4E33-B1C6-B376E9F32163}">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8B29FB1E-CD1B-41B0-8324-C1998DB74BD9}" type="sibTrans" cxnId="{FB93B491-1AB1-4E33-B1C6-B376E9F32163}">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67EB1C17-EB83-4F01-A8C3-964C5CD1AA25}">
      <dgm:prSet phldrT="[テキスト]" custT="1"/>
      <dgm:spPr/>
      <dgm:t>
        <a:bodyPr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停止（奨学生による申出）</a:t>
          </a:r>
        </a:p>
      </dgm:t>
    </dgm:pt>
    <dgm:pt modelId="{D2837819-9620-4ABC-A7A4-B923876C39B7}" type="parTrans" cxnId="{F9C3E7D9-67C8-4492-A73A-F98DBB95A7C6}">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2E45CCE7-FF5C-4C03-B475-9EB6EEBD5EDF}" type="sibTrans" cxnId="{F9C3E7D9-67C8-4492-A73A-F98DBB95A7C6}">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673DBF05-52D4-4021-9D64-48D6601A4430}">
      <dgm:prSet phldrT="[テキスト]" custT="1"/>
      <dgm:spPr/>
      <dgm:t>
        <a:bodyPr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退学</a:t>
          </a:r>
        </a:p>
      </dgm:t>
    </dgm:pt>
    <dgm:pt modelId="{5F227F5E-D926-43F2-81B6-B3D519A167A3}" type="parTrans" cxnId="{47247FA5-0B02-4675-8A72-77891E7E5A69}">
      <dgm:prSet/>
      <dgm:spPr/>
      <dgm:t>
        <a:bodyPr/>
        <a:lstStyle/>
        <a:p>
          <a:endParaRPr kumimoji="1" lang="ja-JP" altLang="en-US" sz="2000"/>
        </a:p>
      </dgm:t>
    </dgm:pt>
    <dgm:pt modelId="{18141133-ED18-4C7C-8CD8-5A1D579D960C}" type="sibTrans" cxnId="{47247FA5-0B02-4675-8A72-77891E7E5A69}">
      <dgm:prSet/>
      <dgm:spPr/>
      <dgm:t>
        <a:bodyPr/>
        <a:lstStyle/>
        <a:p>
          <a:endParaRPr kumimoji="1" lang="ja-JP" altLang="en-US" sz="2000"/>
        </a:p>
      </dgm:t>
    </dgm:pt>
    <dgm:pt modelId="{64090660-561F-4598-852A-82DF43D895E1}">
      <dgm:prSet phldrT="[テキスト]" custT="1"/>
      <dgm:spPr/>
      <dgm:t>
        <a:bodyPr anchor="ctr"/>
        <a:lstStyle/>
        <a:p>
          <a:pPr>
            <a:spcBef>
              <a:spcPts val="600"/>
            </a:spcBef>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留学</a:t>
          </a:r>
        </a:p>
      </dgm:t>
    </dgm:pt>
    <dgm:pt modelId="{AEE173B4-5802-4C2A-9A79-51CC4E2339D0}" type="sibTrans" cxnId="{2715FF5E-37A2-47C3-820F-EBB540783873}">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57FB8A0F-6B88-44FA-976C-2A1D120EDE5C}" type="parTrans" cxnId="{2715FF5E-37A2-47C3-820F-EBB540783873}">
      <dgm:prSet/>
      <dgm:spPr/>
      <dgm:t>
        <a:bodyPr/>
        <a:lstStyle/>
        <a:p>
          <a:endParaRPr kumimoji="1" lang="ja-JP" altLang="en-US" sz="2000">
            <a:latin typeface="メイリオ" panose="020B0604030504040204" pitchFamily="50" charset="-128"/>
            <a:ea typeface="メイリオ" panose="020B0604030504040204" pitchFamily="50" charset="-128"/>
            <a:cs typeface="メイリオ" panose="020B0604030504040204" pitchFamily="50" charset="-128"/>
          </a:endParaRPr>
        </a:p>
      </dgm:t>
    </dgm:pt>
    <dgm:pt modelId="{97B0AFB0-8DF0-4569-9EC5-C049760F3377}" type="pres">
      <dgm:prSet presAssocID="{9220DDDD-881C-4F70-86C8-B9273D5792B5}" presName="vert0" presStyleCnt="0">
        <dgm:presLayoutVars>
          <dgm:dir/>
          <dgm:animOne val="branch"/>
          <dgm:animLvl val="lvl"/>
        </dgm:presLayoutVars>
      </dgm:prSet>
      <dgm:spPr/>
    </dgm:pt>
    <dgm:pt modelId="{01F18BB5-B9FF-4CE5-811C-36A9DCBC1889}" type="pres">
      <dgm:prSet presAssocID="{B708474A-ABFD-4F3A-85C8-E62AE444B12E}" presName="thickLine" presStyleLbl="alignNode1" presStyleIdx="0" presStyleCnt="5" custLinFactNeighborX="-620" custLinFactNeighborY="-42817"/>
      <dgm:spPr/>
    </dgm:pt>
    <dgm:pt modelId="{6E992B9E-AA4E-4D34-93D5-03E39D77F548}" type="pres">
      <dgm:prSet presAssocID="{B708474A-ABFD-4F3A-85C8-E62AE444B12E}" presName="horz1" presStyleCnt="0"/>
      <dgm:spPr/>
    </dgm:pt>
    <dgm:pt modelId="{9BFD5D6A-C74E-4488-98D9-3C70594B15E0}" type="pres">
      <dgm:prSet presAssocID="{B708474A-ABFD-4F3A-85C8-E62AE444B12E}" presName="tx1" presStyleLbl="revTx" presStyleIdx="0" presStyleCnt="5"/>
      <dgm:spPr/>
    </dgm:pt>
    <dgm:pt modelId="{297069F0-E37D-4C00-AFDE-8AE249E6FCAD}" type="pres">
      <dgm:prSet presAssocID="{B708474A-ABFD-4F3A-85C8-E62AE444B12E}" presName="vert1" presStyleCnt="0"/>
      <dgm:spPr/>
    </dgm:pt>
    <dgm:pt modelId="{7C9D2BAB-3819-45AC-B6A3-BD4D4E125657}" type="pres">
      <dgm:prSet presAssocID="{673DBF05-52D4-4021-9D64-48D6601A4430}" presName="thickLine" presStyleLbl="alignNode1" presStyleIdx="1" presStyleCnt="5" custLinFactNeighborY="-6818"/>
      <dgm:spPr/>
    </dgm:pt>
    <dgm:pt modelId="{F929B83C-D034-4E59-A5F8-659E5ABCFB1C}" type="pres">
      <dgm:prSet presAssocID="{673DBF05-52D4-4021-9D64-48D6601A4430}" presName="horz1" presStyleCnt="0"/>
      <dgm:spPr/>
    </dgm:pt>
    <dgm:pt modelId="{9DF4175D-C542-4A00-BD06-381371069CF2}" type="pres">
      <dgm:prSet presAssocID="{673DBF05-52D4-4021-9D64-48D6601A4430}" presName="tx1" presStyleLbl="revTx" presStyleIdx="1" presStyleCnt="5"/>
      <dgm:spPr/>
    </dgm:pt>
    <dgm:pt modelId="{99504CD0-98DD-4177-9B61-D94D894FC4E1}" type="pres">
      <dgm:prSet presAssocID="{673DBF05-52D4-4021-9D64-48D6601A4430}" presName="vert1" presStyleCnt="0"/>
      <dgm:spPr/>
    </dgm:pt>
    <dgm:pt modelId="{31E0C298-2B4C-417B-A94A-8A37B0DFCE99}" type="pres">
      <dgm:prSet presAssocID="{23996386-871E-4EE6-B2F4-5C9BEE6ECDE2}" presName="thickLine" presStyleLbl="alignNode1" presStyleIdx="2" presStyleCnt="5" custLinFactNeighborY="-5098"/>
      <dgm:spPr/>
    </dgm:pt>
    <dgm:pt modelId="{814C3AD2-4514-499E-BF8C-1644658D0637}" type="pres">
      <dgm:prSet presAssocID="{23996386-871E-4EE6-B2F4-5C9BEE6ECDE2}" presName="horz1" presStyleCnt="0"/>
      <dgm:spPr/>
    </dgm:pt>
    <dgm:pt modelId="{93E244E2-3283-4896-BE1B-F663F1E36DB8}" type="pres">
      <dgm:prSet presAssocID="{23996386-871E-4EE6-B2F4-5C9BEE6ECDE2}" presName="tx1" presStyleLbl="revTx" presStyleIdx="2" presStyleCnt="5"/>
      <dgm:spPr/>
    </dgm:pt>
    <dgm:pt modelId="{952BBBD3-F747-4304-A116-B7FC804F0903}" type="pres">
      <dgm:prSet presAssocID="{23996386-871E-4EE6-B2F4-5C9BEE6ECDE2}" presName="vert1" presStyleCnt="0"/>
      <dgm:spPr/>
    </dgm:pt>
    <dgm:pt modelId="{854CDCD2-4DF1-4446-881B-FB8C77A67705}" type="pres">
      <dgm:prSet presAssocID="{64090660-561F-4598-852A-82DF43D895E1}" presName="thickLine" presStyleLbl="alignNode1" presStyleIdx="3" presStyleCnt="5" custLinFactNeighborY="-3378"/>
      <dgm:spPr/>
    </dgm:pt>
    <dgm:pt modelId="{F7663ED5-FA0F-49D8-A244-A8E7556DE0E8}" type="pres">
      <dgm:prSet presAssocID="{64090660-561F-4598-852A-82DF43D895E1}" presName="horz1" presStyleCnt="0"/>
      <dgm:spPr/>
    </dgm:pt>
    <dgm:pt modelId="{8566B5F2-5BE0-4FF3-BD90-AF63C9100C19}" type="pres">
      <dgm:prSet presAssocID="{64090660-561F-4598-852A-82DF43D895E1}" presName="tx1" presStyleLbl="revTx" presStyleIdx="3" presStyleCnt="5"/>
      <dgm:spPr/>
    </dgm:pt>
    <dgm:pt modelId="{02B08D0F-1C55-4D41-AB59-DDD58906CCE5}" type="pres">
      <dgm:prSet presAssocID="{64090660-561F-4598-852A-82DF43D895E1}" presName="vert1" presStyleCnt="0"/>
      <dgm:spPr/>
    </dgm:pt>
    <dgm:pt modelId="{8404FEDD-D568-44D2-9C00-D61A57B5CB83}" type="pres">
      <dgm:prSet presAssocID="{67EB1C17-EB83-4F01-A8C3-964C5CD1AA25}" presName="thickLine" presStyleLbl="alignNode1" presStyleIdx="4" presStyleCnt="5"/>
      <dgm:spPr/>
    </dgm:pt>
    <dgm:pt modelId="{F7BE8F0A-CE7C-43E7-B555-B99FA0B308FE}" type="pres">
      <dgm:prSet presAssocID="{67EB1C17-EB83-4F01-A8C3-964C5CD1AA25}" presName="horz1" presStyleCnt="0"/>
      <dgm:spPr/>
    </dgm:pt>
    <dgm:pt modelId="{DD0C08DC-2A53-4662-AB58-A72DDA1CCC96}" type="pres">
      <dgm:prSet presAssocID="{67EB1C17-EB83-4F01-A8C3-964C5CD1AA25}" presName="tx1" presStyleLbl="revTx" presStyleIdx="4" presStyleCnt="5"/>
      <dgm:spPr/>
    </dgm:pt>
    <dgm:pt modelId="{AB754907-5F43-4E8D-B121-83677B736F9C}" type="pres">
      <dgm:prSet presAssocID="{67EB1C17-EB83-4F01-A8C3-964C5CD1AA25}" presName="vert1" presStyleCnt="0"/>
      <dgm:spPr/>
    </dgm:pt>
  </dgm:ptLst>
  <dgm:cxnLst>
    <dgm:cxn modelId="{26757635-2E12-42C1-AD4D-8DEEE92574AB}" type="presOf" srcId="{B708474A-ABFD-4F3A-85C8-E62AE444B12E}" destId="{9BFD5D6A-C74E-4488-98D9-3C70594B15E0}" srcOrd="0" destOrd="0" presId="urn:microsoft.com/office/officeart/2008/layout/LinedList"/>
    <dgm:cxn modelId="{2715FF5E-37A2-47C3-820F-EBB540783873}" srcId="{9220DDDD-881C-4F70-86C8-B9273D5792B5}" destId="{64090660-561F-4598-852A-82DF43D895E1}" srcOrd="3" destOrd="0" parTransId="{57FB8A0F-6B88-44FA-976C-2A1D120EDE5C}" sibTransId="{AEE173B4-5802-4C2A-9A79-51CC4E2339D0}"/>
    <dgm:cxn modelId="{FB93B491-1AB1-4E33-B1C6-B376E9F32163}" srcId="{9220DDDD-881C-4F70-86C8-B9273D5792B5}" destId="{23996386-871E-4EE6-B2F4-5C9BEE6ECDE2}" srcOrd="2" destOrd="0" parTransId="{FCCC18AC-C71F-497D-9C49-0DBB272871BA}" sibTransId="{8B29FB1E-CD1B-41B0-8324-C1998DB74BD9}"/>
    <dgm:cxn modelId="{47247FA5-0B02-4675-8A72-77891E7E5A69}" srcId="{9220DDDD-881C-4F70-86C8-B9273D5792B5}" destId="{673DBF05-52D4-4021-9D64-48D6601A4430}" srcOrd="1" destOrd="0" parTransId="{5F227F5E-D926-43F2-81B6-B3D519A167A3}" sibTransId="{18141133-ED18-4C7C-8CD8-5A1D579D960C}"/>
    <dgm:cxn modelId="{59D11FA7-FB2B-4035-B978-0AC2CB79BBE4}" srcId="{9220DDDD-881C-4F70-86C8-B9273D5792B5}" destId="{B708474A-ABFD-4F3A-85C8-E62AE444B12E}" srcOrd="0" destOrd="0" parTransId="{1B4CF17E-D325-467A-B737-6B9A46AA76B4}" sibTransId="{84189BDC-D482-4394-ACDB-F4F71C04710D}"/>
    <dgm:cxn modelId="{5DFF4BB4-F861-4396-A80A-F846B43FECD6}" type="presOf" srcId="{9220DDDD-881C-4F70-86C8-B9273D5792B5}" destId="{97B0AFB0-8DF0-4569-9EC5-C049760F3377}" srcOrd="0" destOrd="0" presId="urn:microsoft.com/office/officeart/2008/layout/LinedList"/>
    <dgm:cxn modelId="{053AFEB8-8114-4799-ADFB-B6C98F8DD19E}" type="presOf" srcId="{23996386-871E-4EE6-B2F4-5C9BEE6ECDE2}" destId="{93E244E2-3283-4896-BE1B-F663F1E36DB8}" srcOrd="0" destOrd="0" presId="urn:microsoft.com/office/officeart/2008/layout/LinedList"/>
    <dgm:cxn modelId="{1ED038D8-270D-4AE0-8CA9-5DB704FEFF25}" type="presOf" srcId="{673DBF05-52D4-4021-9D64-48D6601A4430}" destId="{9DF4175D-C542-4A00-BD06-381371069CF2}" srcOrd="0" destOrd="0" presId="urn:microsoft.com/office/officeart/2008/layout/LinedList"/>
    <dgm:cxn modelId="{F9C3E7D9-67C8-4492-A73A-F98DBB95A7C6}" srcId="{9220DDDD-881C-4F70-86C8-B9273D5792B5}" destId="{67EB1C17-EB83-4F01-A8C3-964C5CD1AA25}" srcOrd="4" destOrd="0" parTransId="{D2837819-9620-4ABC-A7A4-B923876C39B7}" sibTransId="{2E45CCE7-FF5C-4C03-B475-9EB6EEBD5EDF}"/>
    <dgm:cxn modelId="{701612E4-D0CE-48AB-8411-8C95E195183D}" type="presOf" srcId="{67EB1C17-EB83-4F01-A8C3-964C5CD1AA25}" destId="{DD0C08DC-2A53-4662-AB58-A72DDA1CCC96}" srcOrd="0" destOrd="0" presId="urn:microsoft.com/office/officeart/2008/layout/LinedList"/>
    <dgm:cxn modelId="{40841DFB-CA19-42F6-A083-23935BE3B6B2}" type="presOf" srcId="{64090660-561F-4598-852A-82DF43D895E1}" destId="{8566B5F2-5BE0-4FF3-BD90-AF63C9100C19}" srcOrd="0" destOrd="0" presId="urn:microsoft.com/office/officeart/2008/layout/LinedList"/>
    <dgm:cxn modelId="{6E2431F6-5236-43A9-BCD6-29DF28DBA9E8}" type="presParOf" srcId="{97B0AFB0-8DF0-4569-9EC5-C049760F3377}" destId="{01F18BB5-B9FF-4CE5-811C-36A9DCBC1889}" srcOrd="0" destOrd="0" presId="urn:microsoft.com/office/officeart/2008/layout/LinedList"/>
    <dgm:cxn modelId="{9817608A-3D58-45B9-9BC3-77345413E9B4}" type="presParOf" srcId="{97B0AFB0-8DF0-4569-9EC5-C049760F3377}" destId="{6E992B9E-AA4E-4D34-93D5-03E39D77F548}" srcOrd="1" destOrd="0" presId="urn:microsoft.com/office/officeart/2008/layout/LinedList"/>
    <dgm:cxn modelId="{ABCBAC1E-1624-48A6-9E77-78AAC0BE7A07}" type="presParOf" srcId="{6E992B9E-AA4E-4D34-93D5-03E39D77F548}" destId="{9BFD5D6A-C74E-4488-98D9-3C70594B15E0}" srcOrd="0" destOrd="0" presId="urn:microsoft.com/office/officeart/2008/layout/LinedList"/>
    <dgm:cxn modelId="{B995A601-5517-485C-853E-88DBA349F5C8}" type="presParOf" srcId="{6E992B9E-AA4E-4D34-93D5-03E39D77F548}" destId="{297069F0-E37D-4C00-AFDE-8AE249E6FCAD}" srcOrd="1" destOrd="0" presId="urn:microsoft.com/office/officeart/2008/layout/LinedList"/>
    <dgm:cxn modelId="{E5F61C83-C22D-490F-AE00-E4471A678B8C}" type="presParOf" srcId="{97B0AFB0-8DF0-4569-9EC5-C049760F3377}" destId="{7C9D2BAB-3819-45AC-B6A3-BD4D4E125657}" srcOrd="2" destOrd="0" presId="urn:microsoft.com/office/officeart/2008/layout/LinedList"/>
    <dgm:cxn modelId="{FBA92983-3CB5-455E-A0FB-29E52F0C6D45}" type="presParOf" srcId="{97B0AFB0-8DF0-4569-9EC5-C049760F3377}" destId="{F929B83C-D034-4E59-A5F8-659E5ABCFB1C}" srcOrd="3" destOrd="0" presId="urn:microsoft.com/office/officeart/2008/layout/LinedList"/>
    <dgm:cxn modelId="{77EA2086-D5CE-4186-B2FB-826D4D2F8AA9}" type="presParOf" srcId="{F929B83C-D034-4E59-A5F8-659E5ABCFB1C}" destId="{9DF4175D-C542-4A00-BD06-381371069CF2}" srcOrd="0" destOrd="0" presId="urn:microsoft.com/office/officeart/2008/layout/LinedList"/>
    <dgm:cxn modelId="{984F107D-E251-4C32-BE51-D372F98814FD}" type="presParOf" srcId="{F929B83C-D034-4E59-A5F8-659E5ABCFB1C}" destId="{99504CD0-98DD-4177-9B61-D94D894FC4E1}" srcOrd="1" destOrd="0" presId="urn:microsoft.com/office/officeart/2008/layout/LinedList"/>
    <dgm:cxn modelId="{B5F9AA0F-9EC9-4EC3-B12A-E4F2ED9C5BB9}" type="presParOf" srcId="{97B0AFB0-8DF0-4569-9EC5-C049760F3377}" destId="{31E0C298-2B4C-417B-A94A-8A37B0DFCE99}" srcOrd="4" destOrd="0" presId="urn:microsoft.com/office/officeart/2008/layout/LinedList"/>
    <dgm:cxn modelId="{23E6F0D8-9269-44B0-AE2F-80179336E091}" type="presParOf" srcId="{97B0AFB0-8DF0-4569-9EC5-C049760F3377}" destId="{814C3AD2-4514-499E-BF8C-1644658D0637}" srcOrd="5" destOrd="0" presId="urn:microsoft.com/office/officeart/2008/layout/LinedList"/>
    <dgm:cxn modelId="{DE8B3E0A-EB86-489C-9094-C0DD8539B078}" type="presParOf" srcId="{814C3AD2-4514-499E-BF8C-1644658D0637}" destId="{93E244E2-3283-4896-BE1B-F663F1E36DB8}" srcOrd="0" destOrd="0" presId="urn:microsoft.com/office/officeart/2008/layout/LinedList"/>
    <dgm:cxn modelId="{F133B7BF-1DE9-4F3E-8E60-69EEDD4AFD4B}" type="presParOf" srcId="{814C3AD2-4514-499E-BF8C-1644658D0637}" destId="{952BBBD3-F747-4304-A116-B7FC804F0903}" srcOrd="1" destOrd="0" presId="urn:microsoft.com/office/officeart/2008/layout/LinedList"/>
    <dgm:cxn modelId="{22AF0BFC-D553-44B2-8393-B14B69F083BB}" type="presParOf" srcId="{97B0AFB0-8DF0-4569-9EC5-C049760F3377}" destId="{854CDCD2-4DF1-4446-881B-FB8C77A67705}" srcOrd="6" destOrd="0" presId="urn:microsoft.com/office/officeart/2008/layout/LinedList"/>
    <dgm:cxn modelId="{CCBC507F-D855-49FC-B231-E78814D8FF3A}" type="presParOf" srcId="{97B0AFB0-8DF0-4569-9EC5-C049760F3377}" destId="{F7663ED5-FA0F-49D8-A244-A8E7556DE0E8}" srcOrd="7" destOrd="0" presId="urn:microsoft.com/office/officeart/2008/layout/LinedList"/>
    <dgm:cxn modelId="{96639A02-9BE1-4DEF-ABDD-A815690766F5}" type="presParOf" srcId="{F7663ED5-FA0F-49D8-A244-A8E7556DE0E8}" destId="{8566B5F2-5BE0-4FF3-BD90-AF63C9100C19}" srcOrd="0" destOrd="0" presId="urn:microsoft.com/office/officeart/2008/layout/LinedList"/>
    <dgm:cxn modelId="{E7CAE918-2C4E-4814-9477-FF6569C8A983}" type="presParOf" srcId="{F7663ED5-FA0F-49D8-A244-A8E7556DE0E8}" destId="{02B08D0F-1C55-4D41-AB59-DDD58906CCE5}" srcOrd="1" destOrd="0" presId="urn:microsoft.com/office/officeart/2008/layout/LinedList"/>
    <dgm:cxn modelId="{100FAC14-997E-4759-8926-910E237525F4}" type="presParOf" srcId="{97B0AFB0-8DF0-4569-9EC5-C049760F3377}" destId="{8404FEDD-D568-44D2-9C00-D61A57B5CB83}" srcOrd="8" destOrd="0" presId="urn:microsoft.com/office/officeart/2008/layout/LinedList"/>
    <dgm:cxn modelId="{6C47F38F-3C78-41C8-957A-0D4DCB2ACC28}" type="presParOf" srcId="{97B0AFB0-8DF0-4569-9EC5-C049760F3377}" destId="{F7BE8F0A-CE7C-43E7-B555-B99FA0B308FE}" srcOrd="9" destOrd="0" presId="urn:microsoft.com/office/officeart/2008/layout/LinedList"/>
    <dgm:cxn modelId="{4BB422CF-0650-4A2E-8039-7F69BB4EC77A}" type="presParOf" srcId="{F7BE8F0A-CE7C-43E7-B555-B99FA0B308FE}" destId="{DD0C08DC-2A53-4662-AB58-A72DDA1CCC96}" srcOrd="0" destOrd="0" presId="urn:microsoft.com/office/officeart/2008/layout/LinedList"/>
    <dgm:cxn modelId="{10F47403-4A55-49BB-AAF4-8ADD7B33E1D7}" type="presParOf" srcId="{F7BE8F0A-CE7C-43E7-B555-B99FA0B308FE}" destId="{AB754907-5F43-4E8D-B121-83677B736F9C}" srcOrd="1" destOrd="0" presId="urn:microsoft.com/office/officeart/2008/layout/LinedList"/>
  </dgm:cxnLst>
  <dgm:bg>
    <a:noFill/>
  </dgm:bg>
  <dgm:whole>
    <a:ln w="19050">
      <a:solidFill>
        <a:schemeClr val="accent2"/>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0DDDD-881C-4F70-86C8-B9273D5792B5}" type="doc">
      <dgm:prSet loTypeId="urn:microsoft.com/office/officeart/2008/layout/LinedList" loCatId="list" qsTypeId="urn:microsoft.com/office/officeart/2005/8/quickstyle/simple4" qsCatId="simple" csTypeId="urn:microsoft.com/office/officeart/2005/8/colors/accent2_1" csCatId="accent2" phldr="1"/>
      <dgm:spPr/>
      <dgm:t>
        <a:bodyPr/>
        <a:lstStyle/>
        <a:p>
          <a:endParaRPr kumimoji="1" lang="ja-JP" altLang="en-US"/>
        </a:p>
      </dgm:t>
    </dgm:pt>
    <dgm:pt modelId="{B708474A-ABFD-4F3A-85C8-E62AE444B12E}">
      <dgm:prSet phldrT="[テキスト]" custT="1"/>
      <dgm:spPr/>
      <dgm:t>
        <a:bodyPr anchor="ct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振込口座の変更</a:t>
          </a:r>
        </a:p>
      </dgm:t>
    </dgm:pt>
    <dgm:pt modelId="{1B4CF17E-D325-467A-B737-6B9A46AA76B4}" type="parTrans" cxnId="{59D11FA7-FB2B-4035-B978-0AC2CB79BBE4}">
      <dgm:prSet/>
      <dgm:spPr/>
      <dgm:t>
        <a:bodyPr/>
        <a:lstStyle/>
        <a:p>
          <a:endParaRPr kumimoji="1" lang="ja-JP" altLang="en-US" sz="1500">
            <a:latin typeface="メイリオ" panose="020B0604030504040204" pitchFamily="50" charset="-128"/>
            <a:ea typeface="メイリオ" panose="020B0604030504040204" pitchFamily="50" charset="-128"/>
            <a:cs typeface="メイリオ" panose="020B0604030504040204" pitchFamily="50" charset="-128"/>
          </a:endParaRPr>
        </a:p>
      </dgm:t>
    </dgm:pt>
    <dgm:pt modelId="{84189BDC-D482-4394-ACDB-F4F71C04710D}" type="sibTrans" cxnId="{59D11FA7-FB2B-4035-B978-0AC2CB79BBE4}">
      <dgm:prSet/>
      <dgm:spPr/>
      <dgm:t>
        <a:bodyPr/>
        <a:lstStyle/>
        <a:p>
          <a:endParaRPr kumimoji="1" lang="ja-JP" altLang="en-US" sz="1500">
            <a:latin typeface="メイリオ" panose="020B0604030504040204" pitchFamily="50" charset="-128"/>
            <a:ea typeface="メイリオ" panose="020B0604030504040204" pitchFamily="50" charset="-128"/>
            <a:cs typeface="メイリオ" panose="020B0604030504040204" pitchFamily="50" charset="-128"/>
          </a:endParaRPr>
        </a:p>
      </dgm:t>
    </dgm:pt>
    <dgm:pt modelId="{673DBF05-52D4-4021-9D64-48D6601A4430}">
      <dgm:prSet phldrT="[テキスト]" custT="1"/>
      <dgm:spPr/>
      <dgm:t>
        <a:bodyPr anchor="ctr"/>
        <a:lstStyle/>
        <a:p>
          <a:pPr>
            <a:lnSpc>
              <a:spcPts val="3000"/>
            </a:lnSpc>
            <a:spcAft>
              <a:spcPts val="0"/>
            </a:spcAft>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通学形態の変更</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spcAft>
              <a:spcPts val="0"/>
            </a:spcAft>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（自宅通学・自宅外通学）</a:t>
          </a:r>
        </a:p>
      </dgm:t>
    </dgm:pt>
    <dgm:pt modelId="{5F227F5E-D926-43F2-81B6-B3D519A167A3}" type="parTrans" cxnId="{47247FA5-0B02-4675-8A72-77891E7E5A69}">
      <dgm:prSet/>
      <dgm:spPr/>
      <dgm:t>
        <a:bodyPr/>
        <a:lstStyle/>
        <a:p>
          <a:endParaRPr kumimoji="1" lang="ja-JP" altLang="en-US" sz="1500"/>
        </a:p>
      </dgm:t>
    </dgm:pt>
    <dgm:pt modelId="{18141133-ED18-4C7C-8CD8-5A1D579D960C}" type="sibTrans" cxnId="{47247FA5-0B02-4675-8A72-77891E7E5A69}">
      <dgm:prSet/>
      <dgm:spPr/>
      <dgm:t>
        <a:bodyPr/>
        <a:lstStyle/>
        <a:p>
          <a:endParaRPr kumimoji="1" lang="ja-JP" altLang="en-US" sz="1500"/>
        </a:p>
      </dgm:t>
    </dgm:pt>
    <dgm:pt modelId="{23996386-871E-4EE6-B2F4-5C9BEE6ECDE2}">
      <dgm:prSet phldrT="[テキスト]" custT="1"/>
      <dgm:spPr/>
      <dgm:t>
        <a:bodyPr anchor="ctr"/>
        <a:lstStyle/>
        <a:p>
          <a:pPr>
            <a:lnSpc>
              <a:spcPct val="90000"/>
            </a:lnSpc>
          </a:pP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8B29FB1E-CD1B-41B0-8324-C1998DB74BD9}" type="sibTrans" cxnId="{FB93B491-1AB1-4E33-B1C6-B376E9F32163}">
      <dgm:prSet/>
      <dgm:spPr/>
      <dgm:t>
        <a:bodyPr/>
        <a:lstStyle/>
        <a:p>
          <a:endParaRPr kumimoji="1" lang="ja-JP" altLang="en-US" sz="1500">
            <a:latin typeface="メイリオ" panose="020B0604030504040204" pitchFamily="50" charset="-128"/>
            <a:ea typeface="メイリオ" panose="020B0604030504040204" pitchFamily="50" charset="-128"/>
            <a:cs typeface="メイリオ" panose="020B0604030504040204" pitchFamily="50" charset="-128"/>
          </a:endParaRPr>
        </a:p>
      </dgm:t>
    </dgm:pt>
    <dgm:pt modelId="{FCCC18AC-C71F-497D-9C49-0DBB272871BA}" type="parTrans" cxnId="{FB93B491-1AB1-4E33-B1C6-B376E9F32163}">
      <dgm:prSet/>
      <dgm:spPr/>
      <dgm:t>
        <a:bodyPr/>
        <a:lstStyle/>
        <a:p>
          <a:endParaRPr kumimoji="1" lang="ja-JP" altLang="en-US" sz="1500">
            <a:latin typeface="メイリオ" panose="020B0604030504040204" pitchFamily="50" charset="-128"/>
            <a:ea typeface="メイリオ" panose="020B0604030504040204" pitchFamily="50" charset="-128"/>
            <a:cs typeface="メイリオ" panose="020B0604030504040204" pitchFamily="50" charset="-128"/>
          </a:endParaRPr>
        </a:p>
      </dgm:t>
    </dgm:pt>
    <dgm:pt modelId="{F3646BC7-594D-4DCA-B62D-AA5905838B58}">
      <dgm:prSet phldrT="[テキスト]" custT="1"/>
      <dgm:spPr/>
      <dgm:t>
        <a:bodyPr anchor="ctr"/>
        <a:lstStyle/>
        <a:p>
          <a:pPr>
            <a:spcAft>
              <a:spcPts val="0"/>
            </a:spcAft>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転学・編入学</a:t>
          </a:r>
        </a:p>
      </dgm:t>
    </dgm:pt>
    <dgm:pt modelId="{B4B8D044-05CB-481A-BBE7-B6F4F5A6FE0F}" type="parTrans" cxnId="{BD206803-13C1-4EEB-9586-8B69DF48C0A4}">
      <dgm:prSet/>
      <dgm:spPr/>
      <dgm:t>
        <a:bodyPr/>
        <a:lstStyle/>
        <a:p>
          <a:endParaRPr kumimoji="1" lang="ja-JP" altLang="en-US"/>
        </a:p>
      </dgm:t>
    </dgm:pt>
    <dgm:pt modelId="{8BAB0065-E62B-4B1C-B207-6FB89D494FF3}" type="sibTrans" cxnId="{BD206803-13C1-4EEB-9586-8B69DF48C0A4}">
      <dgm:prSet/>
      <dgm:spPr/>
      <dgm:t>
        <a:bodyPr/>
        <a:lstStyle/>
        <a:p>
          <a:endParaRPr kumimoji="1" lang="ja-JP" altLang="en-US"/>
        </a:p>
      </dgm:t>
    </dgm:pt>
    <dgm:pt modelId="{4A937C8B-8F27-4784-B397-F1CAEAFE5E29}">
      <dgm:prSet phldrT="[テキスト]" custT="1"/>
      <dgm:spPr/>
      <dgm:t>
        <a:bodyPr anchor="ctr"/>
        <a:lstStyle/>
        <a:p>
          <a:pPr>
            <a:spcAft>
              <a:spcPts val="0"/>
            </a:spcAft>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転学部（科）</a:t>
          </a:r>
        </a:p>
      </dgm:t>
    </dgm:pt>
    <dgm:pt modelId="{2638566A-0259-425C-9A47-EE566DE57E98}" type="parTrans" cxnId="{7CCD8A18-BACA-4899-8D37-31A25BDC5D86}">
      <dgm:prSet/>
      <dgm:spPr/>
      <dgm:t>
        <a:bodyPr/>
        <a:lstStyle/>
        <a:p>
          <a:endParaRPr kumimoji="1" lang="ja-JP" altLang="en-US"/>
        </a:p>
      </dgm:t>
    </dgm:pt>
    <dgm:pt modelId="{A23A5F80-DBDF-4788-9C8A-BE8966221C8F}" type="sibTrans" cxnId="{7CCD8A18-BACA-4899-8D37-31A25BDC5D86}">
      <dgm:prSet/>
      <dgm:spPr/>
      <dgm:t>
        <a:bodyPr/>
        <a:lstStyle/>
        <a:p>
          <a:endParaRPr kumimoji="1" lang="ja-JP" altLang="en-US"/>
        </a:p>
      </dgm:t>
    </dgm:pt>
    <dgm:pt modelId="{97B0AFB0-8DF0-4569-9EC5-C049760F3377}" type="pres">
      <dgm:prSet presAssocID="{9220DDDD-881C-4F70-86C8-B9273D5792B5}" presName="vert0" presStyleCnt="0">
        <dgm:presLayoutVars>
          <dgm:dir/>
          <dgm:animOne val="branch"/>
          <dgm:animLvl val="lvl"/>
        </dgm:presLayoutVars>
      </dgm:prSet>
      <dgm:spPr/>
    </dgm:pt>
    <dgm:pt modelId="{01F18BB5-B9FF-4CE5-811C-36A9DCBC1889}" type="pres">
      <dgm:prSet presAssocID="{B708474A-ABFD-4F3A-85C8-E62AE444B12E}" presName="thickLine" presStyleLbl="alignNode1" presStyleIdx="0" presStyleCnt="5" custLinFactNeighborX="447" custLinFactNeighborY="-19511"/>
      <dgm:spPr/>
    </dgm:pt>
    <dgm:pt modelId="{6E992B9E-AA4E-4D34-93D5-03E39D77F548}" type="pres">
      <dgm:prSet presAssocID="{B708474A-ABFD-4F3A-85C8-E62AE444B12E}" presName="horz1" presStyleCnt="0"/>
      <dgm:spPr/>
    </dgm:pt>
    <dgm:pt modelId="{9BFD5D6A-C74E-4488-98D9-3C70594B15E0}" type="pres">
      <dgm:prSet presAssocID="{B708474A-ABFD-4F3A-85C8-E62AE444B12E}" presName="tx1" presStyleLbl="revTx" presStyleIdx="0" presStyleCnt="5" custLinFactNeighborY="16095"/>
      <dgm:spPr/>
    </dgm:pt>
    <dgm:pt modelId="{297069F0-E37D-4C00-AFDE-8AE249E6FCAD}" type="pres">
      <dgm:prSet presAssocID="{B708474A-ABFD-4F3A-85C8-E62AE444B12E}" presName="vert1" presStyleCnt="0"/>
      <dgm:spPr/>
    </dgm:pt>
    <dgm:pt modelId="{7C9D2BAB-3819-45AC-B6A3-BD4D4E125657}" type="pres">
      <dgm:prSet presAssocID="{673DBF05-52D4-4021-9D64-48D6601A4430}" presName="thickLine" presStyleLbl="alignNode1" presStyleIdx="1" presStyleCnt="5" custLinFactNeighborY="17840"/>
      <dgm:spPr>
        <a:blipFill rotWithShape="0">
          <a:blip xmlns:r="http://schemas.openxmlformats.org/officeDocument/2006/relationships" r:embed="rId1"/>
          <a:stretch>
            <a:fillRect/>
          </a:stretch>
        </a:blipFill>
      </dgm:spPr>
    </dgm:pt>
    <dgm:pt modelId="{F929B83C-D034-4E59-A5F8-659E5ABCFB1C}" type="pres">
      <dgm:prSet presAssocID="{673DBF05-52D4-4021-9D64-48D6601A4430}" presName="horz1" presStyleCnt="0"/>
      <dgm:spPr/>
    </dgm:pt>
    <dgm:pt modelId="{9DF4175D-C542-4A00-BD06-381371069CF2}" type="pres">
      <dgm:prSet presAssocID="{673DBF05-52D4-4021-9D64-48D6601A4430}" presName="tx1" presStyleLbl="revTx" presStyleIdx="1" presStyleCnt="5" custScaleY="155435" custLinFactNeighborY="35190"/>
      <dgm:spPr/>
    </dgm:pt>
    <dgm:pt modelId="{99504CD0-98DD-4177-9B61-D94D894FC4E1}" type="pres">
      <dgm:prSet presAssocID="{673DBF05-52D4-4021-9D64-48D6601A4430}" presName="vert1" presStyleCnt="0"/>
      <dgm:spPr/>
    </dgm:pt>
    <dgm:pt modelId="{96169A9A-650E-486E-84A9-462E05F22BB8}" type="pres">
      <dgm:prSet presAssocID="{F3646BC7-594D-4DCA-B62D-AA5905838B58}" presName="thickLine" presStyleLbl="alignNode1" presStyleIdx="2" presStyleCnt="5" custLinFactNeighborY="11919"/>
      <dgm:spPr/>
    </dgm:pt>
    <dgm:pt modelId="{EAF508F2-EA1E-4350-9E0C-36C2DEBAE6D4}" type="pres">
      <dgm:prSet presAssocID="{F3646BC7-594D-4DCA-B62D-AA5905838B58}" presName="horz1" presStyleCnt="0"/>
      <dgm:spPr/>
    </dgm:pt>
    <dgm:pt modelId="{3BF78532-B7B0-4FD2-8047-ADC7B680F866}" type="pres">
      <dgm:prSet presAssocID="{F3646BC7-594D-4DCA-B62D-AA5905838B58}" presName="tx1" presStyleLbl="revTx" presStyleIdx="2" presStyleCnt="5" custLinFactNeighborY="35190"/>
      <dgm:spPr/>
    </dgm:pt>
    <dgm:pt modelId="{B5128FC7-7FEE-4E1C-A75F-4661E34F3864}" type="pres">
      <dgm:prSet presAssocID="{F3646BC7-594D-4DCA-B62D-AA5905838B58}" presName="vert1" presStyleCnt="0"/>
      <dgm:spPr/>
    </dgm:pt>
    <dgm:pt modelId="{47484CAA-9C33-453C-99FE-696BE7DB80D7}" type="pres">
      <dgm:prSet presAssocID="{4A937C8B-8F27-4784-B397-F1CAEAFE5E29}" presName="thickLine" presStyleLbl="alignNode1" presStyleIdx="3" presStyleCnt="5" custLinFactNeighborY="51544"/>
      <dgm:spPr/>
    </dgm:pt>
    <dgm:pt modelId="{8A452EB6-3700-4DC0-89D3-3B1D36C526EF}" type="pres">
      <dgm:prSet presAssocID="{4A937C8B-8F27-4784-B397-F1CAEAFE5E29}" presName="horz1" presStyleCnt="0"/>
      <dgm:spPr/>
    </dgm:pt>
    <dgm:pt modelId="{70D74F8F-3AA0-4656-B8C5-27F4BE9AF37A}" type="pres">
      <dgm:prSet presAssocID="{4A937C8B-8F27-4784-B397-F1CAEAFE5E29}" presName="tx1" presStyleLbl="revTx" presStyleIdx="3" presStyleCnt="5" custLinFactNeighborY="81918"/>
      <dgm:spPr/>
    </dgm:pt>
    <dgm:pt modelId="{F308B94A-6A96-4EDF-B066-0BFF1EB4C3F5}" type="pres">
      <dgm:prSet presAssocID="{4A937C8B-8F27-4784-B397-F1CAEAFE5E29}" presName="vert1" presStyleCnt="0"/>
      <dgm:spPr/>
    </dgm:pt>
    <dgm:pt modelId="{31E0C298-2B4C-417B-A94A-8A37B0DFCE99}" type="pres">
      <dgm:prSet presAssocID="{23996386-871E-4EE6-B2F4-5C9BEE6ECDE2}" presName="thickLine" presStyleLbl="alignNode1" presStyleIdx="4" presStyleCnt="5" custLinFactY="4457" custLinFactNeighborX="-1667" custLinFactNeighborY="100000"/>
      <dgm:spPr/>
    </dgm:pt>
    <dgm:pt modelId="{814C3AD2-4514-499E-BF8C-1644658D0637}" type="pres">
      <dgm:prSet presAssocID="{23996386-871E-4EE6-B2F4-5C9BEE6ECDE2}" presName="horz1" presStyleCnt="0"/>
      <dgm:spPr/>
    </dgm:pt>
    <dgm:pt modelId="{93E244E2-3283-4896-BE1B-F663F1E36DB8}" type="pres">
      <dgm:prSet presAssocID="{23996386-871E-4EE6-B2F4-5C9BEE6ECDE2}" presName="tx1" presStyleLbl="revTx" presStyleIdx="4" presStyleCnt="5" custScaleY="90909" custLinFactNeighborY="2441"/>
      <dgm:spPr/>
    </dgm:pt>
    <dgm:pt modelId="{952BBBD3-F747-4304-A116-B7FC804F0903}" type="pres">
      <dgm:prSet presAssocID="{23996386-871E-4EE6-B2F4-5C9BEE6ECDE2}" presName="vert1" presStyleCnt="0"/>
      <dgm:spPr/>
    </dgm:pt>
  </dgm:ptLst>
  <dgm:cxnLst>
    <dgm:cxn modelId="{BD206803-13C1-4EEB-9586-8B69DF48C0A4}" srcId="{9220DDDD-881C-4F70-86C8-B9273D5792B5}" destId="{F3646BC7-594D-4DCA-B62D-AA5905838B58}" srcOrd="2" destOrd="0" parTransId="{B4B8D044-05CB-481A-BBE7-B6F4F5A6FE0F}" sibTransId="{8BAB0065-E62B-4B1C-B207-6FB89D494FF3}"/>
    <dgm:cxn modelId="{F6ADE10B-4FAF-44EF-B20B-8F5E014539EB}" type="presOf" srcId="{B708474A-ABFD-4F3A-85C8-E62AE444B12E}" destId="{9BFD5D6A-C74E-4488-98D9-3C70594B15E0}" srcOrd="0" destOrd="0" presId="urn:microsoft.com/office/officeart/2008/layout/LinedList"/>
    <dgm:cxn modelId="{7CCD8A18-BACA-4899-8D37-31A25BDC5D86}" srcId="{9220DDDD-881C-4F70-86C8-B9273D5792B5}" destId="{4A937C8B-8F27-4784-B397-F1CAEAFE5E29}" srcOrd="3" destOrd="0" parTransId="{2638566A-0259-425C-9A47-EE566DE57E98}" sibTransId="{A23A5F80-DBDF-4788-9C8A-BE8966221C8F}"/>
    <dgm:cxn modelId="{D764D168-9574-4E43-9699-EC6FAC121B2F}" type="presOf" srcId="{F3646BC7-594D-4DCA-B62D-AA5905838B58}" destId="{3BF78532-B7B0-4FD2-8047-ADC7B680F866}" srcOrd="0" destOrd="0" presId="urn:microsoft.com/office/officeart/2008/layout/LinedList"/>
    <dgm:cxn modelId="{A3633381-A0B6-4265-B0DF-3AAA8FC8B207}" type="presOf" srcId="{673DBF05-52D4-4021-9D64-48D6601A4430}" destId="{9DF4175D-C542-4A00-BD06-381371069CF2}" srcOrd="0" destOrd="0" presId="urn:microsoft.com/office/officeart/2008/layout/LinedList"/>
    <dgm:cxn modelId="{FB93B491-1AB1-4E33-B1C6-B376E9F32163}" srcId="{9220DDDD-881C-4F70-86C8-B9273D5792B5}" destId="{23996386-871E-4EE6-B2F4-5C9BEE6ECDE2}" srcOrd="4" destOrd="0" parTransId="{FCCC18AC-C71F-497D-9C49-0DBB272871BA}" sibTransId="{8B29FB1E-CD1B-41B0-8324-C1998DB74BD9}"/>
    <dgm:cxn modelId="{1E8E20A0-00F6-4A88-9850-F91AE4CBC507}" type="presOf" srcId="{4A937C8B-8F27-4784-B397-F1CAEAFE5E29}" destId="{70D74F8F-3AA0-4656-B8C5-27F4BE9AF37A}" srcOrd="0" destOrd="0" presId="urn:microsoft.com/office/officeart/2008/layout/LinedList"/>
    <dgm:cxn modelId="{48C2EAA0-16C6-4372-9619-7759D09F72C2}" type="presOf" srcId="{9220DDDD-881C-4F70-86C8-B9273D5792B5}" destId="{97B0AFB0-8DF0-4569-9EC5-C049760F3377}" srcOrd="0" destOrd="0" presId="urn:microsoft.com/office/officeart/2008/layout/LinedList"/>
    <dgm:cxn modelId="{47247FA5-0B02-4675-8A72-77891E7E5A69}" srcId="{9220DDDD-881C-4F70-86C8-B9273D5792B5}" destId="{673DBF05-52D4-4021-9D64-48D6601A4430}" srcOrd="1" destOrd="0" parTransId="{5F227F5E-D926-43F2-81B6-B3D519A167A3}" sibTransId="{18141133-ED18-4C7C-8CD8-5A1D579D960C}"/>
    <dgm:cxn modelId="{59D11FA7-FB2B-4035-B978-0AC2CB79BBE4}" srcId="{9220DDDD-881C-4F70-86C8-B9273D5792B5}" destId="{B708474A-ABFD-4F3A-85C8-E62AE444B12E}" srcOrd="0" destOrd="0" parTransId="{1B4CF17E-D325-467A-B737-6B9A46AA76B4}" sibTransId="{84189BDC-D482-4394-ACDB-F4F71C04710D}"/>
    <dgm:cxn modelId="{F1E997EC-F4DB-487B-BAE2-5E2D8A6919B0}" type="presOf" srcId="{23996386-871E-4EE6-B2F4-5C9BEE6ECDE2}" destId="{93E244E2-3283-4896-BE1B-F663F1E36DB8}" srcOrd="0" destOrd="0" presId="urn:microsoft.com/office/officeart/2008/layout/LinedList"/>
    <dgm:cxn modelId="{166CF32E-21D5-4597-8B27-B8EE137E4A3C}" type="presParOf" srcId="{97B0AFB0-8DF0-4569-9EC5-C049760F3377}" destId="{01F18BB5-B9FF-4CE5-811C-36A9DCBC1889}" srcOrd="0" destOrd="0" presId="urn:microsoft.com/office/officeart/2008/layout/LinedList"/>
    <dgm:cxn modelId="{733663BF-9A78-471E-908F-229E4AD3E569}" type="presParOf" srcId="{97B0AFB0-8DF0-4569-9EC5-C049760F3377}" destId="{6E992B9E-AA4E-4D34-93D5-03E39D77F548}" srcOrd="1" destOrd="0" presId="urn:microsoft.com/office/officeart/2008/layout/LinedList"/>
    <dgm:cxn modelId="{D4CC3E71-7FCD-4A95-985C-5B416115AC51}" type="presParOf" srcId="{6E992B9E-AA4E-4D34-93D5-03E39D77F548}" destId="{9BFD5D6A-C74E-4488-98D9-3C70594B15E0}" srcOrd="0" destOrd="0" presId="urn:microsoft.com/office/officeart/2008/layout/LinedList"/>
    <dgm:cxn modelId="{2E417810-F15A-4021-B92A-F73F39D3AA30}" type="presParOf" srcId="{6E992B9E-AA4E-4D34-93D5-03E39D77F548}" destId="{297069F0-E37D-4C00-AFDE-8AE249E6FCAD}" srcOrd="1" destOrd="0" presId="urn:microsoft.com/office/officeart/2008/layout/LinedList"/>
    <dgm:cxn modelId="{1A5A3D57-6195-44FB-8FBC-06C9EA24EE1A}" type="presParOf" srcId="{97B0AFB0-8DF0-4569-9EC5-C049760F3377}" destId="{7C9D2BAB-3819-45AC-B6A3-BD4D4E125657}" srcOrd="2" destOrd="0" presId="urn:microsoft.com/office/officeart/2008/layout/LinedList"/>
    <dgm:cxn modelId="{58D4AE48-1A44-4B11-9652-7DAB7DB8F69F}" type="presParOf" srcId="{97B0AFB0-8DF0-4569-9EC5-C049760F3377}" destId="{F929B83C-D034-4E59-A5F8-659E5ABCFB1C}" srcOrd="3" destOrd="0" presId="urn:microsoft.com/office/officeart/2008/layout/LinedList"/>
    <dgm:cxn modelId="{B1ED622A-EC59-4510-BFEA-D5BD2EF92433}" type="presParOf" srcId="{F929B83C-D034-4E59-A5F8-659E5ABCFB1C}" destId="{9DF4175D-C542-4A00-BD06-381371069CF2}" srcOrd="0" destOrd="0" presId="urn:microsoft.com/office/officeart/2008/layout/LinedList"/>
    <dgm:cxn modelId="{5F05972C-243D-4E1B-8A44-92B1DB17DD72}" type="presParOf" srcId="{F929B83C-D034-4E59-A5F8-659E5ABCFB1C}" destId="{99504CD0-98DD-4177-9B61-D94D894FC4E1}" srcOrd="1" destOrd="0" presId="urn:microsoft.com/office/officeart/2008/layout/LinedList"/>
    <dgm:cxn modelId="{72FB4D5A-1BB7-460A-9637-588D09F7729E}" type="presParOf" srcId="{97B0AFB0-8DF0-4569-9EC5-C049760F3377}" destId="{96169A9A-650E-486E-84A9-462E05F22BB8}" srcOrd="4" destOrd="0" presId="urn:microsoft.com/office/officeart/2008/layout/LinedList"/>
    <dgm:cxn modelId="{11696F02-2BB1-424E-AA00-3A16CC61963B}" type="presParOf" srcId="{97B0AFB0-8DF0-4569-9EC5-C049760F3377}" destId="{EAF508F2-EA1E-4350-9E0C-36C2DEBAE6D4}" srcOrd="5" destOrd="0" presId="urn:microsoft.com/office/officeart/2008/layout/LinedList"/>
    <dgm:cxn modelId="{6031DC05-B2D1-4B30-B6FD-786178CE7B52}" type="presParOf" srcId="{EAF508F2-EA1E-4350-9E0C-36C2DEBAE6D4}" destId="{3BF78532-B7B0-4FD2-8047-ADC7B680F866}" srcOrd="0" destOrd="0" presId="urn:microsoft.com/office/officeart/2008/layout/LinedList"/>
    <dgm:cxn modelId="{CD6920C7-1DD5-4C72-9EAB-9CBF7ED9C0F0}" type="presParOf" srcId="{EAF508F2-EA1E-4350-9E0C-36C2DEBAE6D4}" destId="{B5128FC7-7FEE-4E1C-A75F-4661E34F3864}" srcOrd="1" destOrd="0" presId="urn:microsoft.com/office/officeart/2008/layout/LinedList"/>
    <dgm:cxn modelId="{A6F3B99C-C7E8-4154-B04E-2AB41F9AF08D}" type="presParOf" srcId="{97B0AFB0-8DF0-4569-9EC5-C049760F3377}" destId="{47484CAA-9C33-453C-99FE-696BE7DB80D7}" srcOrd="6" destOrd="0" presId="urn:microsoft.com/office/officeart/2008/layout/LinedList"/>
    <dgm:cxn modelId="{0695B2DF-B02C-4BC5-89C5-BD3D61F7F0EF}" type="presParOf" srcId="{97B0AFB0-8DF0-4569-9EC5-C049760F3377}" destId="{8A452EB6-3700-4DC0-89D3-3B1D36C526EF}" srcOrd="7" destOrd="0" presId="urn:microsoft.com/office/officeart/2008/layout/LinedList"/>
    <dgm:cxn modelId="{54CAF5B4-18EB-43E5-B4A9-5EB83F8F2F1C}" type="presParOf" srcId="{8A452EB6-3700-4DC0-89D3-3B1D36C526EF}" destId="{70D74F8F-3AA0-4656-B8C5-27F4BE9AF37A}" srcOrd="0" destOrd="0" presId="urn:microsoft.com/office/officeart/2008/layout/LinedList"/>
    <dgm:cxn modelId="{8DB09D24-6E3B-4C65-A162-73B1631DED43}" type="presParOf" srcId="{8A452EB6-3700-4DC0-89D3-3B1D36C526EF}" destId="{F308B94A-6A96-4EDF-B066-0BFF1EB4C3F5}" srcOrd="1" destOrd="0" presId="urn:microsoft.com/office/officeart/2008/layout/LinedList"/>
    <dgm:cxn modelId="{4E95D5D3-8F7B-435B-AFB7-F708FEB5A5DE}" type="presParOf" srcId="{97B0AFB0-8DF0-4569-9EC5-C049760F3377}" destId="{31E0C298-2B4C-417B-A94A-8A37B0DFCE99}" srcOrd="8" destOrd="0" presId="urn:microsoft.com/office/officeart/2008/layout/LinedList"/>
    <dgm:cxn modelId="{1C1E2C12-9B9E-465D-935E-1308CABBDE4C}" type="presParOf" srcId="{97B0AFB0-8DF0-4569-9EC5-C049760F3377}" destId="{814C3AD2-4514-499E-BF8C-1644658D0637}" srcOrd="9" destOrd="0" presId="urn:microsoft.com/office/officeart/2008/layout/LinedList"/>
    <dgm:cxn modelId="{86EFDFE0-5D6C-4152-A90D-33131BAA9E74}" type="presParOf" srcId="{814C3AD2-4514-499E-BF8C-1644658D0637}" destId="{93E244E2-3283-4896-BE1B-F663F1E36DB8}" srcOrd="0" destOrd="0" presId="urn:microsoft.com/office/officeart/2008/layout/LinedList"/>
    <dgm:cxn modelId="{575B2388-0956-44C1-8B25-16718844258E}" type="presParOf" srcId="{814C3AD2-4514-499E-BF8C-1644658D0637}" destId="{952BBBD3-F747-4304-A116-B7FC804F0903}" srcOrd="1" destOrd="0" presId="urn:microsoft.com/office/officeart/2008/layout/LinedList"/>
  </dgm:cxnLst>
  <dgm:bg>
    <a:noFill/>
  </dgm:bg>
  <dgm:whole>
    <a:ln w="19050">
      <a:solidFill>
        <a:schemeClr val="accent2"/>
      </a:solidFill>
    </a:ln>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18BB5-B9FF-4CE5-811C-36A9DCBC1889}">
      <dsp:nvSpPr>
        <dsp:cNvPr id="0" name=""/>
        <dsp:cNvSpPr/>
      </dsp:nvSpPr>
      <dsp:spPr>
        <a:xfrm>
          <a:off x="0" y="0"/>
          <a:ext cx="3945830"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9BFD5D6A-C74E-4488-98D9-3C70594B15E0}">
      <dsp:nvSpPr>
        <dsp:cNvPr id="0" name=""/>
        <dsp:cNvSpPr/>
      </dsp:nvSpPr>
      <dsp:spPr>
        <a:xfrm>
          <a:off x="0" y="518"/>
          <a:ext cx="3945830" cy="849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改氏名</a:t>
          </a:r>
        </a:p>
      </dsp:txBody>
      <dsp:txXfrm>
        <a:off x="0" y="518"/>
        <a:ext cx="3945830" cy="849486"/>
      </dsp:txXfrm>
    </dsp:sp>
    <dsp:sp modelId="{7C9D2BAB-3819-45AC-B6A3-BD4D4E125657}">
      <dsp:nvSpPr>
        <dsp:cNvPr id="0" name=""/>
        <dsp:cNvSpPr/>
      </dsp:nvSpPr>
      <dsp:spPr>
        <a:xfrm>
          <a:off x="0" y="792087"/>
          <a:ext cx="3945830"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9DF4175D-C542-4A00-BD06-381371069CF2}">
      <dsp:nvSpPr>
        <dsp:cNvPr id="0" name=""/>
        <dsp:cNvSpPr/>
      </dsp:nvSpPr>
      <dsp:spPr>
        <a:xfrm>
          <a:off x="0" y="850005"/>
          <a:ext cx="3945830" cy="849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退学</a:t>
          </a:r>
        </a:p>
      </dsp:txBody>
      <dsp:txXfrm>
        <a:off x="0" y="850005"/>
        <a:ext cx="3945830" cy="849486"/>
      </dsp:txXfrm>
    </dsp:sp>
    <dsp:sp modelId="{31E0C298-2B4C-417B-A94A-8A37B0DFCE99}">
      <dsp:nvSpPr>
        <dsp:cNvPr id="0" name=""/>
        <dsp:cNvSpPr/>
      </dsp:nvSpPr>
      <dsp:spPr>
        <a:xfrm>
          <a:off x="0" y="1656185"/>
          <a:ext cx="3945830"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93E244E2-3283-4896-BE1B-F663F1E36DB8}">
      <dsp:nvSpPr>
        <dsp:cNvPr id="0" name=""/>
        <dsp:cNvSpPr/>
      </dsp:nvSpPr>
      <dsp:spPr>
        <a:xfrm>
          <a:off x="0" y="1699492"/>
          <a:ext cx="3945830" cy="849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休学・復学</a:t>
          </a:r>
        </a:p>
      </dsp:txBody>
      <dsp:txXfrm>
        <a:off x="0" y="1699492"/>
        <a:ext cx="3945830" cy="849486"/>
      </dsp:txXfrm>
    </dsp:sp>
    <dsp:sp modelId="{854CDCD2-4DF1-4446-881B-FB8C77A67705}">
      <dsp:nvSpPr>
        <dsp:cNvPr id="0" name=""/>
        <dsp:cNvSpPr/>
      </dsp:nvSpPr>
      <dsp:spPr>
        <a:xfrm>
          <a:off x="0" y="2520283"/>
          <a:ext cx="3945830"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566B5F2-5BE0-4FF3-BD90-AF63C9100C19}">
      <dsp:nvSpPr>
        <dsp:cNvPr id="0" name=""/>
        <dsp:cNvSpPr/>
      </dsp:nvSpPr>
      <dsp:spPr>
        <a:xfrm>
          <a:off x="0" y="2548979"/>
          <a:ext cx="3945830" cy="849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留学</a:t>
          </a:r>
        </a:p>
      </dsp:txBody>
      <dsp:txXfrm>
        <a:off x="0" y="2548979"/>
        <a:ext cx="3945830" cy="849486"/>
      </dsp:txXfrm>
    </dsp:sp>
    <dsp:sp modelId="{8404FEDD-D568-44D2-9C00-D61A57B5CB83}">
      <dsp:nvSpPr>
        <dsp:cNvPr id="0" name=""/>
        <dsp:cNvSpPr/>
      </dsp:nvSpPr>
      <dsp:spPr>
        <a:xfrm>
          <a:off x="0" y="3398466"/>
          <a:ext cx="3945830" cy="0"/>
        </a:xfrm>
        <a:prstGeom prst="lin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DD0C08DC-2A53-4662-AB58-A72DDA1CCC96}">
      <dsp:nvSpPr>
        <dsp:cNvPr id="0" name=""/>
        <dsp:cNvSpPr/>
      </dsp:nvSpPr>
      <dsp:spPr>
        <a:xfrm>
          <a:off x="0" y="3398466"/>
          <a:ext cx="3945830" cy="849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停止（奨学生による申出）</a:t>
          </a:r>
        </a:p>
      </dsp:txBody>
      <dsp:txXfrm>
        <a:off x="0" y="3398466"/>
        <a:ext cx="3945830" cy="8494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18BB5-B9FF-4CE5-811C-36A9DCBC1889}">
      <dsp:nvSpPr>
        <dsp:cNvPr id="0" name=""/>
        <dsp:cNvSpPr/>
      </dsp:nvSpPr>
      <dsp:spPr>
        <a:xfrm>
          <a:off x="0" y="0"/>
          <a:ext cx="4320481"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BFD5D6A-C74E-4488-98D9-3C70594B15E0}">
      <dsp:nvSpPr>
        <dsp:cNvPr id="0" name=""/>
        <dsp:cNvSpPr/>
      </dsp:nvSpPr>
      <dsp:spPr>
        <a:xfrm>
          <a:off x="0" y="101211"/>
          <a:ext cx="4320481" cy="61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振込口座の変更</a:t>
          </a:r>
        </a:p>
      </dsp:txBody>
      <dsp:txXfrm>
        <a:off x="0" y="101211"/>
        <a:ext cx="4320481" cy="618871"/>
      </dsp:txXfrm>
    </dsp:sp>
    <dsp:sp modelId="{7C9D2BAB-3819-45AC-B6A3-BD4D4E125657}">
      <dsp:nvSpPr>
        <dsp:cNvPr id="0" name=""/>
        <dsp:cNvSpPr/>
      </dsp:nvSpPr>
      <dsp:spPr>
        <a:xfrm>
          <a:off x="0" y="792086"/>
          <a:ext cx="4320481" cy="0"/>
        </a:xfrm>
        <a:prstGeom prst="line">
          <a:avLst/>
        </a:prstGeom>
        <a:blipFill rotWithShape="0">
          <a:blip xmlns:r="http://schemas.openxmlformats.org/officeDocument/2006/relationships" r:embed="rId1"/>
          <a:stretch>
            <a:fillRect/>
          </a:stretch>
        </a:blip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DF4175D-C542-4A00-BD06-381371069CF2}">
      <dsp:nvSpPr>
        <dsp:cNvPr id="0" name=""/>
        <dsp:cNvSpPr/>
      </dsp:nvSpPr>
      <dsp:spPr>
        <a:xfrm>
          <a:off x="0" y="838256"/>
          <a:ext cx="4316261" cy="9619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ts val="3000"/>
            </a:lnSpc>
            <a:spcBef>
              <a:spcPct val="0"/>
            </a:spcBef>
            <a:spcAft>
              <a:spcPts val="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通学形態の変更</a:t>
          </a:r>
          <a:endParaRPr kumimoji="1" lang="en-US" altLang="ja-JP" sz="2000" kern="1200" dirty="0">
            <a:latin typeface="メイリオ" panose="020B0604030504040204" pitchFamily="50" charset="-128"/>
            <a:ea typeface="メイリオ" panose="020B0604030504040204" pitchFamily="50" charset="-128"/>
            <a:cs typeface="メイリオ" panose="020B0604030504040204" pitchFamily="50" charset="-128"/>
          </a:endParaRPr>
        </a:p>
        <a:p>
          <a:pPr marL="0" lvl="0" indent="0" algn="l" defTabSz="889000">
            <a:lnSpc>
              <a:spcPts val="3000"/>
            </a:lnSpc>
            <a:spcBef>
              <a:spcPct val="0"/>
            </a:spcBef>
            <a:spcAft>
              <a:spcPts val="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（自宅通学・自宅外通学）</a:t>
          </a:r>
        </a:p>
      </dsp:txBody>
      <dsp:txXfrm>
        <a:off x="0" y="838256"/>
        <a:ext cx="4316261" cy="961942"/>
      </dsp:txXfrm>
    </dsp:sp>
    <dsp:sp modelId="{96169A9A-650E-486E-84A9-462E05F22BB8}">
      <dsp:nvSpPr>
        <dsp:cNvPr id="0" name=""/>
        <dsp:cNvSpPr/>
      </dsp:nvSpPr>
      <dsp:spPr>
        <a:xfrm>
          <a:off x="0" y="1656182"/>
          <a:ext cx="4320481"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BF78532-B7B0-4FD2-8047-ADC7B680F866}">
      <dsp:nvSpPr>
        <dsp:cNvPr id="0" name=""/>
        <dsp:cNvSpPr/>
      </dsp:nvSpPr>
      <dsp:spPr>
        <a:xfrm>
          <a:off x="0" y="1800199"/>
          <a:ext cx="4320481" cy="61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ts val="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転学・編入学</a:t>
          </a:r>
        </a:p>
      </dsp:txBody>
      <dsp:txXfrm>
        <a:off x="0" y="1800199"/>
        <a:ext cx="4320481" cy="618871"/>
      </dsp:txXfrm>
    </dsp:sp>
    <dsp:sp modelId="{47484CAA-9C33-453C-99FE-696BE7DB80D7}">
      <dsp:nvSpPr>
        <dsp:cNvPr id="0" name=""/>
        <dsp:cNvSpPr/>
      </dsp:nvSpPr>
      <dsp:spPr>
        <a:xfrm>
          <a:off x="0" y="2520281"/>
          <a:ext cx="4320481"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0D74F8F-3AA0-4656-B8C5-27F4BE9AF37A}">
      <dsp:nvSpPr>
        <dsp:cNvPr id="0" name=""/>
        <dsp:cNvSpPr/>
      </dsp:nvSpPr>
      <dsp:spPr>
        <a:xfrm>
          <a:off x="0" y="2708257"/>
          <a:ext cx="4320481" cy="61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ts val="0"/>
            </a:spcAft>
            <a:buNone/>
          </a:pPr>
          <a:r>
            <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rPr>
            <a:t>□　転学部（科）</a:t>
          </a:r>
        </a:p>
      </dsp:txBody>
      <dsp:txXfrm>
        <a:off x="0" y="2708257"/>
        <a:ext cx="4320481" cy="618871"/>
      </dsp:txXfrm>
    </dsp:sp>
    <dsp:sp modelId="{31E0C298-2B4C-417B-A94A-8A37B0DFCE99}">
      <dsp:nvSpPr>
        <dsp:cNvPr id="0" name=""/>
        <dsp:cNvSpPr/>
      </dsp:nvSpPr>
      <dsp:spPr>
        <a:xfrm>
          <a:off x="0" y="3384376"/>
          <a:ext cx="4320481" cy="0"/>
        </a:xfrm>
        <a:prstGeom prst="lin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3E244E2-3283-4896-BE1B-F663F1E36DB8}">
      <dsp:nvSpPr>
        <dsp:cNvPr id="0" name=""/>
        <dsp:cNvSpPr/>
      </dsp:nvSpPr>
      <dsp:spPr>
        <a:xfrm>
          <a:off x="0" y="2821766"/>
          <a:ext cx="4320481" cy="562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kumimoji="1" lang="ja-JP" altLang="en-US" sz="2000"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0" y="2821766"/>
        <a:ext cx="4320481" cy="56260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a:defRPr sz="1200"/>
            </a:lvl1pPr>
          </a:lstStyle>
          <a:p>
            <a:fld id="{F9DED495-055B-49F6-BDFA-F56B42F62D63}" type="datetimeFigureOut">
              <a:rPr kumimoji="1" lang="ja-JP" altLang="en-US" smtClean="0"/>
              <a:t>2020/5/14</a:t>
            </a:fld>
            <a:endParaRPr kumimoji="1" lang="ja-JP" altLang="en-US"/>
          </a:p>
        </p:txBody>
      </p:sp>
      <p:sp>
        <p:nvSpPr>
          <p:cNvPr id="4" name="フッター プレースホルダー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3236"/>
          </a:xfrm>
          <a:prstGeom prst="rect">
            <a:avLst/>
          </a:prstGeom>
        </p:spPr>
        <p:txBody>
          <a:bodyPr vert="horz" lIns="90644" tIns="45322" rIns="90644" bIns="45322" rtlCol="0" anchor="b"/>
          <a:lstStyle>
            <a:lvl1pPr algn="r">
              <a:defRPr sz="1200"/>
            </a:lvl1pPr>
          </a:lstStyle>
          <a:p>
            <a:fld id="{DCAC7267-507A-452C-83EB-8DCB8B956DF6}" type="slidenum">
              <a:rPr kumimoji="1" lang="ja-JP" altLang="en-US" smtClean="0"/>
              <a:t>‹#›</a:t>
            </a:fld>
            <a:endParaRPr kumimoji="1" lang="ja-JP" altLang="en-US"/>
          </a:p>
        </p:txBody>
      </p:sp>
    </p:spTree>
    <p:extLst>
      <p:ext uri="{BB962C8B-B14F-4D97-AF65-F5344CB8AC3E}">
        <p14:creationId xmlns:p14="http://schemas.microsoft.com/office/powerpoint/2010/main" val="18033327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32" tIns="45314" rIns="90632" bIns="45314" rtlCol="0"/>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32" tIns="45314" rIns="90632" bIns="45314" rtlCol="0"/>
          <a:lstStyle>
            <a:lvl1pPr algn="r" fontAlgn="auto">
              <a:spcBef>
                <a:spcPts val="0"/>
              </a:spcBef>
              <a:spcAft>
                <a:spcPts val="0"/>
              </a:spcAft>
              <a:defRPr sz="1200">
                <a:latin typeface="+mn-lt"/>
                <a:ea typeface="+mn-ea"/>
                <a:cs typeface="+mn-cs"/>
              </a:defRPr>
            </a:lvl1pPr>
          </a:lstStyle>
          <a:p>
            <a:pPr>
              <a:defRPr/>
            </a:pPr>
            <a:fld id="{901D8F64-3F52-44BB-AC73-17D2610051CE}" type="datetimeFigureOut">
              <a:rPr lang="ja-JP" altLang="en-US"/>
              <a:pPr>
                <a:defRPr/>
              </a:pPr>
              <a:t>2020/5/14</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2" tIns="45314" rIns="90632" bIns="45314"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2" tIns="45314" rIns="90632" bIns="4531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32" tIns="45314" rIns="90632" bIns="45314" rtlCol="0" anchor="b"/>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32" tIns="45314" rIns="90632" bIns="45314" rtlCol="0" anchor="b"/>
          <a:lstStyle>
            <a:lvl1pPr algn="r" fontAlgn="auto">
              <a:spcBef>
                <a:spcPts val="0"/>
              </a:spcBef>
              <a:spcAft>
                <a:spcPts val="0"/>
              </a:spcAft>
              <a:defRPr sz="1200">
                <a:latin typeface="+mn-lt"/>
                <a:ea typeface="+mn-ea"/>
                <a:cs typeface="+mn-cs"/>
              </a:defRPr>
            </a:lvl1pPr>
          </a:lstStyle>
          <a:p>
            <a:pPr>
              <a:defRPr/>
            </a:pPr>
            <a:fld id="{1178F273-08F5-4EE3-8A0E-874FBB38F35A}" type="slidenum">
              <a:rPr lang="ja-JP" altLang="en-US"/>
              <a:pPr>
                <a:defRPr/>
              </a:pPr>
              <a:t>‹#›</a:t>
            </a:fld>
            <a:endParaRPr lang="ja-JP" altLang="en-US"/>
          </a:p>
        </p:txBody>
      </p:sp>
    </p:spTree>
    <p:extLst>
      <p:ext uri="{BB962C8B-B14F-4D97-AF65-F5344CB8AC3E}">
        <p14:creationId xmlns:p14="http://schemas.microsoft.com/office/powerpoint/2010/main" val="351990987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日本学生支援機構の給付奨学金に関する採用時の説明をいたします。</a:t>
            </a:r>
          </a:p>
        </p:txBody>
      </p:sp>
      <p:sp>
        <p:nvSpPr>
          <p:cNvPr id="481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58A9EE6B-73BD-45EC-B523-A194DC645842}" type="slidenum">
              <a:rPr lang="ja-JP" altLang="en-US" smtClean="0"/>
              <a:pPr eaLnBrk="1" fontAlgn="base" hangingPunct="1">
                <a:spcBef>
                  <a:spcPct val="0"/>
                </a:spcBef>
                <a:spcAft>
                  <a:spcPct val="0"/>
                </a:spcAft>
              </a:pPr>
              <a:t>1</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z="1100" dirty="0">
                <a:solidFill>
                  <a:schemeClr val="tx1"/>
                </a:solidFill>
              </a:rPr>
              <a:t>まずお願いです。</a:t>
            </a:r>
            <a:r>
              <a:rPr lang="ja-JP" altLang="en-US" sz="1100" b="1" dirty="0">
                <a:solidFill>
                  <a:schemeClr val="tx1"/>
                </a:solidFill>
              </a:rPr>
              <a:t>「誓約書」</a:t>
            </a:r>
            <a:r>
              <a:rPr lang="ja-JP" altLang="en-US" sz="1100" dirty="0">
                <a:solidFill>
                  <a:schemeClr val="tx1"/>
                </a:solidFill>
              </a:rPr>
              <a:t>を作成する際は、</a:t>
            </a:r>
            <a:r>
              <a:rPr lang="ja-JP" altLang="en-US" sz="1100" b="1" dirty="0">
                <a:solidFill>
                  <a:schemeClr val="tx1"/>
                </a:solidFill>
              </a:rPr>
              <a:t>給付奨学金の「給付奨学生のしおり」を</a:t>
            </a:r>
            <a:r>
              <a:rPr lang="ja-JP" altLang="en-US" sz="1100" dirty="0">
                <a:solidFill>
                  <a:schemeClr val="tx1"/>
                </a:solidFill>
              </a:rPr>
              <a:t>参照し、慎重に作成してください。</a:t>
            </a:r>
            <a:endParaRPr lang="en-US" altLang="ja-JP" sz="1100" dirty="0">
              <a:solidFill>
                <a:schemeClr val="tx1"/>
              </a:solidFill>
            </a:endParaRPr>
          </a:p>
          <a:p>
            <a:pPr eaLnBrk="1" hangingPunct="1">
              <a:spcBef>
                <a:spcPct val="0"/>
              </a:spcBef>
            </a:pPr>
            <a:endParaRPr lang="en-US" altLang="ja-JP" sz="1100" dirty="0">
              <a:solidFill>
                <a:schemeClr val="tx1"/>
              </a:solidFill>
            </a:endParaRPr>
          </a:p>
          <a:p>
            <a:pPr eaLnBrk="1" hangingPunct="1">
              <a:spcBef>
                <a:spcPct val="0"/>
              </a:spcBef>
            </a:pPr>
            <a:r>
              <a:rPr lang="ja-JP" altLang="ja-JP" sz="1100" b="1" dirty="0">
                <a:solidFill>
                  <a:schemeClr val="tx1"/>
                </a:solidFill>
              </a:rPr>
              <a:t>誓約書</a:t>
            </a:r>
            <a:r>
              <a:rPr lang="ja-JP" altLang="ja-JP" sz="1100" dirty="0">
                <a:solidFill>
                  <a:schemeClr val="tx1"/>
                </a:solidFill>
              </a:rPr>
              <a:t>には</a:t>
            </a:r>
            <a:r>
              <a:rPr lang="ja-JP" altLang="en-US" sz="1100" dirty="0">
                <a:solidFill>
                  <a:schemeClr val="tx1"/>
                </a:solidFill>
              </a:rPr>
              <a:t>あなた</a:t>
            </a:r>
            <a:r>
              <a:rPr lang="ja-JP" altLang="ja-JP" sz="1100" dirty="0">
                <a:solidFill>
                  <a:schemeClr val="tx1"/>
                </a:solidFill>
              </a:rPr>
              <a:t>がスカラネットで入力した情報が印字されています。印字内容に誤りがないか十分確認してください。</a:t>
            </a:r>
            <a:endParaRPr lang="ja-JP" altLang="en-US" sz="1100" dirty="0">
              <a:solidFill>
                <a:schemeClr val="tx1"/>
              </a:solidFill>
            </a:endParaRPr>
          </a:p>
          <a:p>
            <a:pPr defTabSz="906445" eaLnBrk="1" hangingPunct="1">
              <a:spcBef>
                <a:spcPct val="0"/>
              </a:spcBef>
              <a:defRPr/>
            </a:pPr>
            <a:r>
              <a:rPr lang="ja-JP" altLang="en-US" sz="1100" dirty="0">
                <a:solidFill>
                  <a:schemeClr val="tx1"/>
                </a:solidFill>
              </a:rPr>
              <a:t>誤りがある場合は所定の用紙への記入が必要になることもありますので、奨学金担当窓口に相談してください。</a:t>
            </a:r>
            <a:endParaRPr lang="en-US" altLang="ja-JP" sz="1100" dirty="0">
              <a:solidFill>
                <a:schemeClr val="tx1"/>
              </a:solidFill>
            </a:endParaRPr>
          </a:p>
          <a:p>
            <a:pPr eaLnBrk="1" hangingPunct="1">
              <a:spcBef>
                <a:spcPct val="0"/>
              </a:spcBef>
            </a:pPr>
            <a:endParaRPr lang="en-US" altLang="ja-JP" sz="1100" dirty="0">
              <a:solidFill>
                <a:schemeClr val="tx1"/>
              </a:solidFill>
            </a:endParaRPr>
          </a:p>
          <a:p>
            <a:pPr eaLnBrk="1" hangingPunct="1">
              <a:spcBef>
                <a:spcPct val="0"/>
              </a:spcBef>
            </a:pPr>
            <a:r>
              <a:rPr lang="ja-JP" altLang="ja-JP" sz="1100" b="1" dirty="0">
                <a:solidFill>
                  <a:schemeClr val="tx1"/>
                </a:solidFill>
              </a:rPr>
              <a:t>①</a:t>
            </a:r>
            <a:r>
              <a:rPr lang="ja-JP" altLang="en-US" sz="1100" b="1" dirty="0">
                <a:solidFill>
                  <a:schemeClr val="tx1"/>
                </a:solidFill>
              </a:rPr>
              <a:t>には、あなた</a:t>
            </a:r>
            <a:r>
              <a:rPr lang="ja-JP" altLang="ja-JP" sz="1100" b="1" dirty="0">
                <a:solidFill>
                  <a:schemeClr val="tx1"/>
                </a:solidFill>
              </a:rPr>
              <a:t>の奨学生番号、住所、氏名、生年月日</a:t>
            </a:r>
            <a:r>
              <a:rPr lang="ja-JP" altLang="en-US" sz="1100" b="1" dirty="0">
                <a:solidFill>
                  <a:schemeClr val="tx1"/>
                </a:solidFill>
              </a:rPr>
              <a:t>が印字されています。</a:t>
            </a:r>
            <a:endParaRPr lang="en-US" altLang="ja-JP" sz="1100" b="1" dirty="0">
              <a:solidFill>
                <a:schemeClr val="tx1"/>
              </a:solidFill>
            </a:endParaRPr>
          </a:p>
          <a:p>
            <a:pPr eaLnBrk="1" hangingPunct="1">
              <a:spcBef>
                <a:spcPct val="0"/>
              </a:spcBef>
            </a:pPr>
            <a:endParaRPr lang="en-US" altLang="ja-JP" sz="1100" b="1" dirty="0">
              <a:solidFill>
                <a:schemeClr val="tx1"/>
              </a:solidFill>
            </a:endParaRPr>
          </a:p>
          <a:p>
            <a:pPr eaLnBrk="1" hangingPunct="1">
              <a:spcBef>
                <a:spcPct val="0"/>
              </a:spcBef>
            </a:pPr>
            <a:r>
              <a:rPr lang="ja-JP" altLang="en-US" sz="1100" b="1" dirty="0">
                <a:solidFill>
                  <a:schemeClr val="tx1"/>
                </a:solidFill>
              </a:rPr>
              <a:t>②には、あなたの給付月額等の給付の条件が印字されています。</a:t>
            </a:r>
            <a:endParaRPr lang="en-US" altLang="ja-JP" sz="1100" b="1" dirty="0">
              <a:solidFill>
                <a:schemeClr val="tx1"/>
              </a:solidFill>
            </a:endParaRPr>
          </a:p>
          <a:p>
            <a:pPr eaLnBrk="1" hangingPunct="1">
              <a:spcBef>
                <a:spcPct val="0"/>
              </a:spcBef>
            </a:pPr>
            <a:endParaRPr lang="en-US" altLang="ja-JP" sz="1100" b="1" dirty="0">
              <a:solidFill>
                <a:schemeClr val="tx1"/>
              </a:solidFill>
            </a:endParaRPr>
          </a:p>
          <a:p>
            <a:pPr eaLnBrk="1" hangingPunct="1">
              <a:spcBef>
                <a:spcPct val="0"/>
              </a:spcBef>
            </a:pPr>
            <a:r>
              <a:rPr lang="ja-JP" altLang="en-US" sz="1100" b="1" dirty="0">
                <a:solidFill>
                  <a:schemeClr val="tx1"/>
                </a:solidFill>
              </a:rPr>
              <a:t>③には、あなたが申込時にマイナンバーを提出していない場合、添付書類として</a:t>
            </a:r>
            <a:r>
              <a:rPr lang="en-US" altLang="ja-JP" sz="1100" b="1" dirty="0">
                <a:solidFill>
                  <a:schemeClr val="tx1"/>
                </a:solidFill>
              </a:rPr>
              <a:t>『</a:t>
            </a:r>
            <a:r>
              <a:rPr lang="ja-JP" altLang="en-US" sz="1100" b="1" dirty="0">
                <a:solidFill>
                  <a:schemeClr val="tx1"/>
                </a:solidFill>
              </a:rPr>
              <a:t>奨学生本人の「住民票」</a:t>
            </a:r>
            <a:r>
              <a:rPr lang="en-US" altLang="ja-JP" sz="1100" b="1" dirty="0">
                <a:solidFill>
                  <a:schemeClr val="tx1"/>
                </a:solidFill>
              </a:rPr>
              <a:t>』</a:t>
            </a:r>
            <a:r>
              <a:rPr lang="ja-JP" altLang="en-US" sz="1100" b="1" dirty="0">
                <a:solidFill>
                  <a:schemeClr val="tx1"/>
                </a:solidFill>
              </a:rPr>
              <a:t>と印字されています。</a:t>
            </a:r>
            <a:endParaRPr lang="en-US" altLang="ja-JP" sz="1100" b="1" dirty="0">
              <a:solidFill>
                <a:schemeClr val="tx1"/>
              </a:solidFill>
            </a:endParaRPr>
          </a:p>
          <a:p>
            <a:pPr eaLnBrk="1" hangingPunct="1">
              <a:spcBef>
                <a:spcPct val="0"/>
              </a:spcBef>
            </a:pPr>
            <a:endParaRPr lang="en-US" altLang="ja-JP" sz="1100" dirty="0">
              <a:solidFill>
                <a:schemeClr val="tx1"/>
              </a:solidFill>
            </a:endParaRPr>
          </a:p>
          <a:p>
            <a:pPr eaLnBrk="1" hangingPunct="1">
              <a:spcBef>
                <a:spcPct val="0"/>
              </a:spcBef>
            </a:pPr>
            <a:r>
              <a:rPr lang="ja-JP" altLang="en-US" sz="1100" b="1" dirty="0">
                <a:solidFill>
                  <a:schemeClr val="tx1"/>
                </a:solidFill>
              </a:rPr>
              <a:t>④には、あなたが未成年の場合、親権者の情報が</a:t>
            </a:r>
            <a:r>
              <a:rPr lang="ja-JP" altLang="ja-JP" sz="1100" b="1" dirty="0">
                <a:solidFill>
                  <a:schemeClr val="tx1"/>
                </a:solidFill>
              </a:rPr>
              <a:t>印字されています。</a:t>
            </a: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03818892-A017-4226-BBFD-BEF4361019D5}" type="slidenum">
              <a:rPr lang="ja-JP" altLang="en-US" smtClean="0"/>
              <a:pPr eaLnBrk="1" fontAlgn="base" hangingPunct="1">
                <a:spcBef>
                  <a:spcPct val="0"/>
                </a:spcBef>
                <a:spcAft>
                  <a:spcPct val="0"/>
                </a:spcAft>
              </a:pPr>
              <a:t>10</a:t>
            </a:fld>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z="1100" b="1" dirty="0">
                <a:solidFill>
                  <a:schemeClr val="tx1"/>
                </a:solidFill>
              </a:rPr>
              <a:t>あなたが、誓約書に印字された日付時点で未成年者の場合は、親権者欄（</a:t>
            </a:r>
            <a:r>
              <a:rPr lang="en-US" altLang="ja-JP" sz="1100" b="1" dirty="0">
                <a:solidFill>
                  <a:schemeClr val="tx1"/>
                </a:solidFill>
              </a:rPr>
              <a:t>1</a:t>
            </a:r>
            <a:r>
              <a:rPr lang="ja-JP" altLang="en-US" sz="1100" b="1" dirty="0">
                <a:solidFill>
                  <a:schemeClr val="tx1"/>
                </a:solidFill>
              </a:rPr>
              <a:t>）（</a:t>
            </a:r>
            <a:r>
              <a:rPr lang="en-US" altLang="ja-JP" sz="1100" b="1" dirty="0">
                <a:solidFill>
                  <a:schemeClr val="tx1"/>
                </a:solidFill>
              </a:rPr>
              <a:t>2</a:t>
            </a:r>
            <a:r>
              <a:rPr lang="ja-JP" altLang="en-US" sz="1100" b="1" dirty="0">
                <a:solidFill>
                  <a:schemeClr val="tx1"/>
                </a:solidFill>
              </a:rPr>
              <a:t>）は父母ともに署名・押印が必要です。</a:t>
            </a:r>
            <a:endParaRPr lang="en-US" altLang="ja-JP" sz="1100" b="1" dirty="0">
              <a:solidFill>
                <a:schemeClr val="tx1"/>
              </a:solidFill>
            </a:endParaRPr>
          </a:p>
          <a:p>
            <a:pPr eaLnBrk="1" hangingPunct="1">
              <a:spcBef>
                <a:spcPct val="0"/>
              </a:spcBef>
            </a:pPr>
            <a:r>
              <a:rPr lang="ja-JP" altLang="en-US" sz="1100" b="1" dirty="0">
                <a:solidFill>
                  <a:schemeClr val="tx1"/>
                </a:solidFill>
              </a:rPr>
              <a:t>ただし、父母のいずれがいない、もしくは未成年後見人が選任された場合は、親権者欄（</a:t>
            </a:r>
            <a:r>
              <a:rPr lang="en-US" altLang="ja-JP" sz="1100" b="1" dirty="0">
                <a:solidFill>
                  <a:schemeClr val="tx1"/>
                </a:solidFill>
              </a:rPr>
              <a:t>1</a:t>
            </a:r>
            <a:r>
              <a:rPr lang="ja-JP" altLang="en-US" sz="1100" b="1" dirty="0">
                <a:solidFill>
                  <a:schemeClr val="tx1"/>
                </a:solidFill>
              </a:rPr>
              <a:t>）のみ署名・押印が必要です。</a:t>
            </a:r>
            <a:endParaRPr lang="en-US" altLang="ja-JP" sz="1100" b="1" dirty="0">
              <a:solidFill>
                <a:schemeClr val="tx1"/>
              </a:solidFill>
            </a:endParaRPr>
          </a:p>
          <a:p>
            <a:pPr eaLnBrk="1" hangingPunct="1">
              <a:spcBef>
                <a:spcPct val="0"/>
              </a:spcBef>
            </a:pPr>
            <a:endParaRPr lang="en-US" altLang="ja-JP" sz="1100" b="1" dirty="0">
              <a:solidFill>
                <a:schemeClr val="tx1"/>
              </a:solidFill>
            </a:endParaRPr>
          </a:p>
          <a:p>
            <a:pPr eaLnBrk="1" hangingPunct="1">
              <a:spcBef>
                <a:spcPct val="0"/>
              </a:spcBef>
            </a:pPr>
            <a:r>
              <a:rPr lang="ja-JP" altLang="en-US" sz="1100" b="1" dirty="0">
                <a:solidFill>
                  <a:schemeClr val="tx1"/>
                </a:solidFill>
              </a:rPr>
              <a:t>親権者欄に印字がない場合についても、あなたが誓約書に印字された日付時点で未成年者の場合は、親権者又は未成年後見人の各自が住所等を記入し署名・押印してください。</a:t>
            </a:r>
            <a:endParaRPr lang="en-US" altLang="ja-JP" sz="1100" b="1" dirty="0">
              <a:solidFill>
                <a:schemeClr val="tx1"/>
              </a:solidFill>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03818892-A017-4226-BBFD-BEF4361019D5}" type="slidenum">
              <a:rPr lang="ja-JP" altLang="en-US" smtClean="0"/>
              <a:pPr eaLnBrk="1" fontAlgn="base" hangingPunct="1">
                <a:spcBef>
                  <a:spcPct val="0"/>
                </a:spcBef>
                <a:spcAft>
                  <a:spcPct val="0"/>
                </a:spcAft>
              </a:pPr>
              <a:t>11</a:t>
            </a:fld>
            <a:endParaRPr lang="ja-JP" altLang="en-US" dirty="0"/>
          </a:p>
        </p:txBody>
      </p:sp>
    </p:spTree>
    <p:extLst>
      <p:ext uri="{BB962C8B-B14F-4D97-AF65-F5344CB8AC3E}">
        <p14:creationId xmlns:p14="http://schemas.microsoft.com/office/powerpoint/2010/main" val="2902662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b="1" dirty="0"/>
              <a:t>それでは、誓約書に添付する書類について説明します。</a:t>
            </a:r>
            <a:endParaRPr lang="en-US" altLang="ja-JP" b="1" dirty="0"/>
          </a:p>
          <a:p>
            <a:pPr eaLnBrk="1" hangingPunct="1">
              <a:spcBef>
                <a:spcPct val="0"/>
              </a:spcBef>
            </a:pPr>
            <a:endParaRPr lang="en-US" altLang="ja-JP" b="1" dirty="0"/>
          </a:p>
          <a:p>
            <a:pPr eaLnBrk="1" hangingPunct="1">
              <a:spcBef>
                <a:spcPct val="0"/>
              </a:spcBef>
            </a:pPr>
            <a:r>
              <a:rPr lang="ja-JP" altLang="en-US" b="1" dirty="0"/>
              <a:t>誓約書には、原則添付する書類はありません。</a:t>
            </a:r>
            <a:endParaRPr lang="en-US" altLang="ja-JP" b="1" dirty="0"/>
          </a:p>
          <a:p>
            <a:pPr eaLnBrk="1" hangingPunct="1">
              <a:spcBef>
                <a:spcPct val="0"/>
              </a:spcBef>
            </a:pPr>
            <a:endParaRPr lang="en-US" altLang="ja-JP" b="1" dirty="0"/>
          </a:p>
          <a:p>
            <a:pPr eaLnBrk="1" hangingPunct="1">
              <a:spcBef>
                <a:spcPct val="0"/>
              </a:spcBef>
            </a:pPr>
            <a:r>
              <a:rPr lang="ja-JP" altLang="en-US" b="1" dirty="0"/>
              <a:t>ただし、あなたが、申込時にマイナンバーを提出していない場合のみ、あなたの住民票が必要となります。</a:t>
            </a:r>
            <a:endParaRPr lang="en-US" altLang="ja-JP" b="1" dirty="0"/>
          </a:p>
          <a:p>
            <a:pPr eaLnBrk="1" hangingPunct="1">
              <a:spcBef>
                <a:spcPct val="0"/>
              </a:spcBef>
            </a:pPr>
            <a:r>
              <a:rPr lang="ja-JP" altLang="en-US" b="1" dirty="0"/>
              <a:t>住民票は必ず、マイナンバーが記載されていないものを添付してください。</a:t>
            </a:r>
          </a:p>
        </p:txBody>
      </p:sp>
      <p:sp>
        <p:nvSpPr>
          <p:cNvPr id="737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CBD7F819-B1A1-4BC6-ACA6-18945A20338A}" type="slidenum">
              <a:rPr lang="ja-JP" altLang="en-US" smtClean="0"/>
              <a:pPr eaLnBrk="1" fontAlgn="base" hangingPunct="1">
                <a:spcBef>
                  <a:spcPct val="0"/>
                </a:spcBef>
                <a:spcAft>
                  <a:spcPct val="0"/>
                </a:spcAft>
              </a:pPr>
              <a:t>12</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ノート プレースホルダー 2"/>
          <p:cNvSpPr>
            <a:spLocks noGrp="1"/>
          </p:cNvSpPr>
          <p:nvPr>
            <p:ph type="body" idx="1"/>
          </p:nvPr>
        </p:nvSpPr>
        <p:spPr bwMode="auto">
          <a:xfrm>
            <a:off x="559569" y="4686538"/>
            <a:ext cx="5616624" cy="44391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z="1100" dirty="0"/>
              <a:t>記入する際は、これから説明する注意点を踏まえ、慎重に作成してください。</a:t>
            </a:r>
            <a:endParaRPr lang="en-US" altLang="ja-JP" sz="1100" dirty="0"/>
          </a:p>
          <a:p>
            <a:pPr eaLnBrk="1" hangingPunct="1">
              <a:spcBef>
                <a:spcPct val="0"/>
              </a:spcBef>
            </a:pPr>
            <a:endParaRPr lang="en-US" altLang="ja-JP" sz="1100" dirty="0"/>
          </a:p>
          <a:p>
            <a:pPr eaLnBrk="1" hangingPunct="1">
              <a:spcBef>
                <a:spcPct val="0"/>
              </a:spcBef>
            </a:pPr>
            <a:r>
              <a:rPr lang="ja-JP" altLang="en-US" sz="1100" dirty="0"/>
              <a:t>■署名について</a:t>
            </a:r>
          </a:p>
          <a:p>
            <a:pPr eaLnBrk="1" hangingPunct="1">
              <a:spcBef>
                <a:spcPct val="0"/>
              </a:spcBef>
            </a:pPr>
            <a:r>
              <a:rPr lang="ja-JP" altLang="en-US" sz="1100" dirty="0"/>
              <a:t>　・黒又は青のボールペン（消せるボールペン使用不可）で記入すること。</a:t>
            </a:r>
            <a:endParaRPr lang="en-US" altLang="ja-JP" sz="1100" dirty="0"/>
          </a:p>
          <a:p>
            <a:pPr eaLnBrk="1" hangingPunct="1">
              <a:spcBef>
                <a:spcPct val="0"/>
              </a:spcBef>
            </a:pPr>
            <a:r>
              <a:rPr lang="ja-JP" altLang="en-US" sz="1100" dirty="0"/>
              <a:t>　・他の者と同一の筆跡は認められません。各自が署名をすること。</a:t>
            </a:r>
          </a:p>
          <a:p>
            <a:pPr eaLnBrk="1" hangingPunct="1">
              <a:spcBef>
                <a:spcPct val="0"/>
              </a:spcBef>
            </a:pPr>
            <a:r>
              <a:rPr lang="ja-JP" altLang="en-US" sz="1100" dirty="0"/>
              <a:t>　・なぞり書き（重ね書き）はやめてください。</a:t>
            </a:r>
          </a:p>
          <a:p>
            <a:pPr eaLnBrk="1" hangingPunct="1">
              <a:spcBef>
                <a:spcPct val="0"/>
              </a:spcBef>
            </a:pPr>
            <a:r>
              <a:rPr lang="ja-JP" altLang="en-US" sz="1100" dirty="0"/>
              <a:t>　・書き誤った部分を削る、修正液を使う、上から紙を貼るなどによる訂正をしないでください。</a:t>
            </a:r>
          </a:p>
          <a:p>
            <a:pPr eaLnBrk="1" hangingPunct="1">
              <a:spcBef>
                <a:spcPct val="0"/>
              </a:spcBef>
            </a:pPr>
            <a:endParaRPr lang="en-US" altLang="ja-JP" sz="1100" dirty="0"/>
          </a:p>
          <a:p>
            <a:pPr eaLnBrk="1" hangingPunct="1">
              <a:spcBef>
                <a:spcPct val="0"/>
              </a:spcBef>
            </a:pPr>
            <a:r>
              <a:rPr lang="ja-JP" altLang="en-US" sz="1100" dirty="0"/>
              <a:t>■押印について</a:t>
            </a:r>
          </a:p>
          <a:p>
            <a:pPr eaLnBrk="1" hangingPunct="1">
              <a:spcBef>
                <a:spcPct val="0"/>
              </a:spcBef>
            </a:pPr>
            <a:r>
              <a:rPr lang="ja-JP" altLang="en-US" sz="1100" dirty="0"/>
              <a:t>　・朱肉を使用する印鑑で押印すること。スタンプ印・ゴム印等は使用できません。</a:t>
            </a:r>
          </a:p>
          <a:p>
            <a:pPr eaLnBrk="1" hangingPunct="1">
              <a:spcBef>
                <a:spcPct val="0"/>
              </a:spcBef>
            </a:pPr>
            <a:r>
              <a:rPr lang="ja-JP" altLang="en-US" sz="1100" dirty="0"/>
              <a:t>　・各自、それぞれの印鑑を押印すること。</a:t>
            </a:r>
          </a:p>
          <a:p>
            <a:pPr eaLnBrk="1" hangingPunct="1">
              <a:spcBef>
                <a:spcPct val="0"/>
              </a:spcBef>
            </a:pPr>
            <a:r>
              <a:rPr lang="ja-JP" altLang="en-US" sz="1100" dirty="0"/>
              <a:t>　・欄内に押印すること。欄外の押印は認められません。</a:t>
            </a:r>
          </a:p>
          <a:p>
            <a:pPr eaLnBrk="1" hangingPunct="1">
              <a:spcBef>
                <a:spcPct val="0"/>
              </a:spcBef>
            </a:pPr>
            <a:endParaRPr lang="en-US" altLang="ja-JP" sz="1100" dirty="0"/>
          </a:p>
          <a:p>
            <a:pPr eaLnBrk="1" hangingPunct="1">
              <a:spcBef>
                <a:spcPct val="0"/>
              </a:spcBef>
            </a:pPr>
            <a:endParaRPr lang="en-US" altLang="ja-JP" sz="1100" dirty="0"/>
          </a:p>
          <a:p>
            <a:pPr eaLnBrk="1" hangingPunct="1">
              <a:spcBef>
                <a:spcPct val="0"/>
              </a:spcBef>
            </a:pPr>
            <a:r>
              <a:rPr lang="ja-JP" altLang="en-US" sz="1100" dirty="0"/>
              <a:t>続いて、正しい押印の例について説明します。</a:t>
            </a:r>
            <a:endParaRPr lang="en-US" altLang="ja-JP" sz="1100" dirty="0"/>
          </a:p>
        </p:txBody>
      </p:sp>
      <p:sp>
        <p:nvSpPr>
          <p:cNvPr id="778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B0D9B030-97B9-4B23-B12A-3B553CF2A55B}" type="slidenum">
              <a:rPr lang="ja-JP" altLang="en-US" smtClean="0"/>
              <a:pPr eaLnBrk="1" fontAlgn="base" hangingPunct="1">
                <a:spcBef>
                  <a:spcPct val="0"/>
                </a:spcBef>
                <a:spcAft>
                  <a:spcPct val="0"/>
                </a:spcAft>
              </a:pPr>
              <a:t>13</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latin typeface="ＭＳ Ｐゴシック 本文"/>
              </a:rPr>
              <a:t>欄内に鮮明に押印することが必要です。</a:t>
            </a:r>
          </a:p>
          <a:p>
            <a:pPr eaLnBrk="1" hangingPunct="1">
              <a:spcBef>
                <a:spcPct val="0"/>
              </a:spcBef>
            </a:pPr>
            <a:r>
              <a:rPr lang="ja-JP" altLang="en-US" dirty="0">
                <a:latin typeface="ＭＳ Ｐゴシック 本文"/>
              </a:rPr>
              <a:t>朱肉が薄かったり、重ねて押したり、欠けていたり、滲んでいたりする場合は、不備になりますので、注意して押印してください。</a:t>
            </a:r>
          </a:p>
          <a:p>
            <a:pPr eaLnBrk="1" hangingPunct="1">
              <a:spcBef>
                <a:spcPct val="0"/>
              </a:spcBef>
            </a:pPr>
            <a:endParaRPr lang="ja-JP" altLang="en-US" dirty="0">
              <a:latin typeface="ＭＳ Ｐゴシック 本文"/>
            </a:endParaRPr>
          </a:p>
          <a:p>
            <a:pPr eaLnBrk="1" hangingPunct="1">
              <a:spcBef>
                <a:spcPct val="0"/>
              </a:spcBef>
            </a:pPr>
            <a:r>
              <a:rPr lang="ja-JP" altLang="en-US" dirty="0">
                <a:latin typeface="ＭＳ Ｐゴシック 本文"/>
              </a:rPr>
              <a:t>必ず、朱肉を使った印鑑で鮮明に押印してください。スタンプ印、シャチハタ等による押印は認められません。</a:t>
            </a:r>
          </a:p>
          <a:p>
            <a:pPr eaLnBrk="1" hangingPunct="1">
              <a:spcBef>
                <a:spcPct val="0"/>
              </a:spcBef>
            </a:pPr>
            <a:endParaRPr lang="ja-JP" altLang="en-US" dirty="0">
              <a:latin typeface="ＭＳ Ｐゴシック 本文"/>
            </a:endParaRPr>
          </a:p>
          <a:p>
            <a:pPr eaLnBrk="1" hangingPunct="1">
              <a:spcBef>
                <a:spcPct val="0"/>
              </a:spcBef>
            </a:pPr>
            <a:r>
              <a:rPr lang="ja-JP" altLang="en-US" dirty="0">
                <a:latin typeface="ＭＳ Ｐゴシック 本文"/>
              </a:rPr>
              <a:t>次に、署名・押印等の訂正方法について説明します。</a:t>
            </a:r>
            <a:endParaRPr lang="en-US" altLang="ja-JP" dirty="0">
              <a:latin typeface="ＭＳ Ｐゴシック 本文"/>
            </a:endParaRPr>
          </a:p>
        </p:txBody>
      </p:sp>
      <p:sp>
        <p:nvSpPr>
          <p:cNvPr id="7885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CD5C3E78-A04D-4D9A-934C-7258A28ECF85}" type="slidenum">
              <a:rPr lang="ja-JP" altLang="en-US" smtClean="0"/>
              <a:pPr eaLnBrk="1" fontAlgn="base" hangingPunct="1">
                <a:spcBef>
                  <a:spcPct val="0"/>
                </a:spcBef>
                <a:spcAft>
                  <a:spcPct val="0"/>
                </a:spcAft>
              </a:pPr>
              <a:t>14</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04872" eaLnBrk="1" hangingPunct="1">
              <a:spcBef>
                <a:spcPct val="0"/>
              </a:spcBef>
            </a:pPr>
            <a:r>
              <a:rPr lang="ja-JP" altLang="en-US" sz="1100" b="1" dirty="0">
                <a:solidFill>
                  <a:srgbClr val="404040"/>
                </a:solidFill>
                <a:latin typeface="+mn-ea"/>
                <a:cs typeface="メイリオ" pitchFamily="50" charset="-128"/>
              </a:rPr>
              <a:t>「誓約書」への「署名」は、必ずそれぞれの欄に印字されている人が署名してください。</a:t>
            </a:r>
            <a:endParaRPr lang="en-US" altLang="ja-JP" sz="1100" b="1" dirty="0">
              <a:solidFill>
                <a:srgbClr val="404040"/>
              </a:solidFill>
              <a:latin typeface="+mn-ea"/>
              <a:cs typeface="メイリオ" pitchFamily="50" charset="-128"/>
            </a:endParaRPr>
          </a:p>
          <a:p>
            <a:pPr defTabSz="904872" eaLnBrk="1" hangingPunct="1">
              <a:spcBef>
                <a:spcPct val="0"/>
              </a:spcBef>
            </a:pPr>
            <a:endParaRPr lang="ja-JP" altLang="en-US"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代筆は認められませんので注意してください。</a:t>
            </a: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「誓約書」に印字されている氏名と署名が一致していることを確認してください。</a:t>
            </a:r>
          </a:p>
          <a:p>
            <a:pPr defTabSz="904872" eaLnBrk="1" hangingPunct="1">
              <a:spcBef>
                <a:spcPct val="0"/>
              </a:spcBef>
              <a:defRPr/>
            </a:pPr>
            <a:r>
              <a:rPr lang="ja-JP" altLang="en-US" sz="1100" b="1" dirty="0">
                <a:solidFill>
                  <a:srgbClr val="404040"/>
                </a:solidFill>
                <a:latin typeface="+mn-ea"/>
                <a:cs typeface="メイリオ" pitchFamily="50" charset="-128"/>
              </a:rPr>
              <a:t>「髙（はしごだか）」や「﨑（たつさき）」の様な異体字を使う人の場合、スカラネット入力時には異体字での入力ができないため、「高」「崎」の通用字体で入力してもらいましたが、署名は正式名で行う必要があります。</a:t>
            </a:r>
            <a:endParaRPr lang="en-US" altLang="ja-JP" sz="1100" b="1" dirty="0">
              <a:solidFill>
                <a:srgbClr val="404040"/>
              </a:solidFill>
              <a:latin typeface="+mn-ea"/>
              <a:cs typeface="メイリオ" pitchFamily="50" charset="-128"/>
            </a:endParaRPr>
          </a:p>
          <a:p>
            <a:pPr defTabSz="904872" eaLnBrk="1" hangingPunct="1">
              <a:spcBef>
                <a:spcPct val="0"/>
              </a:spcBef>
              <a:defRPr/>
            </a:pP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また、「押印」は、必ずそれぞれの印を使用してください。</a:t>
            </a:r>
            <a:endParaRPr lang="en-US" altLang="ja-JP" sz="1100" b="1" dirty="0">
              <a:solidFill>
                <a:srgbClr val="404040"/>
              </a:solidFill>
              <a:latin typeface="+mn-ea"/>
              <a:cs typeface="メイリオ" pitchFamily="50" charset="-128"/>
            </a:endParaRPr>
          </a:p>
          <a:p>
            <a:pPr defTabSz="904872" eaLnBrk="1" hangingPunct="1">
              <a:spcBef>
                <a:spcPct val="0"/>
              </a:spcBef>
            </a:pP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署名・押印と氏名が一致しない場合や、同一の筆跡、同一印による押印の場合、「不備」となります。</a:t>
            </a:r>
            <a:endParaRPr lang="en-US" altLang="ja-JP" sz="1100" b="1" dirty="0">
              <a:solidFill>
                <a:srgbClr val="404040"/>
              </a:solidFill>
              <a:latin typeface="+mn-ea"/>
              <a:cs typeface="メイリオ" pitchFamily="50" charset="-128"/>
            </a:endParaRPr>
          </a:p>
          <a:p>
            <a:pPr defTabSz="904872" eaLnBrk="1" hangingPunct="1">
              <a:spcBef>
                <a:spcPct val="0"/>
              </a:spcBef>
            </a:pP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「署名」を誤った場合は、誤った署名の上に二重線をひき、訂正印として、その人が押印欄に使用した印を押し、直近の余白に正しく署名してください。</a:t>
            </a: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「押印」を誤った場合は、誤った印影の上に二重線をひき、直近の余白に正しい印で押印してください。</a:t>
            </a:r>
          </a:p>
          <a:p>
            <a:pPr defTabSz="904872" eaLnBrk="1" hangingPunct="1">
              <a:spcBef>
                <a:spcPct val="0"/>
              </a:spcBef>
            </a:pP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例にあるように、姓だけ（一部）を間違った場合でも、姓名ともに（全部を）訂正する必要があります。書き誤った部分を削る、修正液を使う、上から紙を貼るなどによる訂正はできません。訂正の方法を誤った場合も「不備」となります。</a:t>
            </a:r>
            <a:endParaRPr lang="en-US" altLang="ja-JP" sz="1100" b="1" dirty="0">
              <a:solidFill>
                <a:srgbClr val="404040"/>
              </a:solidFill>
              <a:latin typeface="+mn-ea"/>
              <a:cs typeface="メイリオ" pitchFamily="50" charset="-128"/>
            </a:endParaRPr>
          </a:p>
          <a:p>
            <a:pPr defTabSz="904872" eaLnBrk="1" hangingPunct="1">
              <a:spcBef>
                <a:spcPct val="0"/>
              </a:spcBef>
            </a:pPr>
            <a:endParaRPr lang="en-US" altLang="ja-JP" sz="1100" b="1" dirty="0">
              <a:solidFill>
                <a:srgbClr val="404040"/>
              </a:solidFill>
              <a:latin typeface="+mn-ea"/>
              <a:cs typeface="メイリオ" pitchFamily="50" charset="-128"/>
            </a:endParaRPr>
          </a:p>
          <a:p>
            <a:pPr defTabSz="904872" eaLnBrk="1" hangingPunct="1">
              <a:spcBef>
                <a:spcPct val="0"/>
              </a:spcBef>
            </a:pPr>
            <a:r>
              <a:rPr lang="ja-JP" altLang="en-US" sz="1100" b="1" dirty="0">
                <a:solidFill>
                  <a:srgbClr val="404040"/>
                </a:solidFill>
                <a:latin typeface="+mn-ea"/>
                <a:cs typeface="メイリオ" pitchFamily="50" charset="-128"/>
              </a:rPr>
              <a:t>また、誓約書の「印字内容」に訂正がある場合は、誓約書上での訂正が必要です。必ず、奨学金担当窓口に申し出てください。</a:t>
            </a:r>
          </a:p>
        </p:txBody>
      </p:sp>
      <p:sp>
        <p:nvSpPr>
          <p:cNvPr id="7987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C456DBA5-ED1D-4B88-83E3-DD938ACB7582}" type="slidenum">
              <a:rPr lang="ja-JP" altLang="en-US" smtClean="0"/>
              <a:pPr eaLnBrk="1" fontAlgn="base" hangingPunct="1">
                <a:spcBef>
                  <a:spcPct val="0"/>
                </a:spcBef>
                <a:spcAft>
                  <a:spcPct val="0"/>
                </a:spcAft>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ja-JP" altLang="en-US" dirty="0">
                <a:latin typeface="Times New Roman" pitchFamily="18" charset="0"/>
              </a:rPr>
              <a:t>誓約書の提出前のチェックポイントを記載していますので、</a:t>
            </a:r>
            <a:endParaRPr lang="en-US" altLang="ja-JP" dirty="0">
              <a:latin typeface="Times New Roman" pitchFamily="18" charset="0"/>
            </a:endParaRPr>
          </a:p>
          <a:p>
            <a:pPr eaLnBrk="1" hangingPunct="1">
              <a:lnSpc>
                <a:spcPct val="90000"/>
              </a:lnSpc>
              <a:spcBef>
                <a:spcPct val="0"/>
              </a:spcBef>
            </a:pPr>
            <a:r>
              <a:rPr lang="ja-JP" altLang="en-US" dirty="0">
                <a:latin typeface="Times New Roman" pitchFamily="18" charset="0"/>
              </a:rPr>
              <a:t>提出する前に皆さん自身でチェックして、誓約書を学校の奨学金窓口に提出してください。</a:t>
            </a:r>
            <a:endParaRPr lang="en-US" altLang="ja-JP" dirty="0">
              <a:latin typeface="Times New Roman" pitchFamily="18" charset="0"/>
            </a:endParaRPr>
          </a:p>
          <a:p>
            <a:pPr eaLnBrk="1" hangingPunct="1">
              <a:lnSpc>
                <a:spcPct val="90000"/>
              </a:lnSpc>
              <a:spcBef>
                <a:spcPct val="0"/>
              </a:spcBef>
            </a:pPr>
            <a:endParaRPr lang="en-US" altLang="ja-JP" dirty="0">
              <a:latin typeface="Times New Roman" pitchFamily="18" charset="0"/>
            </a:endParaRPr>
          </a:p>
          <a:p>
            <a:pPr eaLnBrk="1" hangingPunct="1">
              <a:lnSpc>
                <a:spcPct val="90000"/>
              </a:lnSpc>
              <a:spcBef>
                <a:spcPct val="0"/>
              </a:spcBef>
            </a:pPr>
            <a:r>
              <a:rPr lang="ja-JP" altLang="en-US" dirty="0">
                <a:latin typeface="Times New Roman" pitchFamily="18" charset="0"/>
              </a:rPr>
              <a:t>＜チェックリストを印刷して学生へ渡す＞</a:t>
            </a:r>
          </a:p>
        </p:txBody>
      </p:sp>
      <p:sp>
        <p:nvSpPr>
          <p:cNvPr id="2" name="スライド番号プレースホルダー 1"/>
          <p:cNvSpPr>
            <a:spLocks noGrp="1"/>
          </p:cNvSpPr>
          <p:nvPr>
            <p:ph type="sldNum" sz="quarter" idx="10"/>
          </p:nvPr>
        </p:nvSpPr>
        <p:spPr/>
        <p:txBody>
          <a:bodyPr/>
          <a:lstStyle/>
          <a:p>
            <a:pPr>
              <a:defRPr/>
            </a:pPr>
            <a:fld id="{1178F273-08F5-4EE3-8A0E-874FBB38F35A}" type="slidenum">
              <a:rPr lang="ja-JP" altLang="en-US" smtClean="0"/>
              <a:pPr>
                <a:defRPr/>
              </a:pPr>
              <a:t>16</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sz="1100" dirty="0">
                <a:latin typeface="+mn-ea"/>
              </a:rPr>
              <a:t>最後に繰り返しとなりますが、日本学生支援機構の奨学金は国が実施する給付型の奨学金です。</a:t>
            </a:r>
          </a:p>
          <a:p>
            <a:pPr eaLnBrk="1" hangingPunct="1">
              <a:spcBef>
                <a:spcPct val="0"/>
              </a:spcBef>
            </a:pPr>
            <a:endParaRPr lang="en-US" altLang="ja-JP" sz="1100" dirty="0">
              <a:latin typeface="+mn-ea"/>
            </a:endParaRPr>
          </a:p>
          <a:p>
            <a:pPr defTabSz="906445" eaLnBrk="1" hangingPunct="1">
              <a:spcBef>
                <a:spcPct val="0"/>
              </a:spcBef>
              <a:defRPr/>
            </a:pPr>
            <a:r>
              <a:rPr lang="ja-JP" altLang="en-US" sz="1100" b="0" dirty="0">
                <a:solidFill>
                  <a:srgbClr val="404040"/>
                </a:solidFill>
                <a:latin typeface="+mn-ea"/>
                <a:cs typeface="メイリオ" pitchFamily="50" charset="-128"/>
              </a:rPr>
              <a:t>・　毎月、奨学金の振込みを確認するため、振込口座の通帳に記帳してください。</a:t>
            </a:r>
            <a:endParaRPr lang="en-US" altLang="ja-JP" sz="1100" b="0" dirty="0">
              <a:solidFill>
                <a:srgbClr val="404040"/>
              </a:solidFill>
              <a:latin typeface="+mn-ea"/>
              <a:cs typeface="メイリオ" pitchFamily="50" charset="-128"/>
            </a:endParaRPr>
          </a:p>
          <a:p>
            <a:pPr defTabSz="906445" eaLnBrk="1" hangingPunct="1">
              <a:spcBef>
                <a:spcPct val="0"/>
              </a:spcBef>
              <a:defRPr/>
            </a:pPr>
            <a:r>
              <a:rPr lang="ja-JP" altLang="en-US" sz="1100" b="0" dirty="0">
                <a:solidFill>
                  <a:srgbClr val="404040"/>
                </a:solidFill>
                <a:latin typeface="+mn-ea"/>
                <a:cs typeface="メイリオ" pitchFamily="50" charset="-128"/>
              </a:rPr>
              <a:t>・　奨学金に関する説明会には出席し、書類の提出期限は守ってください。</a:t>
            </a:r>
            <a:endParaRPr lang="en-US" altLang="ja-JP" sz="1100" b="0" dirty="0">
              <a:solidFill>
                <a:srgbClr val="404040"/>
              </a:solidFill>
              <a:latin typeface="+mn-ea"/>
              <a:cs typeface="メイリオ" pitchFamily="50" charset="-128"/>
            </a:endParaRPr>
          </a:p>
          <a:p>
            <a:pPr defTabSz="906445" eaLnBrk="1" hangingPunct="1">
              <a:spcBef>
                <a:spcPct val="0"/>
              </a:spcBef>
              <a:defRPr/>
            </a:pPr>
            <a:r>
              <a:rPr lang="ja-JP" altLang="en-US" sz="1100" b="0" dirty="0">
                <a:solidFill>
                  <a:srgbClr val="404040"/>
                </a:solidFill>
                <a:latin typeface="+mn-ea"/>
                <a:cs typeface="メイリオ" pitchFamily="50" charset="-128"/>
              </a:rPr>
              <a:t>・　休学・退学・留学等の場合は、奨学金担当窓口に届け出てください。</a:t>
            </a:r>
            <a:endParaRPr lang="en-US" altLang="ja-JP" sz="1100" b="0" dirty="0">
              <a:solidFill>
                <a:srgbClr val="404040"/>
              </a:solidFill>
              <a:latin typeface="+mn-ea"/>
              <a:cs typeface="メイリオ" pitchFamily="50" charset="-128"/>
            </a:endParaRPr>
          </a:p>
          <a:p>
            <a:pPr defTabSz="906445" eaLnBrk="1" hangingPunct="1">
              <a:spcBef>
                <a:spcPct val="0"/>
              </a:spcBef>
              <a:defRPr/>
            </a:pPr>
            <a:endParaRPr lang="ja-JP" altLang="en-US" sz="1100" b="0" dirty="0">
              <a:solidFill>
                <a:srgbClr val="404040"/>
              </a:solidFill>
              <a:latin typeface="+mn-ea"/>
              <a:cs typeface="メイリオ" pitchFamily="50" charset="-128"/>
            </a:endParaRPr>
          </a:p>
          <a:p>
            <a:pPr defTabSz="906445" eaLnBrk="1" hangingPunct="1">
              <a:spcBef>
                <a:spcPct val="0"/>
              </a:spcBef>
              <a:defRPr/>
            </a:pPr>
            <a:r>
              <a:rPr lang="ja-JP" altLang="en-US" sz="1100" b="0" dirty="0">
                <a:solidFill>
                  <a:schemeClr val="accent2"/>
                </a:solidFill>
                <a:latin typeface="+mn-ea"/>
                <a:cs typeface="メイリオ" pitchFamily="50" charset="-128"/>
              </a:rPr>
              <a:t>奨学生の自覚をもって、これから充実した学生生活を送ってください。</a:t>
            </a:r>
            <a:endParaRPr lang="en-US" altLang="ja-JP" sz="1100" b="0" dirty="0">
              <a:solidFill>
                <a:schemeClr val="accent2"/>
              </a:solidFill>
              <a:latin typeface="+mn-ea"/>
              <a:cs typeface="メイリオ" pitchFamily="50" charset="-128"/>
            </a:endParaRPr>
          </a:p>
          <a:p>
            <a:pPr eaLnBrk="1" hangingPunct="1">
              <a:spcBef>
                <a:spcPct val="0"/>
              </a:spcBef>
            </a:pPr>
            <a:endParaRPr lang="en-US" altLang="ja-JP" sz="1100" b="0" dirty="0">
              <a:latin typeface="+mn-ea"/>
            </a:endParaRPr>
          </a:p>
          <a:p>
            <a:pPr eaLnBrk="1" hangingPunct="1">
              <a:spcBef>
                <a:spcPct val="0"/>
              </a:spcBef>
            </a:pPr>
            <a:r>
              <a:rPr lang="ja-JP" altLang="en-US" sz="1100" dirty="0">
                <a:latin typeface="+mn-ea"/>
              </a:rPr>
              <a:t>これで、採用時の説明を終了しますが、誓約書については給付奨学生のしおり</a:t>
            </a:r>
            <a:r>
              <a:rPr lang="en-US" altLang="ja-JP" sz="1100" dirty="0">
                <a:solidFill>
                  <a:schemeClr val="tx1"/>
                </a:solidFill>
                <a:latin typeface="+mn-ea"/>
              </a:rPr>
              <a:t>P9</a:t>
            </a:r>
            <a:r>
              <a:rPr lang="ja-JP" altLang="en-US" sz="1100" dirty="0">
                <a:solidFill>
                  <a:schemeClr val="tx1"/>
                </a:solidFill>
                <a:latin typeface="+mn-ea"/>
              </a:rPr>
              <a:t>～</a:t>
            </a:r>
            <a:r>
              <a:rPr lang="en-US" altLang="ja-JP" sz="1100" dirty="0">
                <a:solidFill>
                  <a:schemeClr val="tx1"/>
                </a:solidFill>
                <a:latin typeface="+mn-ea"/>
              </a:rPr>
              <a:t>15</a:t>
            </a:r>
            <a:r>
              <a:rPr lang="ja-JP" altLang="en-US" sz="1100" dirty="0" err="1">
                <a:latin typeface="+mn-ea"/>
              </a:rPr>
              <a:t>にも</a:t>
            </a:r>
            <a:r>
              <a:rPr lang="ja-JP" altLang="en-US" sz="1100" dirty="0">
                <a:latin typeface="+mn-ea"/>
              </a:rPr>
              <a:t>記載されていますので確認してください。誓約書の作成にあたってわからないことがあれば、奨学金担当窓口に相談してください。</a:t>
            </a:r>
            <a:endParaRPr lang="en-US" altLang="ja-JP" sz="1100" dirty="0">
              <a:latin typeface="+mn-ea"/>
            </a:endParaRPr>
          </a:p>
        </p:txBody>
      </p:sp>
      <p:sp>
        <p:nvSpPr>
          <p:cNvPr id="870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F5411FFC-9D6F-480E-9EAA-64B37179DEA5}" type="slidenum">
              <a:rPr lang="ja-JP" altLang="en-US" smtClean="0"/>
              <a:pPr eaLnBrk="1" fontAlgn="base" hangingPunct="1">
                <a:spcBef>
                  <a:spcPct val="0"/>
                </a:spcBef>
                <a:spcAft>
                  <a:spcPct val="0"/>
                </a:spcAft>
              </a:pPr>
              <a:t>17</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latin typeface="+mn-ea"/>
                <a:ea typeface="+mn-ea"/>
              </a:rPr>
              <a:t>では、配付資料を確認します。</a:t>
            </a:r>
            <a:endParaRPr lang="en-US" altLang="ja-JP" dirty="0">
              <a:latin typeface="+mn-ea"/>
              <a:ea typeface="+mn-ea"/>
            </a:endParaRPr>
          </a:p>
          <a:p>
            <a:pPr eaLnBrk="1" hangingPunct="1">
              <a:spcBef>
                <a:spcPct val="0"/>
              </a:spcBef>
            </a:pPr>
            <a:endParaRPr lang="en-US" altLang="ja-JP" dirty="0">
              <a:latin typeface="+mn-ea"/>
              <a:ea typeface="+mn-ea"/>
            </a:endParaRPr>
          </a:p>
          <a:p>
            <a:pPr eaLnBrk="1" hangingPunct="1">
              <a:spcBef>
                <a:spcPct val="0"/>
              </a:spcBef>
            </a:pPr>
            <a:r>
              <a:rPr lang="ja-JP" altLang="en-US" dirty="0">
                <a:latin typeface="+mn-ea"/>
                <a:ea typeface="+mn-ea"/>
              </a:rPr>
              <a:t>皆さんのお手元に、「奨学生証」、「奨学生のしおり」、「誓約書」の３点があるか確認してください。</a:t>
            </a:r>
            <a:endParaRPr lang="en-US" altLang="ja-JP" dirty="0">
              <a:latin typeface="+mn-ea"/>
              <a:ea typeface="+mn-ea"/>
            </a:endParaRPr>
          </a:p>
          <a:p>
            <a:pPr eaLnBrk="1" hangingPunct="1">
              <a:spcBef>
                <a:spcPct val="0"/>
              </a:spcBef>
            </a:pPr>
            <a:endParaRPr lang="en-US" altLang="ja-JP" dirty="0">
              <a:latin typeface="+mn-ea"/>
              <a:ea typeface="+mn-ea"/>
            </a:endParaRPr>
          </a:p>
          <a:p>
            <a:pPr eaLnBrk="1" hangingPunct="1">
              <a:spcBef>
                <a:spcPct val="0"/>
              </a:spcBef>
            </a:pPr>
            <a:r>
              <a:rPr lang="ja-JP" altLang="en-US" dirty="0">
                <a:latin typeface="+mn-ea"/>
                <a:ea typeface="+mn-ea"/>
              </a:rPr>
              <a:t>「奨学生のしおり」は１人につき１冊配付しています。</a:t>
            </a:r>
            <a:endParaRPr lang="en-US" altLang="ja-JP" dirty="0">
              <a:latin typeface="+mn-ea"/>
              <a:ea typeface="+mn-ea"/>
            </a:endParaRPr>
          </a:p>
          <a:p>
            <a:pPr eaLnBrk="1" hangingPunct="1">
              <a:spcBef>
                <a:spcPct val="0"/>
              </a:spcBef>
            </a:pPr>
            <a:endParaRPr lang="en-US" altLang="ja-JP" dirty="0">
              <a:latin typeface="+mn-ea"/>
              <a:ea typeface="+mn-ea"/>
            </a:endParaRPr>
          </a:p>
          <a:p>
            <a:pPr eaLnBrk="1" hangingPunct="1">
              <a:spcBef>
                <a:spcPct val="0"/>
              </a:spcBef>
            </a:pPr>
            <a:r>
              <a:rPr lang="ja-JP" altLang="en-US" dirty="0">
                <a:latin typeface="+mn-ea"/>
                <a:ea typeface="+mn-ea"/>
              </a:rPr>
              <a:t>「奨学生証」と「誓約書」がご自分のものであることを確認してください。</a:t>
            </a:r>
          </a:p>
        </p:txBody>
      </p:sp>
      <p:sp>
        <p:nvSpPr>
          <p:cNvPr id="4915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4B27874E-BEB6-448F-95B4-23DC510659B6}" type="slidenum">
              <a:rPr lang="ja-JP" altLang="en-US" smtClean="0"/>
              <a:pPr eaLnBrk="1" fontAlgn="base" hangingPunct="1">
                <a:spcBef>
                  <a:spcPct val="0"/>
                </a:spcBef>
                <a:spcAft>
                  <a:spcPct val="0"/>
                </a:spcAft>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9CA9F41F-AA3E-4472-96E4-713341E2A158}" type="slidenum">
              <a:rPr lang="ja-JP" altLang="en-US" smtClean="0"/>
              <a:pPr eaLnBrk="1" fontAlgn="base" hangingPunct="1">
                <a:spcBef>
                  <a:spcPct val="0"/>
                </a:spcBef>
                <a:spcAft>
                  <a:spcPct val="0"/>
                </a:spcAft>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latin typeface="+mn-ea"/>
                <a:ea typeface="+mn-ea"/>
              </a:rPr>
              <a:t>皆さんが採用となったこの奨学金は、消費税を財源として国が実施する給付型の奨学金です。</a:t>
            </a:r>
          </a:p>
          <a:p>
            <a:pPr eaLnBrk="1" hangingPunct="1">
              <a:spcBef>
                <a:spcPct val="0"/>
              </a:spcBef>
            </a:pPr>
            <a:endParaRPr lang="en-US" altLang="ja-JP" dirty="0">
              <a:latin typeface="+mn-ea"/>
              <a:ea typeface="+mn-ea"/>
            </a:endParaRPr>
          </a:p>
          <a:p>
            <a:pPr eaLnBrk="1" hangingPunct="1">
              <a:spcBef>
                <a:spcPct val="0"/>
              </a:spcBef>
            </a:pPr>
            <a:r>
              <a:rPr lang="ja-JP" altLang="en-US" dirty="0">
                <a:latin typeface="+mn-ea"/>
                <a:ea typeface="+mn-ea"/>
              </a:rPr>
              <a:t>奨学生としての心構え</a:t>
            </a:r>
            <a:endParaRPr lang="en-US" altLang="ja-JP" dirty="0">
              <a:latin typeface="+mn-ea"/>
              <a:ea typeface="+mn-ea"/>
            </a:endParaRPr>
          </a:p>
          <a:p>
            <a:pPr eaLnBrk="1" hangingPunct="1">
              <a:lnSpc>
                <a:spcPct val="150000"/>
              </a:lnSpc>
              <a:spcBef>
                <a:spcPts val="991"/>
              </a:spcBef>
              <a:buSzPct val="80000"/>
              <a:buFont typeface="Wingdings" pitchFamily="2" charset="2"/>
              <a:buNone/>
            </a:pPr>
            <a:endParaRPr lang="ja-JP" altLang="en-US" dirty="0">
              <a:solidFill>
                <a:srgbClr val="404040"/>
              </a:solidFill>
              <a:latin typeface="+mn-ea"/>
              <a:ea typeface="+mn-ea"/>
              <a:cs typeface="メイリオ" pitchFamily="50" charset="-128"/>
            </a:endParaRPr>
          </a:p>
          <a:p>
            <a:pPr eaLnBrk="1" hangingPunct="1">
              <a:lnSpc>
                <a:spcPct val="150000"/>
              </a:lnSpc>
              <a:spcBef>
                <a:spcPts val="991"/>
              </a:spcBef>
              <a:buSzPct val="80000"/>
              <a:buFont typeface="Wingdings" pitchFamily="2" charset="2"/>
              <a:buChar char="l"/>
            </a:pPr>
            <a:r>
              <a:rPr lang="ja-JP" altLang="en-US" dirty="0">
                <a:solidFill>
                  <a:srgbClr val="404040"/>
                </a:solidFill>
                <a:latin typeface="+mn-ea"/>
                <a:ea typeface="+mn-ea"/>
                <a:cs typeface="メイリオ" pitchFamily="50" charset="-128"/>
              </a:rPr>
              <a:t>給付奨学金の支給中の手続きについて、学校の指示を守って期限までに行う</a:t>
            </a:r>
          </a:p>
          <a:p>
            <a:pPr eaLnBrk="1" hangingPunct="1">
              <a:lnSpc>
                <a:spcPct val="150000"/>
              </a:lnSpc>
              <a:spcBef>
                <a:spcPts val="991"/>
              </a:spcBef>
              <a:buSzPct val="80000"/>
              <a:buFont typeface="Wingdings" pitchFamily="2" charset="2"/>
              <a:buChar char="l"/>
            </a:pPr>
            <a:r>
              <a:rPr lang="ja-JP" altLang="en-US" dirty="0">
                <a:solidFill>
                  <a:srgbClr val="404040"/>
                </a:solidFill>
                <a:latin typeface="+mn-ea"/>
                <a:ea typeface="+mn-ea"/>
                <a:cs typeface="メイリオ" pitchFamily="50" charset="-128"/>
              </a:rPr>
              <a:t>奨学生としての自覚を持って、勉学に励む</a:t>
            </a:r>
          </a:p>
        </p:txBody>
      </p:sp>
      <p:sp>
        <p:nvSpPr>
          <p:cNvPr id="5120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C76A4BB8-773A-4538-AE97-EA1304943F60}" type="slidenum">
              <a:rPr lang="ja-JP" altLang="en-US" smtClean="0"/>
              <a:pPr eaLnBrk="1" fontAlgn="base" hangingPunct="1">
                <a:spcBef>
                  <a:spcPct val="0"/>
                </a:spcBef>
                <a:spcAft>
                  <a:spcPct val="0"/>
                </a:spcAft>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22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8E5481C4-DFC8-4216-A145-D91A23BFB706}" type="slidenum">
              <a:rPr lang="ja-JP" altLang="en-US" smtClean="0"/>
              <a:pPr eaLnBrk="1" fontAlgn="base" hangingPunct="1">
                <a:spcBef>
                  <a:spcPct val="0"/>
                </a:spcBef>
                <a:spcAft>
                  <a:spcPct val="0"/>
                </a:spcAft>
              </a:pPr>
              <a:t>5</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p:cNvSpPr>
            <a:spLocks noGrp="1"/>
          </p:cNvSpPr>
          <p:nvPr>
            <p:ph type="body" idx="1"/>
          </p:nvPr>
        </p:nvSpPr>
        <p:spPr bwMode="auto">
          <a:xfrm>
            <a:off x="673891" y="4686538"/>
            <a:ext cx="5387982" cy="46391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solidFill>
                  <a:schemeClr val="tx1"/>
                </a:solidFill>
              </a:rPr>
              <a:t>奨学生として学生生活を送るうえで、奨学金に関する手続きの説明は必ず受けてください。</a:t>
            </a:r>
            <a:endParaRPr lang="en-US" altLang="ja-JP" dirty="0">
              <a:solidFill>
                <a:schemeClr val="tx1"/>
              </a:solidFill>
            </a:endParaRPr>
          </a:p>
          <a:p>
            <a:pPr eaLnBrk="1" hangingPunct="1">
              <a:spcBef>
                <a:spcPct val="0"/>
              </a:spcBef>
            </a:pPr>
            <a:r>
              <a:rPr lang="ja-JP" altLang="en-US" dirty="0">
                <a:solidFill>
                  <a:schemeClr val="tx1"/>
                </a:solidFill>
              </a:rPr>
              <a:t>奨学金支給中の手続きには、主に４つあります。</a:t>
            </a:r>
            <a:endParaRPr lang="en-US" altLang="ja-JP" dirty="0">
              <a:solidFill>
                <a:schemeClr val="tx1"/>
              </a:solidFill>
            </a:endParaRPr>
          </a:p>
          <a:p>
            <a:pPr eaLnBrk="1" hangingPunct="1">
              <a:spcBef>
                <a:spcPct val="0"/>
              </a:spcBef>
            </a:pPr>
            <a:endParaRPr lang="en-US" altLang="ja-JP" dirty="0">
              <a:solidFill>
                <a:schemeClr val="tx1"/>
              </a:solidFill>
            </a:endParaRPr>
          </a:p>
          <a:p>
            <a:pPr eaLnBrk="1" hangingPunct="1">
              <a:spcBef>
                <a:spcPct val="0"/>
              </a:spcBef>
            </a:pPr>
            <a:r>
              <a:rPr lang="ja-JP" altLang="en-US" dirty="0">
                <a:solidFill>
                  <a:schemeClr val="tx1"/>
                </a:solidFill>
              </a:rPr>
              <a:t>１つ目は、奨学生として採用されたときの「採用時説明」です。</a:t>
            </a:r>
            <a:endParaRPr lang="en-US" altLang="ja-JP" dirty="0">
              <a:solidFill>
                <a:schemeClr val="tx1"/>
              </a:solidFill>
            </a:endParaRPr>
          </a:p>
          <a:p>
            <a:pPr eaLnBrk="1" hangingPunct="1">
              <a:spcBef>
                <a:spcPct val="0"/>
              </a:spcBef>
            </a:pPr>
            <a:r>
              <a:rPr lang="ja-JP" altLang="en-US" dirty="0">
                <a:solidFill>
                  <a:schemeClr val="tx1"/>
                </a:solidFill>
              </a:rPr>
              <a:t>２つ目は、在籍状況や通学状況を定期的に報告する「在籍報告」です。インターネットを通じて報告します。</a:t>
            </a:r>
            <a:endParaRPr lang="en-US" altLang="ja-JP" dirty="0">
              <a:solidFill>
                <a:schemeClr val="tx1"/>
              </a:solidFill>
            </a:endParaRPr>
          </a:p>
          <a:p>
            <a:pPr eaLnBrk="1" hangingPunct="1">
              <a:spcBef>
                <a:spcPct val="0"/>
              </a:spcBef>
            </a:pPr>
            <a:r>
              <a:rPr lang="ja-JP" altLang="en-US" dirty="0">
                <a:solidFill>
                  <a:schemeClr val="tx1"/>
                </a:solidFill>
              </a:rPr>
              <a:t>３つ目は、家計状況により毎月の支給月額を見直す、「家計による適格認定」です。見直しの結果、</a:t>
            </a:r>
            <a:r>
              <a:rPr lang="en-US" altLang="ja-JP" dirty="0">
                <a:solidFill>
                  <a:schemeClr val="tx1"/>
                </a:solidFill>
              </a:rPr>
              <a:t>10</a:t>
            </a:r>
            <a:r>
              <a:rPr lang="ja-JP" altLang="en-US" dirty="0">
                <a:solidFill>
                  <a:schemeClr val="tx1"/>
                </a:solidFill>
              </a:rPr>
              <a:t>月からの支給月額が変更になることがあります。</a:t>
            </a:r>
            <a:endParaRPr lang="en-US" altLang="ja-JP" dirty="0">
              <a:solidFill>
                <a:schemeClr val="tx1"/>
              </a:solidFill>
            </a:endParaRPr>
          </a:p>
          <a:p>
            <a:pPr eaLnBrk="1" hangingPunct="1">
              <a:spcBef>
                <a:spcPct val="0"/>
              </a:spcBef>
            </a:pPr>
            <a:r>
              <a:rPr lang="ja-JP" altLang="en-US" dirty="0">
                <a:solidFill>
                  <a:schemeClr val="tx1"/>
                </a:solidFill>
              </a:rPr>
              <a:t>なお、「家計による適格認定」は提出していただいたマイナンバー等を利用して、日本学生支援機構が行います。</a:t>
            </a:r>
            <a:endParaRPr lang="en-US" altLang="ja-JP" dirty="0">
              <a:solidFill>
                <a:schemeClr val="tx1"/>
              </a:solidFill>
            </a:endParaRPr>
          </a:p>
          <a:p>
            <a:pPr eaLnBrk="1" hangingPunct="1">
              <a:spcBef>
                <a:spcPct val="0"/>
              </a:spcBef>
            </a:pPr>
            <a:r>
              <a:rPr lang="ja-JP" altLang="en-US" dirty="0">
                <a:solidFill>
                  <a:schemeClr val="tx1"/>
                </a:solidFill>
              </a:rPr>
              <a:t>４つ目は、「学業による適格認定」です。</a:t>
            </a:r>
            <a:endParaRPr lang="en-US" altLang="ja-JP" dirty="0">
              <a:solidFill>
                <a:schemeClr val="tx1"/>
              </a:solidFill>
            </a:endParaRPr>
          </a:p>
          <a:p>
            <a:pPr eaLnBrk="1" hangingPunct="1">
              <a:spcBef>
                <a:spcPct val="0"/>
              </a:spcBef>
            </a:pPr>
            <a:r>
              <a:rPr lang="ja-JP" altLang="en-US" dirty="0">
                <a:solidFill>
                  <a:schemeClr val="tx1"/>
                </a:solidFill>
              </a:rPr>
              <a:t>まず、毎年</a:t>
            </a:r>
            <a:r>
              <a:rPr lang="en-US" altLang="ja-JP" dirty="0">
                <a:solidFill>
                  <a:schemeClr val="tx1"/>
                </a:solidFill>
              </a:rPr>
              <a:t>12</a:t>
            </a:r>
            <a:r>
              <a:rPr lang="ja-JP" altLang="en-US" dirty="0">
                <a:solidFill>
                  <a:schemeClr val="tx1"/>
                </a:solidFill>
              </a:rPr>
              <a:t>月～</a:t>
            </a:r>
            <a:r>
              <a:rPr lang="en-US" altLang="ja-JP" dirty="0">
                <a:solidFill>
                  <a:schemeClr val="tx1"/>
                </a:solidFill>
              </a:rPr>
              <a:t>2</a:t>
            </a:r>
            <a:r>
              <a:rPr lang="ja-JP" altLang="en-US" dirty="0">
                <a:solidFill>
                  <a:schemeClr val="tx1"/>
                </a:solidFill>
              </a:rPr>
              <a:t>月ごろに、インターネットを通じて「給付奨学金継続願」を提出します。</a:t>
            </a:r>
            <a:endParaRPr lang="en-US" altLang="ja-JP" dirty="0">
              <a:solidFill>
                <a:schemeClr val="tx1"/>
              </a:solidFill>
            </a:endParaRPr>
          </a:p>
          <a:p>
            <a:pPr eaLnBrk="1" hangingPunct="1">
              <a:spcBef>
                <a:spcPct val="0"/>
              </a:spcBef>
            </a:pPr>
            <a:r>
              <a:rPr lang="ja-JP" altLang="en-US" dirty="0">
                <a:solidFill>
                  <a:schemeClr val="tx1"/>
                </a:solidFill>
              </a:rPr>
              <a:t>年に１回、１年間の受給状況などを確認し、来年度も奨学金の継続を希望するかどうかの手続きを行います。</a:t>
            </a:r>
            <a:endParaRPr lang="en-US" altLang="ja-JP" dirty="0">
              <a:solidFill>
                <a:schemeClr val="tx1"/>
              </a:solidFill>
            </a:endParaRPr>
          </a:p>
          <a:p>
            <a:pPr eaLnBrk="1" hangingPunct="1">
              <a:spcBef>
                <a:spcPct val="0"/>
              </a:spcBef>
            </a:pPr>
            <a:r>
              <a:rPr lang="ja-JP" altLang="en-US" dirty="0">
                <a:solidFill>
                  <a:schemeClr val="tx1"/>
                </a:solidFill>
              </a:rPr>
              <a:t>そのうえで、学業成績</a:t>
            </a:r>
            <a:r>
              <a:rPr lang="ja-JP" altLang="en-US" baseline="0" dirty="0">
                <a:solidFill>
                  <a:schemeClr val="tx1"/>
                </a:solidFill>
              </a:rPr>
              <a:t>などの観点により、奨学金の継続が認められるか学校が判定し、日本学生支援機構に報告します。</a:t>
            </a:r>
            <a:endParaRPr lang="en-US" altLang="ja-JP" baseline="0" dirty="0">
              <a:solidFill>
                <a:schemeClr val="tx1"/>
              </a:solidFill>
            </a:endParaRPr>
          </a:p>
          <a:p>
            <a:pPr eaLnBrk="1" hangingPunct="1">
              <a:spcBef>
                <a:spcPct val="0"/>
              </a:spcBef>
            </a:pPr>
            <a:r>
              <a:rPr lang="ja-JP" altLang="en-US" baseline="0" dirty="0">
                <a:solidFill>
                  <a:schemeClr val="tx1"/>
                </a:solidFill>
              </a:rPr>
              <a:t>その報告を受けて、日本学生支援機構は</a:t>
            </a:r>
            <a:r>
              <a:rPr lang="ja-JP" altLang="en-US" dirty="0">
                <a:solidFill>
                  <a:schemeClr val="tx1"/>
                </a:solidFill>
              </a:rPr>
              <a:t>奨学金の継続や打ち切り等の必要な措置を行います。</a:t>
            </a:r>
            <a:endParaRPr lang="en-US" altLang="ja-JP" dirty="0">
              <a:solidFill>
                <a:schemeClr val="tx1"/>
              </a:solidFill>
            </a:endParaRPr>
          </a:p>
          <a:p>
            <a:pPr eaLnBrk="1" hangingPunct="1">
              <a:spcBef>
                <a:spcPct val="0"/>
              </a:spcBef>
            </a:pPr>
            <a:endParaRPr lang="en-US" altLang="ja-JP" dirty="0">
              <a:solidFill>
                <a:schemeClr val="tx1"/>
              </a:solidFill>
            </a:endParaRPr>
          </a:p>
          <a:p>
            <a:pPr eaLnBrk="1" hangingPunct="1">
              <a:spcBef>
                <a:spcPct val="0"/>
              </a:spcBef>
            </a:pPr>
            <a:r>
              <a:rPr lang="ja-JP" altLang="en-US" dirty="0">
                <a:solidFill>
                  <a:schemeClr val="tx1"/>
                </a:solidFill>
              </a:rPr>
              <a:t>（なお、２年制以下の課程や、高等専門学校においては、「学業による適格認定」は半年ごとに実施します。</a:t>
            </a:r>
            <a:endParaRPr lang="en-US" altLang="ja-JP" dirty="0">
              <a:solidFill>
                <a:schemeClr val="tx1"/>
              </a:solidFill>
            </a:endParaRPr>
          </a:p>
          <a:p>
            <a:pPr eaLnBrk="1" hangingPunct="1">
              <a:spcBef>
                <a:spcPct val="0"/>
              </a:spcBef>
            </a:pPr>
            <a:r>
              <a:rPr lang="ja-JP" altLang="en-US" dirty="0">
                <a:solidFill>
                  <a:schemeClr val="tx1"/>
                </a:solidFill>
              </a:rPr>
              <a:t>　ただし、「給付奨学金継続願」の提出は、年に１回のみとなります。）</a:t>
            </a:r>
            <a:endParaRPr lang="en-US" altLang="ja-JP" dirty="0">
              <a:solidFill>
                <a:schemeClr val="tx1"/>
              </a:solidFill>
            </a:endParaRPr>
          </a:p>
          <a:p>
            <a:pPr eaLnBrk="1" hangingPunct="1">
              <a:spcBef>
                <a:spcPct val="0"/>
              </a:spcBef>
            </a:pPr>
            <a:endParaRPr lang="en-US" altLang="ja-JP" dirty="0">
              <a:solidFill>
                <a:schemeClr val="tx1"/>
              </a:solidFill>
            </a:endParaRPr>
          </a:p>
        </p:txBody>
      </p:sp>
      <p:sp>
        <p:nvSpPr>
          <p:cNvPr id="5427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638C182D-9704-4252-B449-46D9458ABE13}" type="slidenum">
              <a:rPr lang="ja-JP" altLang="en-US" smtClean="0"/>
              <a:pPr eaLnBrk="1" fontAlgn="base" hangingPunct="1">
                <a:spcBef>
                  <a:spcPct val="0"/>
                </a:spcBef>
                <a:spcAft>
                  <a:spcPct val="0"/>
                </a:spcAft>
              </a:pPr>
              <a:t>6</a:t>
            </a:fld>
            <a:endParaRPr lang="ja-JP" altLang="en-US"/>
          </a:p>
        </p:txBody>
      </p:sp>
    </p:spTree>
    <p:extLst>
      <p:ext uri="{BB962C8B-B14F-4D97-AF65-F5344CB8AC3E}">
        <p14:creationId xmlns:p14="http://schemas.microsoft.com/office/powerpoint/2010/main" val="1751384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solidFill>
                  <a:schemeClr val="tx1"/>
                </a:solidFill>
              </a:rPr>
              <a:t>続いて、奨学金担当窓口への連絡が必要なときについて説明します。</a:t>
            </a:r>
            <a:endParaRPr lang="en-US" altLang="ja-JP" dirty="0">
              <a:solidFill>
                <a:schemeClr val="tx1"/>
              </a:solidFill>
            </a:endParaRPr>
          </a:p>
          <a:p>
            <a:pPr eaLnBrk="1" hangingPunct="1">
              <a:spcBef>
                <a:spcPct val="0"/>
              </a:spcBef>
            </a:pPr>
            <a:endParaRPr lang="en-US" altLang="ja-JP" dirty="0">
              <a:solidFill>
                <a:schemeClr val="tx1"/>
              </a:solidFill>
            </a:endParaRPr>
          </a:p>
          <a:p>
            <a:pPr eaLnBrk="1" hangingPunct="1">
              <a:spcBef>
                <a:spcPct val="0"/>
              </a:spcBef>
            </a:pPr>
            <a:r>
              <a:rPr lang="ja-JP" altLang="en-US" dirty="0">
                <a:solidFill>
                  <a:schemeClr val="tx1"/>
                </a:solidFill>
              </a:rPr>
              <a:t>在学中に奨学金が不要になったり、留学によって日本を離れる場合など、奨学金担当窓口に連絡が必要となります。</a:t>
            </a:r>
          </a:p>
          <a:p>
            <a:pPr eaLnBrk="1" hangingPunct="1">
              <a:spcBef>
                <a:spcPct val="0"/>
              </a:spcBef>
            </a:pPr>
            <a:endParaRPr lang="en-US" altLang="ja-JP" dirty="0">
              <a:solidFill>
                <a:schemeClr val="tx1"/>
              </a:solidFill>
            </a:endParaRPr>
          </a:p>
          <a:p>
            <a:pPr eaLnBrk="1" hangingPunct="1">
              <a:spcBef>
                <a:spcPct val="0"/>
              </a:spcBef>
            </a:pPr>
            <a:r>
              <a:rPr lang="ja-JP" altLang="en-US" dirty="0">
                <a:solidFill>
                  <a:schemeClr val="tx1"/>
                </a:solidFill>
              </a:rPr>
              <a:t>特に、休学したり退学したりする場合には、何月分まで奨学金を受け取ることができるかを、学校で確認する必要があります。</a:t>
            </a:r>
          </a:p>
          <a:p>
            <a:pPr eaLnBrk="1" hangingPunct="1">
              <a:spcBef>
                <a:spcPct val="0"/>
              </a:spcBef>
            </a:pPr>
            <a:r>
              <a:rPr lang="ja-JP" altLang="en-US" dirty="0">
                <a:solidFill>
                  <a:schemeClr val="tx1"/>
                </a:solidFill>
              </a:rPr>
              <a:t>受け取ることが出来ない月以降に、振り込まれてしまった奨学金は、皆さんが金融機関に行って返金しなければなりません。</a:t>
            </a:r>
            <a:endParaRPr lang="en-US" altLang="ja-JP" dirty="0">
              <a:solidFill>
                <a:schemeClr val="tx1"/>
              </a:solidFill>
            </a:endParaRPr>
          </a:p>
          <a:p>
            <a:pPr eaLnBrk="1" hangingPunct="1">
              <a:spcBef>
                <a:spcPct val="0"/>
              </a:spcBef>
            </a:pPr>
            <a:r>
              <a:rPr lang="ja-JP" altLang="en-US" dirty="0">
                <a:solidFill>
                  <a:schemeClr val="tx1"/>
                </a:solidFill>
              </a:rPr>
              <a:t>休学や退学の予定がある場合は、すぐに、奨学金担当窓口に連絡してください。</a:t>
            </a:r>
          </a:p>
          <a:p>
            <a:pPr eaLnBrk="1" hangingPunct="1">
              <a:spcBef>
                <a:spcPct val="0"/>
              </a:spcBef>
            </a:pPr>
            <a:endParaRPr lang="en-US" altLang="ja-JP" dirty="0">
              <a:solidFill>
                <a:schemeClr val="tx1"/>
              </a:solidFill>
            </a:endParaRPr>
          </a:p>
          <a:p>
            <a:pPr eaLnBrk="1" hangingPunct="1">
              <a:spcBef>
                <a:spcPct val="0"/>
              </a:spcBef>
            </a:pPr>
            <a:r>
              <a:rPr lang="ja-JP" altLang="en-US" dirty="0">
                <a:solidFill>
                  <a:schemeClr val="tx1"/>
                </a:solidFill>
              </a:rPr>
              <a:t>また、それぞれの願い出には、提出期限があります。</a:t>
            </a:r>
          </a:p>
          <a:p>
            <a:pPr eaLnBrk="1" hangingPunct="1">
              <a:spcBef>
                <a:spcPct val="0"/>
              </a:spcBef>
            </a:pPr>
            <a:r>
              <a:rPr lang="ja-JP" altLang="en-US" dirty="0">
                <a:solidFill>
                  <a:schemeClr val="tx1"/>
                </a:solidFill>
              </a:rPr>
              <a:t>提出期限を過ぎてしまうと処理できないこともありますので、期限は必ず守ってください。</a:t>
            </a:r>
          </a:p>
        </p:txBody>
      </p:sp>
      <p:sp>
        <p:nvSpPr>
          <p:cNvPr id="645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9A341640-1ABC-4232-8F83-553418A6C0BB}" type="slidenum">
              <a:rPr lang="ja-JP" altLang="en-US" smtClean="0"/>
              <a:pPr eaLnBrk="1" fontAlgn="base" hangingPunct="1">
                <a:spcBef>
                  <a:spcPct val="0"/>
                </a:spcBef>
                <a:spcAft>
                  <a:spcPct val="0"/>
                </a:spcAft>
              </a:pPr>
              <a:t>7</a:t>
            </a:fld>
            <a:endParaRPr lang="ja-JP" altLang="en-US"/>
          </a:p>
        </p:txBody>
      </p:sp>
    </p:spTree>
    <p:extLst>
      <p:ext uri="{BB962C8B-B14F-4D97-AF65-F5344CB8AC3E}">
        <p14:creationId xmlns:p14="http://schemas.microsoft.com/office/powerpoint/2010/main" val="2533439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63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A056E6B6-7F6B-4BCC-A3E7-BF6D99FC072D}" type="slidenum">
              <a:rPr lang="ja-JP" altLang="en-US" smtClean="0"/>
              <a:pPr eaLnBrk="1" fontAlgn="base" hangingPunct="1">
                <a:spcBef>
                  <a:spcPct val="0"/>
                </a:spcBef>
                <a:spcAft>
                  <a:spcPct val="0"/>
                </a:spcAft>
              </a:pPr>
              <a:t>8</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それでは、この説明会の後に、皆さんに提出して頂く</a:t>
            </a:r>
            <a:r>
              <a:rPr lang="ja-JP" altLang="en-US" b="1" dirty="0"/>
              <a:t>「誓約書」</a:t>
            </a:r>
            <a:r>
              <a:rPr lang="ja-JP" altLang="en-US" dirty="0"/>
              <a:t>の作成方法について説明します。</a:t>
            </a:r>
            <a:endParaRPr lang="en-US" altLang="ja-JP" dirty="0"/>
          </a:p>
          <a:p>
            <a:pPr eaLnBrk="1" hangingPunct="1">
              <a:spcBef>
                <a:spcPct val="0"/>
              </a:spcBef>
            </a:pP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b="1" dirty="0">
                <a:solidFill>
                  <a:srgbClr val="FF0000"/>
                </a:solidFill>
              </a:rPr>
              <a:t>「誓約書」とは、</a:t>
            </a:r>
            <a:r>
              <a:rPr lang="ja-JP" altLang="en-US" sz="1200" b="1" dirty="0">
                <a:solidFill>
                  <a:srgbClr val="FF0000"/>
                </a:solidFill>
                <a:latin typeface="メイリオ" pitchFamily="50" charset="-128"/>
                <a:ea typeface="メイリオ" pitchFamily="50" charset="-128"/>
                <a:cs typeface="メイリオ" pitchFamily="50" charset="-128"/>
              </a:rPr>
              <a:t>給付奨学生の採用にあたって、学業に精励することを約束するとともに、これからあなたが受ける給付奨学金の支給の条件等を確認するための書類です。</a:t>
            </a:r>
          </a:p>
          <a:p>
            <a:pPr eaLnBrk="1" hangingPunct="1">
              <a:spcBef>
                <a:spcPct val="0"/>
              </a:spcBef>
            </a:pPr>
            <a:r>
              <a:rPr lang="ja-JP" altLang="en-US" dirty="0"/>
              <a:t>今から説明する内容を理解し、必要事項を漏れなく記入・押印のうえ、添付書類を全て揃えて、●月●日までに奨学金担当窓口まで提出してください。</a:t>
            </a:r>
            <a:endParaRPr lang="en-US" altLang="ja-JP" dirty="0"/>
          </a:p>
          <a:p>
            <a:pPr eaLnBrk="1" hangingPunct="1">
              <a:spcBef>
                <a:spcPct val="0"/>
              </a:spcBef>
            </a:pPr>
            <a:r>
              <a:rPr lang="ja-JP" altLang="en-US" b="1" dirty="0"/>
              <a:t>不備は認められません。</a:t>
            </a:r>
            <a:endParaRPr lang="en-US" altLang="ja-JP" b="1" dirty="0"/>
          </a:p>
          <a:p>
            <a:pPr eaLnBrk="1" hangingPunct="1">
              <a:spcBef>
                <a:spcPct val="0"/>
              </a:spcBef>
            </a:pPr>
            <a:r>
              <a:rPr lang="ja-JP" altLang="en-US" b="1" dirty="0"/>
              <a:t>説明をしっかり理解し、期限までに必ず提出してください。</a:t>
            </a:r>
            <a:endParaRPr lang="en-US" altLang="ja-JP" b="1" dirty="0"/>
          </a:p>
          <a:p>
            <a:pPr eaLnBrk="1" hangingPunct="1">
              <a:spcBef>
                <a:spcPct val="0"/>
              </a:spcBef>
            </a:pPr>
            <a:endParaRPr lang="en-US" altLang="ja-JP" dirty="0"/>
          </a:p>
          <a:p>
            <a:pPr eaLnBrk="1" hangingPunct="1">
              <a:spcBef>
                <a:spcPct val="0"/>
              </a:spcBef>
            </a:pPr>
            <a:r>
              <a:rPr lang="ja-JP" altLang="en-US" dirty="0"/>
              <a:t>書類を整えるうえでわからないことがあれば、すぐに奨学金担当窓口に相談してください。</a:t>
            </a:r>
            <a:endParaRPr lang="en-US" altLang="ja-JP" dirty="0"/>
          </a:p>
        </p:txBody>
      </p:sp>
      <p:sp>
        <p:nvSpPr>
          <p:cNvPr id="655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36486" indent="-283264" eaLnBrk="0" hangingPunct="0">
              <a:spcBef>
                <a:spcPct val="30000"/>
              </a:spcBef>
              <a:defRPr kumimoji="1" sz="1200">
                <a:solidFill>
                  <a:schemeClr val="tx1"/>
                </a:solidFill>
                <a:latin typeface="Calibri" pitchFamily="34" charset="0"/>
                <a:ea typeface="ＭＳ Ｐゴシック" pitchFamily="50" charset="-128"/>
              </a:defRPr>
            </a:lvl2pPr>
            <a:lvl3pPr marL="1133056" indent="-226611" eaLnBrk="0" hangingPunct="0">
              <a:spcBef>
                <a:spcPct val="30000"/>
              </a:spcBef>
              <a:defRPr kumimoji="1" sz="1200">
                <a:solidFill>
                  <a:schemeClr val="tx1"/>
                </a:solidFill>
                <a:latin typeface="Calibri" pitchFamily="34" charset="0"/>
                <a:ea typeface="ＭＳ Ｐゴシック" pitchFamily="50" charset="-128"/>
              </a:defRPr>
            </a:lvl3pPr>
            <a:lvl4pPr marL="1586278" indent="-226611" eaLnBrk="0" hangingPunct="0">
              <a:spcBef>
                <a:spcPct val="30000"/>
              </a:spcBef>
              <a:defRPr kumimoji="1" sz="1200">
                <a:solidFill>
                  <a:schemeClr val="tx1"/>
                </a:solidFill>
                <a:latin typeface="Calibri" pitchFamily="34" charset="0"/>
                <a:ea typeface="ＭＳ Ｐゴシック" pitchFamily="50" charset="-128"/>
              </a:defRPr>
            </a:lvl4pPr>
            <a:lvl5pPr marL="2039501" indent="-226611" eaLnBrk="0" hangingPunct="0">
              <a:spcBef>
                <a:spcPct val="30000"/>
              </a:spcBef>
              <a:defRPr kumimoji="1" sz="1200">
                <a:solidFill>
                  <a:schemeClr val="tx1"/>
                </a:solidFill>
                <a:latin typeface="Calibri" pitchFamily="34" charset="0"/>
                <a:ea typeface="ＭＳ Ｐゴシック" pitchFamily="50" charset="-128"/>
              </a:defRPr>
            </a:lvl5pPr>
            <a:lvl6pPr marL="2492723"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945"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9168"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2390" indent="-226611"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fontAlgn="base" hangingPunct="1">
              <a:spcBef>
                <a:spcPct val="0"/>
              </a:spcBef>
              <a:spcAft>
                <a:spcPct val="0"/>
              </a:spcAft>
            </a:pPr>
            <a:fld id="{6BA7A87D-2126-4691-AB19-4E0F9E9F808C}" type="slidenum">
              <a:rPr lang="ja-JP" altLang="en-US" smtClean="0"/>
              <a:pPr eaLnBrk="1" fontAlgn="base" hangingPunct="1">
                <a:spcBef>
                  <a:spcPct val="0"/>
                </a:spcBef>
                <a:spcAft>
                  <a:spcPct val="0"/>
                </a:spcAft>
              </a:pPr>
              <a:t>9</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3.vml"/><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vmlDrawing" Target="../drawings/vmlDrawing5.v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vmlDrawing" Target="../drawings/vmlDrawing6.v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D40E21A6-4E2E-40A2-95B0-BA02E42CB16B}"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5"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6"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7"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8"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9"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10"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92411" name="Photo Editor Photo" r:id="rId3" imgW="2362530" imgH="657317" progId="MSPhotoEd.3">
                  <p:embed/>
                </p:oleObj>
              </mc:Choice>
              <mc:Fallback>
                <p:oleObj name="Photo Editor Photo" r:id="rId3" imgW="2362530" imgH="65731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4354" name="Rectangle 2"/>
          <p:cNvSpPr>
            <a:spLocks noGrp="1" noChangeArrowheads="1"/>
          </p:cNvSpPr>
          <p:nvPr>
            <p:ph type="ctrTitle"/>
          </p:nvPr>
        </p:nvSpPr>
        <p:spPr>
          <a:xfrm>
            <a:off x="685800" y="2130430"/>
            <a:ext cx="7772400" cy="1470025"/>
          </a:xfrm>
        </p:spPr>
        <p:txBody>
          <a:bodyPr/>
          <a:lstStyle>
            <a:lvl1pPr>
              <a:defRPr smtClean="0"/>
            </a:lvl1pPr>
          </a:lstStyle>
          <a:p>
            <a:pPr lvl="0"/>
            <a:r>
              <a:rPr lang="ja-JP" altLang="en-US" noProof="0"/>
              <a:t>マスタ タイトルの書式設定</a:t>
            </a:r>
          </a:p>
        </p:txBody>
      </p:sp>
      <p:sp>
        <p:nvSpPr>
          <p:cNvPr id="112435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mtClean="0"/>
            </a:lvl1pPr>
          </a:lstStyle>
          <a:p>
            <a:pPr lvl="0"/>
            <a:r>
              <a:rPr lang="ja-JP" altLang="en-US" noProof="0"/>
              <a:t>マスタ サブタイトルの書式設定</a:t>
            </a:r>
          </a:p>
        </p:txBody>
      </p:sp>
    </p:spTree>
    <p:extLst>
      <p:ext uri="{BB962C8B-B14F-4D97-AF65-F5344CB8AC3E}">
        <p14:creationId xmlns:p14="http://schemas.microsoft.com/office/powerpoint/2010/main" val="1234904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5379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7661" y="152400"/>
            <a:ext cx="2215662" cy="6400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40677" y="152400"/>
            <a:ext cx="6506308" cy="6400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7862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タイトルとキャプション">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9ED18F99-C4E0-461F-B30C-82C90D0FF880}"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5"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6"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7"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8"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9"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10"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93435" name="Photo Editor Photo" r:id="rId3" imgW="2362530" imgH="657317" progId="MSPhotoEd.3">
                  <p:embed/>
                </p:oleObj>
              </mc:Choice>
              <mc:Fallback>
                <p:oleObj name="Photo Editor Photo" r:id="rId3" imgW="2362530" imgH="65731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a:xfrm>
            <a:off x="508001" y="609600"/>
            <a:ext cx="6447501" cy="3403600"/>
          </a:xfrm>
        </p:spPr>
        <p:txBody>
          <a:bodyP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 name="Date Placeholder 3"/>
          <p:cNvSpPr>
            <a:spLocks noGrp="1"/>
          </p:cNvSpPr>
          <p:nvPr>
            <p:ph type="dt" sz="half" idx="10"/>
          </p:nvPr>
        </p:nvSpPr>
        <p:spPr>
          <a:xfrm>
            <a:off x="5403850" y="6042025"/>
            <a:ext cx="684213"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F5CA9689-E275-4379-B49B-1C78A55E2423}" type="datetimeFigureOut">
              <a:rPr lang="ja-JP" altLang="en-US"/>
              <a:pPr>
                <a:defRPr/>
              </a:pPr>
              <a:t>2020/5/14</a:t>
            </a:fld>
            <a:endParaRPr lang="ja-JP" altLang="en-US"/>
          </a:p>
        </p:txBody>
      </p:sp>
      <p:sp>
        <p:nvSpPr>
          <p:cNvPr id="12" name="Footer Placeholder 4"/>
          <p:cNvSpPr>
            <a:spLocks noGrp="1"/>
          </p:cNvSpPr>
          <p:nvPr>
            <p:ph type="ftr" sz="quarter" idx="11"/>
          </p:nvPr>
        </p:nvSpPr>
        <p:spPr>
          <a:xfrm>
            <a:off x="508000" y="6042025"/>
            <a:ext cx="4722813"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ja-JP" altLang="en-US"/>
          </a:p>
        </p:txBody>
      </p:sp>
      <p:sp>
        <p:nvSpPr>
          <p:cNvPr id="13" name="Slide Number Placeholder 5"/>
          <p:cNvSpPr>
            <a:spLocks noGrp="1"/>
          </p:cNvSpPr>
          <p:nvPr>
            <p:ph type="sldNum" sz="quarter" idx="12"/>
          </p:nvPr>
        </p:nvSpPr>
        <p:spPr>
          <a:xfrm>
            <a:off x="6443663" y="6042025"/>
            <a:ext cx="511175"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A52D9235-4F9F-44F2-873F-A63D8474D7F2}" type="slidenum">
              <a:rPr lang="ja-JP" altLang="en-US"/>
              <a:pPr>
                <a:defRPr/>
              </a:pPr>
              <a:t>‹#›</a:t>
            </a:fld>
            <a:endParaRPr lang="ja-JP" altLang="en-US"/>
          </a:p>
        </p:txBody>
      </p:sp>
    </p:spTree>
    <p:extLst>
      <p:ext uri="{BB962C8B-B14F-4D97-AF65-F5344CB8AC3E}">
        <p14:creationId xmlns:p14="http://schemas.microsoft.com/office/powerpoint/2010/main" val="4045574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E6DEB27D-EDDF-40E3-A0B2-CC931B6719CF}"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5"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6"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7"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8"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9"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10"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94459" name="Photo Editor Photo" r:id="rId3" imgW="2362530" imgH="657317" progId="MSPhotoEd.3">
                  <p:embed/>
                </p:oleObj>
              </mc:Choice>
              <mc:Fallback>
                <p:oleObj name="Photo Editor Photo" r:id="rId3" imgW="2362530" imgH="65731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4354" name="Rectangle 2"/>
          <p:cNvSpPr>
            <a:spLocks noGrp="1" noChangeArrowheads="1"/>
          </p:cNvSpPr>
          <p:nvPr>
            <p:ph type="ctrTitle"/>
          </p:nvPr>
        </p:nvSpPr>
        <p:spPr>
          <a:xfrm>
            <a:off x="685800" y="2130426"/>
            <a:ext cx="7772400" cy="1470025"/>
          </a:xfrm>
        </p:spPr>
        <p:txBody>
          <a:bodyPr/>
          <a:lstStyle>
            <a:lvl1pPr>
              <a:defRPr smtClean="0"/>
            </a:lvl1pPr>
          </a:lstStyle>
          <a:p>
            <a:pPr lvl="0"/>
            <a:r>
              <a:rPr lang="ja-JP" altLang="en-US" noProof="0"/>
              <a:t>マスタ タイトルの書式設定</a:t>
            </a:r>
          </a:p>
        </p:txBody>
      </p:sp>
      <p:sp>
        <p:nvSpPr>
          <p:cNvPr id="112435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smtClean="0"/>
            </a:lvl1pPr>
          </a:lstStyle>
          <a:p>
            <a:pPr lvl="0"/>
            <a:r>
              <a:rPr lang="ja-JP" altLang="en-US" noProof="0"/>
              <a:t>マスタ サブタイトルの書式設定</a:t>
            </a:r>
          </a:p>
        </p:txBody>
      </p:sp>
    </p:spTree>
    <p:extLst>
      <p:ext uri="{BB962C8B-B14F-4D97-AF65-F5344CB8AC3E}">
        <p14:creationId xmlns:p14="http://schemas.microsoft.com/office/powerpoint/2010/main" val="171505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28719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4166502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40677" y="1143000"/>
            <a:ext cx="4360985"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143000"/>
            <a:ext cx="4360985"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00275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079577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1532946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382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119192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404491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810860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37225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7661" y="152400"/>
            <a:ext cx="2215662" cy="6400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40677" y="152400"/>
            <a:ext cx="6506308" cy="6400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31772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タイトルとキャプション">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81208F3D-92AA-43A5-9ED1-B39A71987E01}"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5"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6"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7"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8"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9"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10"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95483" name="Photo Editor Photo" r:id="rId3" imgW="2362530" imgH="657317" progId="MSPhotoEd.3">
                  <p:embed/>
                </p:oleObj>
              </mc:Choice>
              <mc:Fallback>
                <p:oleObj name="Photo Editor Photo" r:id="rId3" imgW="2362530" imgH="65731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a:xfrm>
            <a:off x="508001" y="609600"/>
            <a:ext cx="6447501" cy="3403600"/>
          </a:xfrm>
        </p:spPr>
        <p:txBody>
          <a:bodyP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 name="Date Placeholder 3"/>
          <p:cNvSpPr>
            <a:spLocks noGrp="1"/>
          </p:cNvSpPr>
          <p:nvPr>
            <p:ph type="dt" sz="half" idx="10"/>
          </p:nvPr>
        </p:nvSpPr>
        <p:spPr>
          <a:xfrm>
            <a:off x="5403850" y="6042025"/>
            <a:ext cx="684213"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ACC40CD3-7363-43FF-933E-B8A16386473D}" type="datetimeFigureOut">
              <a:rPr lang="ja-JP" altLang="en-US"/>
              <a:pPr>
                <a:defRPr/>
              </a:pPr>
              <a:t>2020/5/14</a:t>
            </a:fld>
            <a:endParaRPr lang="ja-JP" altLang="en-US"/>
          </a:p>
        </p:txBody>
      </p:sp>
      <p:sp>
        <p:nvSpPr>
          <p:cNvPr id="12" name="Footer Placeholder 4"/>
          <p:cNvSpPr>
            <a:spLocks noGrp="1"/>
          </p:cNvSpPr>
          <p:nvPr>
            <p:ph type="ftr" sz="quarter" idx="11"/>
          </p:nvPr>
        </p:nvSpPr>
        <p:spPr>
          <a:xfrm>
            <a:off x="508000" y="6042025"/>
            <a:ext cx="4722813"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ja-JP" altLang="en-US"/>
          </a:p>
        </p:txBody>
      </p:sp>
      <p:sp>
        <p:nvSpPr>
          <p:cNvPr id="13" name="Slide Number Placeholder 5"/>
          <p:cNvSpPr>
            <a:spLocks noGrp="1"/>
          </p:cNvSpPr>
          <p:nvPr>
            <p:ph type="sldNum" sz="quarter" idx="12"/>
          </p:nvPr>
        </p:nvSpPr>
        <p:spPr>
          <a:xfrm>
            <a:off x="6443663" y="6042025"/>
            <a:ext cx="511175"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5B938978-EDD0-405B-BDA3-EB5AD8064BA0}" type="slidenum">
              <a:rPr lang="ja-JP" altLang="en-US"/>
              <a:pPr>
                <a:defRPr/>
              </a:pPr>
              <a:t>‹#›</a:t>
            </a:fld>
            <a:endParaRPr lang="ja-JP" altLang="en-US"/>
          </a:p>
        </p:txBody>
      </p:sp>
    </p:spTree>
    <p:extLst>
      <p:ext uri="{BB962C8B-B14F-4D97-AF65-F5344CB8AC3E}">
        <p14:creationId xmlns:p14="http://schemas.microsoft.com/office/powerpoint/2010/main" val="219880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5"/>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88035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40679" y="1143000"/>
            <a:ext cx="4360985"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143000"/>
            <a:ext cx="4360985"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4032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825422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3148329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611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435"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538" y="27305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2"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47813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19945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4.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vmlDrawing" Target="../drawings/vmlDrawing4.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1288" y="152400"/>
            <a:ext cx="738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138" tIns="42862" rIns="84138" bIns="42862" numCol="1" anchor="ctr" anchorCtr="0" compatLnSpc="1">
            <a:prstTxWarp prst="textNoShape">
              <a:avLst/>
            </a:prstTxWarp>
          </a:bodyPr>
          <a:lstStyle/>
          <a:p>
            <a:pPr lvl="0"/>
            <a:r>
              <a:rPr lang="en-US" altLang="ja-JP"/>
              <a:t>Ⅰ</a:t>
            </a:r>
            <a:r>
              <a:rPr lang="ja-JP" altLang="en-US"/>
              <a:t>　奨学生の採用について</a:t>
            </a:r>
          </a:p>
        </p:txBody>
      </p:sp>
      <p:sp>
        <p:nvSpPr>
          <p:cNvPr id="1027" name="Rectangle 3"/>
          <p:cNvSpPr>
            <a:spLocks noGrp="1" noChangeArrowheads="1"/>
          </p:cNvSpPr>
          <p:nvPr>
            <p:ph type="body" idx="1"/>
          </p:nvPr>
        </p:nvSpPr>
        <p:spPr bwMode="auto">
          <a:xfrm>
            <a:off x="141288" y="1143000"/>
            <a:ext cx="88614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138" tIns="42862" rIns="84138" bIns="42862"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3076"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7D46274C-5932-4130-9B1E-A2D795803DB2}"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1029"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1030"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1031"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1032"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1033"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1034"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1284" name="Photo Editor Photo" r:id="rId15" imgW="2362530" imgH="657317" progId="MSPhotoEd.3">
                  <p:embed/>
                </p:oleObj>
              </mc:Choice>
              <mc:Fallback>
                <p:oleObj name="Photo Editor Photo" r:id="rId15" imgW="2362530" imgH="657317" progId="MSPhotoEd.3">
                  <p:embed/>
                  <p:pic>
                    <p:nvPicPr>
                      <p:cNvPr id="0" name="Object 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6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67" r:id="rId12"/>
  </p:sldLayoutIdLst>
  <p:txStyles>
    <p:titleStyle>
      <a:lvl1pPr algn="l" defTabSz="833438" rtl="0" eaLnBrk="0" fontAlgn="base" hangingPunct="0">
        <a:spcBef>
          <a:spcPct val="0"/>
        </a:spcBef>
        <a:spcAft>
          <a:spcPct val="0"/>
        </a:spcAft>
        <a:defRPr kumimoji="1" sz="2400">
          <a:solidFill>
            <a:schemeClr val="tx1"/>
          </a:solidFill>
          <a:latin typeface="+mj-lt"/>
          <a:ea typeface="+mj-ea"/>
          <a:cs typeface="ＨＧｺﾞｼｯｸE-PRO"/>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p:titleStyle>
    <p:body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ＨＧｺﾞｼｯｸE-PRO"/>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503363" indent="-169863"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4pPr>
      <a:lvl5pPr marL="1865313" indent="-171450"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41288" y="152400"/>
            <a:ext cx="738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138" tIns="42862" rIns="84138" bIns="42862" numCol="1" anchor="ctr" anchorCtr="0" compatLnSpc="1">
            <a:prstTxWarp prst="textNoShape">
              <a:avLst/>
            </a:prstTxWarp>
          </a:bodyPr>
          <a:lstStyle/>
          <a:p>
            <a:pPr lvl="0"/>
            <a:r>
              <a:rPr lang="en-US" altLang="ja-JP"/>
              <a:t>Ⅰ</a:t>
            </a:r>
            <a:r>
              <a:rPr lang="ja-JP" altLang="en-US"/>
              <a:t>　奨学生の採用について</a:t>
            </a:r>
          </a:p>
        </p:txBody>
      </p:sp>
      <p:sp>
        <p:nvSpPr>
          <p:cNvPr id="2051" name="Rectangle 3"/>
          <p:cNvSpPr>
            <a:spLocks noGrp="1" noChangeArrowheads="1"/>
          </p:cNvSpPr>
          <p:nvPr>
            <p:ph type="body" idx="1"/>
          </p:nvPr>
        </p:nvSpPr>
        <p:spPr bwMode="auto">
          <a:xfrm>
            <a:off x="141288" y="1143000"/>
            <a:ext cx="88614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138" tIns="42862" rIns="84138" bIns="42862"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3076" name="Text Box 4"/>
          <p:cNvSpPr txBox="1">
            <a:spLocks noChangeArrowheads="1"/>
          </p:cNvSpPr>
          <p:nvPr/>
        </p:nvSpPr>
        <p:spPr bwMode="auto">
          <a:xfrm>
            <a:off x="8058150" y="6638925"/>
            <a:ext cx="1074738" cy="196850"/>
          </a:xfrm>
          <a:prstGeom prst="rect">
            <a:avLst/>
          </a:prstGeom>
          <a:noFill/>
          <a:ln w="9525">
            <a:noFill/>
            <a:miter lim="800000"/>
            <a:headEnd type="none" w="sm" len="sm"/>
            <a:tailEnd type="none" w="sm" len="sm"/>
          </a:ln>
          <a:effectLst/>
        </p:spPr>
        <p:txBody>
          <a:bodyPr tIns="0"/>
          <a:lstStyle>
            <a:lvl1pPr marL="342900" indent="-342900" eaLnBrk="0" hangingPunct="0">
              <a:defRPr kumimoji="1" sz="1000" b="1">
                <a:solidFill>
                  <a:schemeClr val="tx1"/>
                </a:solidFill>
                <a:latin typeface="Times New Roman" pitchFamily="18" charset="0"/>
                <a:ea typeface="ＭＳ Ｐゴシック" pitchFamily="50" charset="-128"/>
              </a:defRPr>
            </a:lvl1pPr>
            <a:lvl2pPr marL="742950" indent="-285750" eaLnBrk="0" hangingPunct="0">
              <a:defRPr kumimoji="1" sz="1000" b="1">
                <a:solidFill>
                  <a:schemeClr val="tx1"/>
                </a:solidFill>
                <a:latin typeface="Times New Roman" pitchFamily="18" charset="0"/>
                <a:ea typeface="ＭＳ Ｐゴシック" pitchFamily="50" charset="-128"/>
              </a:defRPr>
            </a:lvl2pPr>
            <a:lvl3pPr marL="1143000" indent="-228600" eaLnBrk="0" hangingPunct="0">
              <a:defRPr kumimoji="1" sz="1000" b="1">
                <a:solidFill>
                  <a:schemeClr val="tx1"/>
                </a:solidFill>
                <a:latin typeface="Times New Roman" pitchFamily="18" charset="0"/>
                <a:ea typeface="ＭＳ Ｐゴシック" pitchFamily="50" charset="-128"/>
              </a:defRPr>
            </a:lvl3pPr>
            <a:lvl4pPr marL="1600200" indent="-228600" eaLnBrk="0" hangingPunct="0">
              <a:defRPr kumimoji="1" sz="1000" b="1">
                <a:solidFill>
                  <a:schemeClr val="tx1"/>
                </a:solidFill>
                <a:latin typeface="Times New Roman" pitchFamily="18" charset="0"/>
                <a:ea typeface="ＭＳ Ｐゴシック" pitchFamily="50" charset="-128"/>
              </a:defRPr>
            </a:lvl4pPr>
            <a:lvl5pPr marL="2057400" indent="-228600" eaLnBrk="0" hangingPunct="0">
              <a:defRPr kumimoji="1" sz="10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000" b="1">
                <a:solidFill>
                  <a:schemeClr val="tx1"/>
                </a:solidFill>
                <a:latin typeface="Times New Roman" pitchFamily="18" charset="0"/>
                <a:ea typeface="ＭＳ Ｐゴシック" pitchFamily="50" charset="-128"/>
              </a:defRPr>
            </a:lvl9pPr>
          </a:lstStyle>
          <a:p>
            <a:pPr algn="r" eaLnBrk="1">
              <a:spcBef>
                <a:spcPct val="20000"/>
              </a:spcBef>
              <a:defRPr/>
            </a:pPr>
            <a:r>
              <a:rPr lang="en-US" altLang="ja-JP" sz="1400" b="0">
                <a:solidFill>
                  <a:srgbClr val="006600"/>
                </a:solidFill>
                <a:latin typeface="Garamond" pitchFamily="18" charset="0"/>
                <a:ea typeface="ＭＳ ゴシック" pitchFamily="49" charset="-128"/>
                <a:cs typeface="+mn-cs"/>
              </a:rPr>
              <a:t>Page.</a:t>
            </a:r>
            <a:fld id="{88A9A10F-0992-405C-8E50-21DEDE9A00FE}" type="slidenum">
              <a:rPr lang="en-US" altLang="ja-JP" sz="1400" b="0" smtClean="0">
                <a:solidFill>
                  <a:srgbClr val="006600"/>
                </a:solidFill>
                <a:latin typeface="Garamond" pitchFamily="18" charset="0"/>
                <a:ea typeface="ＭＳ ゴシック" pitchFamily="49" charset="-128"/>
                <a:cs typeface="+mn-cs"/>
              </a:rPr>
              <a:pPr algn="r" eaLnBrk="1">
                <a:spcBef>
                  <a:spcPct val="20000"/>
                </a:spcBef>
                <a:defRPr/>
              </a:pPr>
              <a:t>‹#›</a:t>
            </a:fld>
            <a:endParaRPr lang="en-US" altLang="ja-JP" sz="1400" b="0">
              <a:solidFill>
                <a:srgbClr val="006600"/>
              </a:solidFill>
              <a:latin typeface="Garamond" pitchFamily="18" charset="0"/>
              <a:ea typeface="ＨＧｺﾞｼｯｸE-PRO" pitchFamily="50" charset="-128"/>
              <a:cs typeface="+mn-cs"/>
            </a:endParaRPr>
          </a:p>
        </p:txBody>
      </p:sp>
      <p:sp>
        <p:nvSpPr>
          <p:cNvPr id="1029" name="Rectangle 22"/>
          <p:cNvSpPr>
            <a:spLocks noChangeArrowheads="1"/>
          </p:cNvSpPr>
          <p:nvPr/>
        </p:nvSpPr>
        <p:spPr bwMode="auto">
          <a:xfrm flipV="1">
            <a:off x="69850" y="6573838"/>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2054" name="Line 23"/>
          <p:cNvSpPr>
            <a:spLocks noChangeShapeType="1"/>
          </p:cNvSpPr>
          <p:nvPr/>
        </p:nvSpPr>
        <p:spPr bwMode="auto">
          <a:xfrm flipH="1" flipV="1">
            <a:off x="69850" y="6650038"/>
            <a:ext cx="9004300"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sp>
        <p:nvSpPr>
          <p:cNvPr id="1031" name="Rectangle 24"/>
          <p:cNvSpPr>
            <a:spLocks noChangeArrowheads="1"/>
          </p:cNvSpPr>
          <p:nvPr/>
        </p:nvSpPr>
        <p:spPr bwMode="auto">
          <a:xfrm>
            <a:off x="141288" y="6573838"/>
            <a:ext cx="210978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4138" tIns="32400" rIns="84138" bIns="7200"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algn="r" eaLnBrk="1" hangingPunct="1">
              <a:defRPr/>
            </a:pPr>
            <a:r>
              <a:rPr lang="en-US" altLang="ja-JP" sz="900" b="0">
                <a:solidFill>
                  <a:srgbClr val="FFFFFF"/>
                </a:solidFill>
                <a:latin typeface="Comic Sans MS" pitchFamily="66" charset="0"/>
                <a:ea typeface="ＭＳ Ｐゴシック" pitchFamily="50" charset="-128"/>
                <a:cs typeface="+mn-cs"/>
              </a:rPr>
              <a:t>Japan</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student</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services</a:t>
            </a:r>
            <a:r>
              <a:rPr lang="ja-JP" altLang="en-US" sz="900" b="0">
                <a:solidFill>
                  <a:srgbClr val="FFFFFF"/>
                </a:solidFill>
                <a:latin typeface="Comic Sans MS" pitchFamily="66" charset="0"/>
                <a:ea typeface="ＭＳ Ｐゴシック" pitchFamily="50" charset="-128"/>
                <a:cs typeface="+mn-cs"/>
              </a:rPr>
              <a:t>　</a:t>
            </a:r>
            <a:r>
              <a:rPr lang="en-US" altLang="ja-JP" sz="900" b="0">
                <a:solidFill>
                  <a:srgbClr val="FFFFFF"/>
                </a:solidFill>
                <a:latin typeface="Comic Sans MS" pitchFamily="66" charset="0"/>
                <a:ea typeface="ＭＳ Ｐゴシック" pitchFamily="50" charset="-128"/>
                <a:cs typeface="+mn-cs"/>
              </a:rPr>
              <a:t>organization</a:t>
            </a:r>
          </a:p>
        </p:txBody>
      </p:sp>
      <p:sp>
        <p:nvSpPr>
          <p:cNvPr id="1032" name="Rectangle 19"/>
          <p:cNvSpPr>
            <a:spLocks noChangeArrowheads="1"/>
          </p:cNvSpPr>
          <p:nvPr/>
        </p:nvSpPr>
        <p:spPr bwMode="auto">
          <a:xfrm>
            <a:off x="69850" y="685800"/>
            <a:ext cx="9004300" cy="762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138" tIns="42862" rIns="84138" bIns="42862" anchor="ctr"/>
          <a:lstStyle>
            <a:lvl1pPr eaLnBrk="0" hangingPunct="0">
              <a:defRPr kumimoji="1" sz="2000" b="1">
                <a:solidFill>
                  <a:schemeClr val="tx1"/>
                </a:solidFill>
                <a:latin typeface="Times New Roman" pitchFamily="18" charset="0"/>
                <a:ea typeface="ＨＧｺﾞｼｯｸE-PRO" pitchFamily="50" charset="-128"/>
              </a:defRPr>
            </a:lvl1pPr>
            <a:lvl2pPr marL="742950" indent="-285750" eaLnBrk="0" hangingPunct="0">
              <a:defRPr kumimoji="1" sz="2000" b="1">
                <a:solidFill>
                  <a:schemeClr val="tx1"/>
                </a:solidFill>
                <a:latin typeface="Times New Roman" pitchFamily="18" charset="0"/>
                <a:ea typeface="ＨＧｺﾞｼｯｸE-PRO" pitchFamily="50" charset="-128"/>
              </a:defRPr>
            </a:lvl2pPr>
            <a:lvl3pPr marL="1143000" indent="-228600" eaLnBrk="0" hangingPunct="0">
              <a:defRPr kumimoji="1" sz="2000" b="1">
                <a:solidFill>
                  <a:schemeClr val="tx1"/>
                </a:solidFill>
                <a:latin typeface="Times New Roman" pitchFamily="18" charset="0"/>
                <a:ea typeface="ＨＧｺﾞｼｯｸE-PRO" pitchFamily="50" charset="-128"/>
              </a:defRPr>
            </a:lvl3pPr>
            <a:lvl4pPr marL="1600200" indent="-228600" eaLnBrk="0" hangingPunct="0">
              <a:defRPr kumimoji="1" sz="2000" b="1">
                <a:solidFill>
                  <a:schemeClr val="tx1"/>
                </a:solidFill>
                <a:latin typeface="Times New Roman" pitchFamily="18" charset="0"/>
                <a:ea typeface="ＨＧｺﾞｼｯｸE-PRO" pitchFamily="50" charset="-128"/>
              </a:defRPr>
            </a:lvl4pPr>
            <a:lvl5pPr marL="2057400" indent="-228600" eaLnBrk="0" hangingPunct="0">
              <a:defRPr kumimoji="1" sz="2000" b="1">
                <a:solidFill>
                  <a:schemeClr val="tx1"/>
                </a:solidFill>
                <a:latin typeface="Times New Roman" pitchFamily="18" charset="0"/>
                <a:ea typeface="ＨＧｺﾞｼｯｸE-PRO" pitchFamily="50" charset="-128"/>
              </a:defRPr>
            </a:lvl5pPr>
            <a:lvl6pPr marL="25146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defRPr/>
            </a:pPr>
            <a:endParaRPr lang="ja-JP" altLang="en-US" sz="1000">
              <a:solidFill>
                <a:srgbClr val="000000"/>
              </a:solidFill>
              <a:ea typeface="ＭＳ Ｐゴシック" pitchFamily="50" charset="-128"/>
              <a:cs typeface="+mn-cs"/>
            </a:endParaRPr>
          </a:p>
        </p:txBody>
      </p:sp>
      <p:sp>
        <p:nvSpPr>
          <p:cNvPr id="2057" name="Line 17"/>
          <p:cNvSpPr>
            <a:spLocks noChangeShapeType="1"/>
          </p:cNvSpPr>
          <p:nvPr/>
        </p:nvSpPr>
        <p:spPr bwMode="auto">
          <a:xfrm flipH="1">
            <a:off x="0" y="685800"/>
            <a:ext cx="9002713" cy="0"/>
          </a:xfrm>
          <a:prstGeom prst="line">
            <a:avLst/>
          </a:prstGeom>
          <a:noFill/>
          <a:ln w="38100">
            <a:solidFill>
              <a:srgbClr val="000080"/>
            </a:solidFill>
            <a:round/>
            <a:headEnd/>
            <a:tailEnd/>
          </a:ln>
          <a:extLst>
            <a:ext uri="{909E8E84-426E-40DD-AFC4-6F175D3DCCD1}">
              <a14:hiddenFill xmlns:a14="http://schemas.microsoft.com/office/drawing/2010/main">
                <a:noFill/>
              </a14:hiddenFill>
            </a:ext>
          </a:extLst>
        </p:spPr>
        <p:txBody>
          <a:bodyPr wrap="none" lIns="84138" tIns="42862" rIns="84138" bIns="42862" anchor="ctr"/>
          <a:lstStyle/>
          <a:p>
            <a:endParaRPr lang="ja-JP" altLang="en-US"/>
          </a:p>
        </p:txBody>
      </p:sp>
      <p:graphicFrame>
        <p:nvGraphicFramePr>
          <p:cNvPr id="2058" name="Object 27"/>
          <p:cNvGraphicFramePr>
            <a:graphicFrameLocks noChangeAspect="1"/>
          </p:cNvGraphicFramePr>
          <p:nvPr userDrawn="1"/>
        </p:nvGraphicFramePr>
        <p:xfrm>
          <a:off x="6962775" y="0"/>
          <a:ext cx="2181225" cy="657225"/>
        </p:xfrm>
        <a:graphic>
          <a:graphicData uri="http://schemas.openxmlformats.org/presentationml/2006/ole">
            <mc:AlternateContent xmlns:mc="http://schemas.openxmlformats.org/markup-compatibility/2006">
              <mc:Choice xmlns:v="urn:schemas-microsoft-com:vml" Requires="v">
                <p:oleObj spid="_x0000_s2308" name="Photo Editor Photo" r:id="rId15" imgW="2362530" imgH="657317" progId="MSPhotoEd.3">
                  <p:embed/>
                </p:oleObj>
              </mc:Choice>
              <mc:Fallback>
                <p:oleObj name="Photo Editor Photo" r:id="rId15" imgW="2362530" imgH="657317" progId="MSPhotoEd.3">
                  <p:embed/>
                  <p:pic>
                    <p:nvPicPr>
                      <p:cNvPr id="0" name="Object 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62775" y="0"/>
                        <a:ext cx="2181225"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68"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9" r:id="rId12"/>
  </p:sldLayoutIdLst>
  <p:txStyles>
    <p:titleStyle>
      <a:lvl1pPr algn="l" defTabSz="833438" rtl="0" eaLnBrk="0" fontAlgn="base" hangingPunct="0">
        <a:spcBef>
          <a:spcPct val="0"/>
        </a:spcBef>
        <a:spcAft>
          <a:spcPct val="0"/>
        </a:spcAft>
        <a:defRPr kumimoji="1" sz="2400">
          <a:solidFill>
            <a:schemeClr val="tx1"/>
          </a:solidFill>
          <a:latin typeface="+mj-lt"/>
          <a:ea typeface="+mj-ea"/>
          <a:cs typeface="ＨＧｺﾞｼｯｸE-PRO"/>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cs typeface="ＨＧｺﾞｼｯｸE-PRO"/>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p:titleStyle>
    <p:body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ＨＧｺﾞｼｯｸE-PRO"/>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503363" indent="-169863"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4pPr>
      <a:lvl5pPr marL="1865313" indent="-171450"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9.x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19.xml"/><Relationship Id="rId5" Type="http://schemas.openxmlformats.org/officeDocument/2006/relationships/image" Target="../media/image6.jpeg"/><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19.x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2.wmf"/><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19.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タイトル 1"/>
          <p:cNvSpPr>
            <a:spLocks noGrp="1"/>
          </p:cNvSpPr>
          <p:nvPr>
            <p:ph type="ctrTitle"/>
          </p:nvPr>
        </p:nvSpPr>
        <p:spPr>
          <a:xfrm>
            <a:off x="323528" y="1124744"/>
            <a:ext cx="8350696" cy="4824536"/>
          </a:xfrm>
        </p:spPr>
        <p:txBody>
          <a:bodyPr/>
          <a:lstStyle/>
          <a:p>
            <a:pPr algn="ctr"/>
            <a:r>
              <a:rPr lang="ja-JP" altLang="en-US" sz="6000" b="1" dirty="0"/>
              <a:t>日本学生支援機構</a:t>
            </a:r>
            <a:br>
              <a:rPr lang="en-US" altLang="ja-JP" sz="6000" b="1" dirty="0"/>
            </a:br>
            <a:br>
              <a:rPr lang="en-US" altLang="ja-JP" sz="6000" b="1" dirty="0"/>
            </a:br>
            <a:r>
              <a:rPr lang="ja-JP" altLang="en-US" sz="6000" b="1" dirty="0"/>
              <a:t>給付奨学金</a:t>
            </a:r>
            <a:br>
              <a:rPr lang="en-US" altLang="ja-JP" sz="6000" b="1" dirty="0"/>
            </a:br>
            <a:br>
              <a:rPr lang="en-US" altLang="ja-JP" sz="6000" b="1" dirty="0"/>
            </a:br>
            <a:r>
              <a:rPr lang="ja-JP" altLang="en-US" sz="6000" b="1" dirty="0"/>
              <a:t>採用時説明資料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3244" y="886222"/>
            <a:ext cx="4078239" cy="5634829"/>
          </a:xfrm>
          <a:prstGeom prst="rect">
            <a:avLst/>
          </a:prstGeom>
          <a:ln w="19050">
            <a:solidFill>
              <a:schemeClr val="tx1"/>
            </a:solidFill>
          </a:ln>
        </p:spPr>
      </p:pic>
      <p:sp>
        <p:nvSpPr>
          <p:cNvPr id="11"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sp>
        <p:nvSpPr>
          <p:cNvPr id="25604" name="Text Box 44"/>
          <p:cNvSpPr txBox="1">
            <a:spLocks noChangeArrowheads="1"/>
          </p:cNvSpPr>
          <p:nvPr/>
        </p:nvSpPr>
        <p:spPr bwMode="auto">
          <a:xfrm>
            <a:off x="7626250" y="820738"/>
            <a:ext cx="148225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　２</a:t>
            </a:r>
            <a:endParaRPr lang="en-US" altLang="ja-JP" sz="1200" b="1" dirty="0"/>
          </a:p>
        </p:txBody>
      </p:sp>
      <p:pic>
        <p:nvPicPr>
          <p:cNvPr id="25605" name="Picture 43" descr="MC900397865[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820738"/>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角丸四角形 3"/>
          <p:cNvSpPr>
            <a:spLocks noChangeArrowheads="1"/>
          </p:cNvSpPr>
          <p:nvPr/>
        </p:nvSpPr>
        <p:spPr bwMode="auto">
          <a:xfrm>
            <a:off x="2543402" y="1832291"/>
            <a:ext cx="3744416" cy="1154722"/>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25612" name="テキスト ボックス 1"/>
          <p:cNvSpPr txBox="1">
            <a:spLocks noChangeArrowheads="1"/>
          </p:cNvSpPr>
          <p:nvPr/>
        </p:nvSpPr>
        <p:spPr bwMode="auto">
          <a:xfrm>
            <a:off x="1906947" y="1958991"/>
            <a:ext cx="229867" cy="492443"/>
          </a:xfrm>
          <a:prstGeom prst="rect">
            <a:avLst/>
          </a:prstGeom>
          <a:solidFill>
            <a:schemeClr val="bg1"/>
          </a:solidFill>
          <a:ln>
            <a:noFill/>
          </a:ln>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2600" b="1" dirty="0"/>
              <a:t>①</a:t>
            </a:r>
          </a:p>
        </p:txBody>
      </p:sp>
      <p:sp>
        <p:nvSpPr>
          <p:cNvPr id="25614" name="テキスト ボックス 17"/>
          <p:cNvSpPr txBox="1">
            <a:spLocks noChangeArrowheads="1"/>
          </p:cNvSpPr>
          <p:nvPr/>
        </p:nvSpPr>
        <p:spPr bwMode="auto">
          <a:xfrm>
            <a:off x="1906947" y="3178240"/>
            <a:ext cx="248252" cy="492443"/>
          </a:xfrm>
          <a:prstGeom prst="rect">
            <a:avLst/>
          </a:prstGeom>
          <a:solidFill>
            <a:schemeClr val="bg1"/>
          </a:solidFill>
          <a:ln>
            <a:noFill/>
          </a:ln>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2600" b="1" dirty="0"/>
              <a:t>③</a:t>
            </a:r>
          </a:p>
        </p:txBody>
      </p:sp>
      <p:sp>
        <p:nvSpPr>
          <p:cNvPr id="25613" name="テキスト ボックス 16"/>
          <p:cNvSpPr txBox="1">
            <a:spLocks noChangeArrowheads="1"/>
          </p:cNvSpPr>
          <p:nvPr/>
        </p:nvSpPr>
        <p:spPr bwMode="auto">
          <a:xfrm>
            <a:off x="1906947" y="2768376"/>
            <a:ext cx="186547" cy="492443"/>
          </a:xfrm>
          <a:prstGeom prst="rect">
            <a:avLst/>
          </a:prstGeom>
          <a:solidFill>
            <a:schemeClr val="bg1"/>
          </a:solidFill>
          <a:ln>
            <a:noFill/>
          </a:ln>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2600" b="1" dirty="0"/>
              <a:t>②</a:t>
            </a:r>
          </a:p>
        </p:txBody>
      </p:sp>
      <p:sp>
        <p:nvSpPr>
          <p:cNvPr id="25617" name="テキスト ボックス 20"/>
          <p:cNvSpPr txBox="1">
            <a:spLocks noChangeArrowheads="1"/>
          </p:cNvSpPr>
          <p:nvPr/>
        </p:nvSpPr>
        <p:spPr bwMode="auto">
          <a:xfrm>
            <a:off x="1928534" y="4215209"/>
            <a:ext cx="124126" cy="492443"/>
          </a:xfrm>
          <a:prstGeom prst="rect">
            <a:avLst/>
          </a:prstGeom>
          <a:solidFill>
            <a:schemeClr val="bg1"/>
          </a:solidFill>
          <a:ln>
            <a:noFill/>
          </a:ln>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2600" b="1" dirty="0"/>
              <a:t>④</a:t>
            </a:r>
          </a:p>
        </p:txBody>
      </p:sp>
      <p:sp>
        <p:nvSpPr>
          <p:cNvPr id="23" name="角丸四角形 3"/>
          <p:cNvSpPr>
            <a:spLocks noChangeArrowheads="1"/>
          </p:cNvSpPr>
          <p:nvPr/>
        </p:nvSpPr>
        <p:spPr bwMode="auto">
          <a:xfrm>
            <a:off x="2543402" y="3014598"/>
            <a:ext cx="3744416" cy="156187"/>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24" name="角丸四角形 3"/>
          <p:cNvSpPr>
            <a:spLocks noChangeArrowheads="1"/>
          </p:cNvSpPr>
          <p:nvPr/>
        </p:nvSpPr>
        <p:spPr bwMode="auto">
          <a:xfrm>
            <a:off x="2543402" y="3327732"/>
            <a:ext cx="3744416" cy="156187"/>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25" name="角丸四角形 3"/>
          <p:cNvSpPr>
            <a:spLocks noChangeArrowheads="1"/>
          </p:cNvSpPr>
          <p:nvPr/>
        </p:nvSpPr>
        <p:spPr bwMode="auto">
          <a:xfrm>
            <a:off x="2543402" y="3670683"/>
            <a:ext cx="3744416" cy="1660342"/>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sp>
        <p:nvSpPr>
          <p:cNvPr id="25604" name="Text Box 44"/>
          <p:cNvSpPr txBox="1">
            <a:spLocks noChangeArrowheads="1"/>
          </p:cNvSpPr>
          <p:nvPr/>
        </p:nvSpPr>
        <p:spPr bwMode="auto">
          <a:xfrm>
            <a:off x="7626250" y="820738"/>
            <a:ext cx="148225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　２</a:t>
            </a:r>
            <a:endParaRPr lang="en-US" altLang="ja-JP" sz="1200" b="1" dirty="0"/>
          </a:p>
        </p:txBody>
      </p:sp>
      <p:pic>
        <p:nvPicPr>
          <p:cNvPr id="25605"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820738"/>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タイトル 3"/>
          <p:cNvSpPr txBox="1">
            <a:spLocks/>
          </p:cNvSpPr>
          <p:nvPr/>
        </p:nvSpPr>
        <p:spPr bwMode="auto">
          <a:xfrm>
            <a:off x="256627" y="836712"/>
            <a:ext cx="8137525" cy="576262"/>
          </a:xfrm>
          <a:prstGeom prst="rect">
            <a:avLst/>
          </a:prstGeom>
          <a:no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marL="457200" indent="-457200">
              <a:buFont typeface="Wingdings" panose="05000000000000000000" pitchFamily="2" charset="2"/>
              <a:buChar char="Ø"/>
              <a:defRPr/>
            </a:pPr>
            <a:r>
              <a:rPr lang="ja-JP" altLang="en-US" sz="2800" kern="0" dirty="0"/>
              <a:t>親権者について</a:t>
            </a:r>
            <a:endParaRPr lang="en-US" altLang="ja-JP" sz="2800" kern="0" dirty="0"/>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556792"/>
            <a:ext cx="3070127" cy="4756686"/>
          </a:xfrm>
          <a:prstGeom prst="rect">
            <a:avLst/>
          </a:prstGeom>
          <a:ln w="19050">
            <a:solidFill>
              <a:schemeClr val="tx1"/>
            </a:solidFill>
          </a:ln>
        </p:spPr>
      </p:pic>
      <p:sp>
        <p:nvSpPr>
          <p:cNvPr id="25" name="角丸四角形 3"/>
          <p:cNvSpPr>
            <a:spLocks noChangeArrowheads="1"/>
          </p:cNvSpPr>
          <p:nvPr/>
        </p:nvSpPr>
        <p:spPr bwMode="auto">
          <a:xfrm>
            <a:off x="1877633" y="2169701"/>
            <a:ext cx="1296144" cy="216024"/>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4" name="四角形吹き出し 3"/>
          <p:cNvSpPr/>
          <p:nvPr/>
        </p:nvSpPr>
        <p:spPr bwMode="auto">
          <a:xfrm>
            <a:off x="2195736" y="1556792"/>
            <a:ext cx="1728192" cy="372875"/>
          </a:xfrm>
          <a:prstGeom prst="wedgeRectCallout">
            <a:avLst>
              <a:gd name="adj1" fmla="val -38609"/>
              <a:gd name="adj2" fmla="val 92657"/>
            </a:avLst>
          </a:prstGeom>
          <a:solidFill>
            <a:schemeClr val="bg1"/>
          </a:solidFill>
          <a:ln w="28575" cap="flat" cmpd="sng" algn="ctr">
            <a:solidFill>
              <a:schemeClr val="accent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i="0" u="none" strike="noStrike" cap="none" normalizeH="0" baseline="0" dirty="0">
                <a:ln>
                  <a:noFill/>
                </a:ln>
                <a:solidFill>
                  <a:schemeClr val="tx1"/>
                </a:solidFill>
                <a:effectLst/>
                <a:latin typeface="Times New Roman" charset="0"/>
                <a:ea typeface="ＭＳ Ｐゴシック" pitchFamily="50" charset="-128"/>
              </a:rPr>
              <a:t>誓約書の印字された日付</a:t>
            </a:r>
          </a:p>
        </p:txBody>
      </p:sp>
      <p:sp>
        <p:nvSpPr>
          <p:cNvPr id="19" name="角丸四角形 3"/>
          <p:cNvSpPr>
            <a:spLocks noChangeArrowheads="1"/>
          </p:cNvSpPr>
          <p:nvPr/>
        </p:nvSpPr>
        <p:spPr bwMode="auto">
          <a:xfrm>
            <a:off x="256626" y="3935134"/>
            <a:ext cx="2803205" cy="1366073"/>
          </a:xfrm>
          <a:prstGeom prst="roundRect">
            <a:avLst>
              <a:gd name="adj" fmla="val 16667"/>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grpSp>
        <p:nvGrpSpPr>
          <p:cNvPr id="6" name="グループ化 5"/>
          <p:cNvGrpSpPr/>
          <p:nvPr/>
        </p:nvGrpSpPr>
        <p:grpSpPr>
          <a:xfrm>
            <a:off x="4325389" y="1676598"/>
            <a:ext cx="3813502" cy="3059500"/>
            <a:chOff x="3812750" y="4005064"/>
            <a:chExt cx="3813502" cy="2304256"/>
          </a:xfrm>
        </p:grpSpPr>
        <p:sp>
          <p:nvSpPr>
            <p:cNvPr id="18" name="四角形吹き出し 17"/>
            <p:cNvSpPr/>
            <p:nvPr/>
          </p:nvSpPr>
          <p:spPr bwMode="auto">
            <a:xfrm rot="5400000">
              <a:off x="4567373" y="3250441"/>
              <a:ext cx="2304256" cy="3813502"/>
            </a:xfrm>
            <a:prstGeom prst="wedgeRectCallout">
              <a:avLst>
                <a:gd name="adj1" fmla="val 34865"/>
                <a:gd name="adj2" fmla="val 79733"/>
              </a:avLst>
            </a:prstGeom>
            <a:solidFill>
              <a:schemeClr val="bg1"/>
            </a:solidFill>
            <a:ln w="28575" cap="flat" cmpd="sng" algn="ctr">
              <a:solidFill>
                <a:schemeClr val="accent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a:ln>
                  <a:noFill/>
                </a:ln>
                <a:solidFill>
                  <a:schemeClr val="tx1"/>
                </a:solidFill>
                <a:effectLst/>
                <a:latin typeface="Times New Roman" charset="0"/>
                <a:ea typeface="ＭＳ Ｐゴシック" pitchFamily="50" charset="-128"/>
              </a:endParaRPr>
            </a:p>
          </p:txBody>
        </p:sp>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57397" y="4509120"/>
              <a:ext cx="3555820" cy="1728192"/>
            </a:xfrm>
            <a:prstGeom prst="rect">
              <a:avLst/>
            </a:prstGeom>
          </p:spPr>
        </p:pic>
        <p:sp>
          <p:nvSpPr>
            <p:cNvPr id="20" name="タイトル 3"/>
            <p:cNvSpPr txBox="1">
              <a:spLocks/>
            </p:cNvSpPr>
            <p:nvPr/>
          </p:nvSpPr>
          <p:spPr bwMode="auto">
            <a:xfrm>
              <a:off x="3923928" y="4077072"/>
              <a:ext cx="3634060" cy="360040"/>
            </a:xfrm>
            <a:prstGeom prst="rect">
              <a:avLst/>
            </a:prstGeom>
            <a:no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1500" kern="0" dirty="0"/>
                <a:t>誓約書に印字された日付時点で未成年者の場合、親権者の署名・押印が必要です。</a:t>
              </a:r>
              <a:endParaRPr lang="en-US" altLang="ja-JP" sz="1500" kern="0" dirty="0"/>
            </a:p>
          </p:txBody>
        </p:sp>
      </p:grpSp>
      <p:grpSp>
        <p:nvGrpSpPr>
          <p:cNvPr id="26" name="グループ化 25"/>
          <p:cNvGrpSpPr/>
          <p:nvPr/>
        </p:nvGrpSpPr>
        <p:grpSpPr>
          <a:xfrm>
            <a:off x="256626" y="5594520"/>
            <a:ext cx="8635210" cy="862776"/>
            <a:chOff x="111915" y="1557338"/>
            <a:chExt cx="8635210" cy="862776"/>
          </a:xfrm>
        </p:grpSpPr>
        <p:sp>
          <p:nvSpPr>
            <p:cNvPr id="27" name="角丸四角形 10"/>
            <p:cNvSpPr>
              <a:spLocks noChangeArrowheads="1"/>
            </p:cNvSpPr>
            <p:nvPr/>
          </p:nvSpPr>
          <p:spPr bwMode="auto">
            <a:xfrm>
              <a:off x="111915" y="1557338"/>
              <a:ext cx="8635210" cy="862776"/>
            </a:xfrm>
            <a:prstGeom prst="roundRect">
              <a:avLst>
                <a:gd name="adj" fmla="val 50000"/>
              </a:avLst>
            </a:prstGeom>
            <a:solidFill>
              <a:srgbClr val="FFCCFF"/>
            </a:solidFill>
            <a:ln>
              <a:noFill/>
            </a:ln>
            <a:extLst>
              <a:ext uri="{91240B29-F687-4F45-9708-019B960494DF}">
                <a14:hiddenLine xmlns:a14="http://schemas.microsoft.com/office/drawing/2010/main" w="9525">
                  <a:solidFill>
                    <a:srgbClr val="000000"/>
                  </a:solidFill>
                  <a:round/>
                  <a:headEnd/>
                  <a:tailEnd/>
                </a14:hiddenLine>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28" name="テキスト ボックス 14"/>
            <p:cNvSpPr txBox="1">
              <a:spLocks noChangeArrowheads="1"/>
            </p:cNvSpPr>
            <p:nvPr/>
          </p:nvSpPr>
          <p:spPr bwMode="auto">
            <a:xfrm>
              <a:off x="395288" y="1617663"/>
              <a:ext cx="8135937" cy="707886"/>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en-US" altLang="ja-JP" sz="2000" dirty="0">
                  <a:latin typeface="HGSｺﾞｼｯｸE" pitchFamily="50" charset="-128"/>
                  <a:ea typeface="HGSｺﾞｼｯｸE" pitchFamily="50" charset="-128"/>
                  <a:cs typeface="メイリオ" pitchFamily="50" charset="-128"/>
                </a:rPr>
                <a:t>※</a:t>
              </a:r>
              <a:r>
                <a:rPr lang="ja-JP" altLang="en-US" sz="2000" dirty="0">
                  <a:latin typeface="HGSｺﾞｼｯｸE" pitchFamily="50" charset="-128"/>
                  <a:ea typeface="HGSｺﾞｼｯｸE" pitchFamily="50" charset="-128"/>
                  <a:cs typeface="メイリオ" pitchFamily="50" charset="-128"/>
                </a:rPr>
                <a:t>親権者欄に印字がない場合についても、誓約書に印字された日付時点で未成年者の場合は、住所等を記入し署名・押印してください。</a:t>
              </a:r>
            </a:p>
          </p:txBody>
        </p:sp>
      </p:grpSp>
    </p:spTree>
    <p:extLst>
      <p:ext uri="{BB962C8B-B14F-4D97-AF65-F5344CB8AC3E}">
        <p14:creationId xmlns:p14="http://schemas.microsoft.com/office/powerpoint/2010/main" val="3538664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
          <p:cNvSpPr txBox="1">
            <a:spLocks/>
          </p:cNvSpPr>
          <p:nvPr/>
        </p:nvSpPr>
        <p:spPr bwMode="auto">
          <a:xfrm>
            <a:off x="141288" y="908050"/>
            <a:ext cx="8967216" cy="57626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en-US" altLang="ja-JP" sz="2500" kern="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500" kern="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500" kern="0" dirty="0">
                <a:latin typeface="メイリオ" panose="020B0604030504040204" pitchFamily="50" charset="-128"/>
                <a:ea typeface="メイリオ" panose="020B0604030504040204" pitchFamily="50" charset="-128"/>
                <a:cs typeface="メイリオ" panose="020B0604030504040204" pitchFamily="50" charset="-128"/>
              </a:rPr>
              <a:t>誓約書に添付する書類</a:t>
            </a:r>
          </a:p>
        </p:txBody>
      </p:sp>
      <p:pic>
        <p:nvPicPr>
          <p:cNvPr id="32771"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2188" y="1027113"/>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 Box 44"/>
          <p:cNvSpPr txBox="1">
            <a:spLocks noChangeArrowheads="1"/>
          </p:cNvSpPr>
          <p:nvPr/>
        </p:nvSpPr>
        <p:spPr bwMode="auto">
          <a:xfrm>
            <a:off x="7668344" y="972195"/>
            <a:ext cx="14756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　２</a:t>
            </a:r>
            <a:r>
              <a:rPr lang="en-US" altLang="ja-JP" sz="1200" b="1" dirty="0"/>
              <a:t>-</a:t>
            </a:r>
            <a:r>
              <a:rPr lang="ja-JP" altLang="en-US" sz="1200" b="1" dirty="0"/>
              <a:t>４</a:t>
            </a:r>
            <a:endParaRPr lang="en-US" altLang="ja-JP" sz="1200" b="1" dirty="0"/>
          </a:p>
        </p:txBody>
      </p:sp>
      <p:sp>
        <p:nvSpPr>
          <p:cNvPr id="32773" name="コンテンツ プレースホルダー 2"/>
          <p:cNvSpPr txBox="1">
            <a:spLocks/>
          </p:cNvSpPr>
          <p:nvPr/>
        </p:nvSpPr>
        <p:spPr bwMode="auto">
          <a:xfrm>
            <a:off x="394680" y="3933056"/>
            <a:ext cx="8272462"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lnSpc>
                <a:spcPct val="150000"/>
              </a:lnSpc>
              <a:spcBef>
                <a:spcPts val="1000"/>
              </a:spcBef>
              <a:spcAft>
                <a:spcPct val="0"/>
              </a:spcAft>
              <a:buClr>
                <a:srgbClr val="FC0128"/>
              </a:buClr>
              <a:buSzPct val="80000"/>
              <a:buFont typeface="Wingdings" pitchFamily="2" charset="2"/>
              <a:buChar char="l"/>
            </a:pPr>
            <a:r>
              <a:rPr lang="ja-JP" altLang="en-US" sz="2000" dirty="0">
                <a:solidFill>
                  <a:srgbClr val="404040"/>
                </a:solidFill>
                <a:latin typeface="メイリオ" pitchFamily="50" charset="-128"/>
                <a:ea typeface="メイリオ" pitchFamily="50" charset="-128"/>
                <a:cs typeface="メイリオ" pitchFamily="50" charset="-128"/>
              </a:rPr>
              <a:t>申込時にマイナンバーを提出していない場合のみ、あなた（奨学生本人）の住民票が必要です。</a:t>
            </a:r>
            <a:endParaRPr lang="en-US" altLang="ja-JP" sz="2000" dirty="0">
              <a:solidFill>
                <a:srgbClr val="404040"/>
              </a:solidFill>
              <a:latin typeface="メイリオ" pitchFamily="50" charset="-128"/>
              <a:ea typeface="メイリオ" pitchFamily="50" charset="-128"/>
              <a:cs typeface="メイリオ" pitchFamily="50" charset="-128"/>
            </a:endParaRPr>
          </a:p>
        </p:txBody>
      </p:sp>
      <p:sp>
        <p:nvSpPr>
          <p:cNvPr id="7"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grpSp>
        <p:nvGrpSpPr>
          <p:cNvPr id="2" name="グループ化 1"/>
          <p:cNvGrpSpPr/>
          <p:nvPr/>
        </p:nvGrpSpPr>
        <p:grpSpPr>
          <a:xfrm>
            <a:off x="250825" y="1825693"/>
            <a:ext cx="8496300" cy="511175"/>
            <a:chOff x="250825" y="1557338"/>
            <a:chExt cx="8496300" cy="511175"/>
          </a:xfrm>
        </p:grpSpPr>
        <p:sp>
          <p:nvSpPr>
            <p:cNvPr id="32775" name="角丸四角形 10"/>
            <p:cNvSpPr>
              <a:spLocks noChangeArrowheads="1"/>
            </p:cNvSpPr>
            <p:nvPr/>
          </p:nvSpPr>
          <p:spPr bwMode="auto">
            <a:xfrm>
              <a:off x="250825" y="1557338"/>
              <a:ext cx="8496300" cy="511175"/>
            </a:xfrm>
            <a:prstGeom prst="roundRect">
              <a:avLst>
                <a:gd name="adj" fmla="val 50000"/>
              </a:avLst>
            </a:prstGeom>
            <a:solidFill>
              <a:srgbClr val="FFCCFF"/>
            </a:solidFill>
            <a:ln>
              <a:noFill/>
            </a:ln>
            <a:extLst>
              <a:ext uri="{91240B29-F687-4F45-9708-019B960494DF}">
                <a14:hiddenLine xmlns:a14="http://schemas.microsoft.com/office/drawing/2010/main" w="9525">
                  <a:solidFill>
                    <a:srgbClr val="000000"/>
                  </a:solidFill>
                  <a:round/>
                  <a:headEnd/>
                  <a:tailEnd/>
                </a14:hiddenLine>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1000" b="1">
                <a:latin typeface="Times New Roman" pitchFamily="18" charset="0"/>
                <a:ea typeface="ＭＳ Ｐゴシック" pitchFamily="50" charset="-128"/>
              </a:endParaRPr>
            </a:p>
          </p:txBody>
        </p:sp>
        <p:sp>
          <p:nvSpPr>
            <p:cNvPr id="32776" name="テキスト ボックス 14"/>
            <p:cNvSpPr txBox="1">
              <a:spLocks noChangeArrowheads="1"/>
            </p:cNvSpPr>
            <p:nvPr/>
          </p:nvSpPr>
          <p:spPr bwMode="auto">
            <a:xfrm>
              <a:off x="395288" y="1617663"/>
              <a:ext cx="8135937" cy="4001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2000" dirty="0">
                  <a:latin typeface="HGSｺﾞｼｯｸE" pitchFamily="50" charset="-128"/>
                  <a:ea typeface="HGSｺﾞｼｯｸE" pitchFamily="50" charset="-128"/>
                  <a:cs typeface="メイリオ" pitchFamily="50" charset="-128"/>
                </a:rPr>
                <a:t>マイナンバーの記載がないものを提出してください。</a:t>
              </a:r>
            </a:p>
          </p:txBody>
        </p:sp>
      </p:grpSp>
      <p:sp>
        <p:nvSpPr>
          <p:cNvPr id="10" name="コンテンツ プレースホルダー 2"/>
          <p:cNvSpPr txBox="1">
            <a:spLocks/>
          </p:cNvSpPr>
          <p:nvPr/>
        </p:nvSpPr>
        <p:spPr bwMode="auto">
          <a:xfrm>
            <a:off x="382622" y="2678248"/>
            <a:ext cx="8272462"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lnSpc>
                <a:spcPct val="150000"/>
              </a:lnSpc>
              <a:spcBef>
                <a:spcPts val="1000"/>
              </a:spcBef>
              <a:spcAft>
                <a:spcPct val="0"/>
              </a:spcAft>
              <a:buClr>
                <a:srgbClr val="FC0128"/>
              </a:buClr>
              <a:buSzPct val="80000"/>
              <a:buFont typeface="Wingdings" pitchFamily="2" charset="2"/>
              <a:buChar char="l"/>
            </a:pPr>
            <a:r>
              <a:rPr lang="ja-JP" altLang="en-US" sz="2000" dirty="0">
                <a:solidFill>
                  <a:srgbClr val="404040"/>
                </a:solidFill>
                <a:latin typeface="メイリオ" pitchFamily="50" charset="-128"/>
                <a:ea typeface="メイリオ" pitchFamily="50" charset="-128"/>
                <a:cs typeface="メイリオ" pitchFamily="50" charset="-128"/>
              </a:rPr>
              <a:t>原則、添付が必要な書類はありません。</a:t>
            </a:r>
            <a:endParaRPr lang="en-US" altLang="ja-JP" sz="2000" dirty="0">
              <a:solidFill>
                <a:srgbClr val="40404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3"/>
          <p:cNvSpPr txBox="1">
            <a:spLocks/>
          </p:cNvSpPr>
          <p:nvPr/>
        </p:nvSpPr>
        <p:spPr bwMode="auto">
          <a:xfrm>
            <a:off x="141288" y="837059"/>
            <a:ext cx="8863012" cy="576263"/>
          </a:xfrm>
          <a:prstGeom prst="rect">
            <a:avLst/>
          </a:prstGeom>
          <a:solidFill>
            <a:srgbClr val="FFFF99"/>
          </a:solid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en-US" altLang="ja-JP" sz="2500" kern="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500" kern="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500" kern="0" dirty="0">
                <a:latin typeface="メイリオ" panose="020B0604030504040204" pitchFamily="50" charset="-128"/>
                <a:ea typeface="メイリオ" panose="020B0604030504040204" pitchFamily="50" charset="-128"/>
                <a:cs typeface="メイリオ" panose="020B0604030504040204" pitchFamily="50" charset="-128"/>
              </a:rPr>
              <a:t>記入時の注意点</a:t>
            </a:r>
          </a:p>
        </p:txBody>
      </p:sp>
      <p:sp>
        <p:nvSpPr>
          <p:cNvPr id="6" name="コンテンツ プレースホルダー 2"/>
          <p:cNvSpPr txBox="1">
            <a:spLocks/>
          </p:cNvSpPr>
          <p:nvPr/>
        </p:nvSpPr>
        <p:spPr bwMode="auto">
          <a:xfrm>
            <a:off x="179388" y="1557338"/>
            <a:ext cx="8837612" cy="4823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eaLnBrk="0" hangingPunct="0">
              <a:defRPr kumimoji="1" sz="2000" b="1">
                <a:solidFill>
                  <a:schemeClr val="tx1"/>
                </a:solidFill>
                <a:latin typeface="Times New Roman" pitchFamily="18" charset="0"/>
                <a:ea typeface="ＨＧｺﾞｼｯｸE-PRO" pitchFamily="50" charset="-128"/>
              </a:defRPr>
            </a:lvl1pPr>
            <a:lvl2pPr marL="742950" indent="-285750" defTabSz="457200" eaLnBrk="0" hangingPunct="0">
              <a:defRPr kumimoji="1" sz="2000" b="1">
                <a:solidFill>
                  <a:schemeClr val="tx1"/>
                </a:solidFill>
                <a:latin typeface="Times New Roman" pitchFamily="18" charset="0"/>
                <a:ea typeface="ＨＧｺﾞｼｯｸE-PRO" pitchFamily="50" charset="-128"/>
              </a:defRPr>
            </a:lvl2pPr>
            <a:lvl3pPr marL="1143000" indent="-228600" defTabSz="457200" eaLnBrk="0" hangingPunct="0">
              <a:defRPr kumimoji="1" sz="2000" b="1">
                <a:solidFill>
                  <a:schemeClr val="tx1"/>
                </a:solidFill>
                <a:latin typeface="Times New Roman" pitchFamily="18" charset="0"/>
                <a:ea typeface="ＨＧｺﾞｼｯｸE-PRO" pitchFamily="50" charset="-128"/>
              </a:defRPr>
            </a:lvl3pPr>
            <a:lvl4pPr marL="1600200" indent="-228600" defTabSz="457200" eaLnBrk="0" hangingPunct="0">
              <a:defRPr kumimoji="1" sz="2000" b="1">
                <a:solidFill>
                  <a:schemeClr val="tx1"/>
                </a:solidFill>
                <a:latin typeface="Times New Roman" pitchFamily="18" charset="0"/>
                <a:ea typeface="ＨＧｺﾞｼｯｸE-PRO" pitchFamily="50" charset="-128"/>
              </a:defRPr>
            </a:lvl4pPr>
            <a:lvl5pPr marL="2057400" indent="-228600" defTabSz="457200" eaLnBrk="0" hangingPunct="0">
              <a:defRPr kumimoji="1" sz="2000" b="1">
                <a:solidFill>
                  <a:schemeClr val="tx1"/>
                </a:solidFill>
                <a:latin typeface="Times New Roman" pitchFamily="18" charset="0"/>
                <a:ea typeface="ＨＧｺﾞｼｯｸE-PRO" pitchFamily="50" charset="-128"/>
              </a:defRPr>
            </a:lvl5pPr>
            <a:lvl6pPr marL="25146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eaLnBrk="1" hangingPunct="1">
              <a:spcBef>
                <a:spcPts val="1000"/>
              </a:spcBef>
              <a:buSzPct val="80000"/>
              <a:buFont typeface="Wingdings" panose="05000000000000000000" pitchFamily="2" charset="2"/>
              <a:buChar char="Ø"/>
              <a:defRPr/>
            </a:pPr>
            <a:r>
              <a:rPr lang="ja-JP" altLang="en-US" sz="1800" dirty="0">
                <a:solidFill>
                  <a:srgbClr val="404040"/>
                </a:solidFill>
                <a:latin typeface="+mj-lt"/>
                <a:ea typeface="メイリオ" pitchFamily="50" charset="-128"/>
                <a:cs typeface="メイリオ" pitchFamily="50" charset="-128"/>
              </a:rPr>
              <a:t>署名について</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黒又は青のボールペン（消せるボールペン使用不可）で記入すること。</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他の者と同一の筆跡は認められません。各自が署名をすること。</a:t>
            </a:r>
            <a:endParaRPr lang="en-US" altLang="ja-JP" sz="1700" b="0" dirty="0">
              <a:solidFill>
                <a:srgbClr val="404040"/>
              </a:solidFill>
              <a:latin typeface="Trebuchet MS" pitchFamily="34" charset="0"/>
              <a:ea typeface="メイリオ" pitchFamily="50" charset="-128"/>
              <a:cs typeface="メイリオ" pitchFamily="50" charset="-128"/>
            </a:endParaRP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なぞり書き（重ね書き）は不可。</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書き誤った部分を削る、修正液を使う、上から紙を貼るなどによる訂正は不可。</a:t>
            </a:r>
            <a:endParaRPr lang="en-US" altLang="ja-JP" sz="17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SzPct val="80000"/>
              <a:buFont typeface="Wingdings" panose="05000000000000000000" pitchFamily="2" charset="2"/>
              <a:buChar char="Ø"/>
              <a:defRPr/>
            </a:pPr>
            <a:r>
              <a:rPr lang="ja-JP" altLang="en-US" sz="1800" dirty="0">
                <a:solidFill>
                  <a:srgbClr val="404040"/>
                </a:solidFill>
                <a:latin typeface="+mj-lt"/>
                <a:ea typeface="メイリオ" pitchFamily="50" charset="-128"/>
                <a:cs typeface="メイリオ" pitchFamily="50" charset="-128"/>
              </a:rPr>
              <a:t>押印について</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朱肉を使用する印鑑で押印すること（スタンプ印・ゴム印等は使用不可）。</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各自、それぞれの印鑑を押印すること。</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Trebuchet MS" pitchFamily="34" charset="0"/>
                <a:ea typeface="メイリオ" pitchFamily="50" charset="-128"/>
                <a:cs typeface="メイリオ" pitchFamily="50" charset="-128"/>
              </a:rPr>
              <a:t>欄内に押印すること。欄外の押印は認められません。</a:t>
            </a:r>
          </a:p>
          <a:p>
            <a:pPr marL="285750" indent="-285750" eaLnBrk="1" hangingPunct="1">
              <a:spcBef>
                <a:spcPts val="1000"/>
              </a:spcBef>
              <a:buSzPct val="80000"/>
              <a:buFont typeface="Wingdings" panose="05000000000000000000" pitchFamily="2" charset="2"/>
              <a:buChar char="Ø"/>
              <a:defRPr/>
            </a:pPr>
            <a:r>
              <a:rPr lang="ja-JP" altLang="en-US" sz="1800" dirty="0">
                <a:solidFill>
                  <a:srgbClr val="404040"/>
                </a:solidFill>
                <a:latin typeface="+mj-lt"/>
                <a:ea typeface="メイリオ" pitchFamily="50" charset="-128"/>
                <a:cs typeface="メイリオ" pitchFamily="50" charset="-128"/>
              </a:rPr>
              <a:t>印字内容の訂正について</a:t>
            </a:r>
          </a:p>
          <a:p>
            <a:pPr lvl="1" eaLnBrk="1" hangingPunct="1">
              <a:spcBef>
                <a:spcPts val="1000"/>
              </a:spcBef>
              <a:buClr>
                <a:srgbClr val="FC0128"/>
              </a:buClr>
              <a:buSzPct val="80000"/>
              <a:buFont typeface="Wingdings" pitchFamily="2" charset="2"/>
              <a:buChar char="l"/>
              <a:defRPr/>
            </a:pPr>
            <a:r>
              <a:rPr lang="ja-JP" altLang="en-US" sz="1700" b="0" dirty="0">
                <a:solidFill>
                  <a:srgbClr val="404040"/>
                </a:solidFill>
                <a:latin typeface="メイリオ" panose="020B0604030504040204" pitchFamily="50" charset="-128"/>
                <a:ea typeface="メイリオ" panose="020B0604030504040204" pitchFamily="50" charset="-128"/>
                <a:cs typeface="メイリオ" panose="020B0604030504040204" pitchFamily="50" charset="-128"/>
              </a:rPr>
              <a:t>「給付奨学生のしおり」</a:t>
            </a:r>
            <a:r>
              <a:rPr lang="en-US" altLang="ja-JP" sz="1700" b="0" dirty="0">
                <a:solidFill>
                  <a:srgbClr val="404040"/>
                </a:solidFill>
                <a:latin typeface="メイリオ" panose="020B0604030504040204" pitchFamily="50" charset="-128"/>
                <a:ea typeface="メイリオ" panose="020B0604030504040204" pitchFamily="50" charset="-128"/>
                <a:cs typeface="メイリオ" panose="020B0604030504040204" pitchFamily="50" charset="-128"/>
              </a:rPr>
              <a:t>P13,P14</a:t>
            </a:r>
            <a:r>
              <a:rPr lang="ja-JP" altLang="en-US" sz="1700" b="0" dirty="0">
                <a:solidFill>
                  <a:srgbClr val="404040"/>
                </a:solidFill>
                <a:latin typeface="メイリオ" panose="020B0604030504040204" pitchFamily="50" charset="-128"/>
                <a:ea typeface="メイリオ" panose="020B0604030504040204" pitchFamily="50" charset="-128"/>
                <a:cs typeface="メイリオ" panose="020B0604030504040204" pitchFamily="50" charset="-128"/>
              </a:rPr>
              <a:t>をご確認ください。</a:t>
            </a:r>
          </a:p>
          <a:p>
            <a:pPr eaLnBrk="1" hangingPunct="1">
              <a:spcBef>
                <a:spcPts val="1000"/>
              </a:spcBef>
              <a:buClr>
                <a:srgbClr val="FC0128"/>
              </a:buClr>
              <a:buSzPct val="80000"/>
              <a:buFont typeface="Wingdings" pitchFamily="2" charset="2"/>
              <a:buChar char="l"/>
              <a:defRPr/>
            </a:pPr>
            <a:endParaRPr lang="ja-JP" altLang="en-US" sz="18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endParaRPr lang="ja-JP" altLang="en-US" sz="1800" b="0" dirty="0">
              <a:solidFill>
                <a:srgbClr val="404040"/>
              </a:solidFill>
              <a:latin typeface="Trebuchet MS" pitchFamily="34" charset="0"/>
              <a:ea typeface="メイリオ" pitchFamily="50" charset="-128"/>
              <a:cs typeface="メイリオ" pitchFamily="50" charset="-128"/>
            </a:endParaRPr>
          </a:p>
        </p:txBody>
      </p:sp>
      <p:pic>
        <p:nvPicPr>
          <p:cNvPr id="36868"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0588" y="896938"/>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Text Box 44"/>
          <p:cNvSpPr txBox="1">
            <a:spLocks noChangeArrowheads="1"/>
          </p:cNvSpPr>
          <p:nvPr/>
        </p:nvSpPr>
        <p:spPr bwMode="auto">
          <a:xfrm>
            <a:off x="7574023" y="896938"/>
            <a:ext cx="14799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a:t>
            </a:r>
            <a:r>
              <a:rPr lang="ja-JP" altLang="en-US" sz="1200" b="1" dirty="0">
                <a:solidFill>
                  <a:srgbClr val="0000FF"/>
                </a:solidFill>
              </a:rPr>
              <a:t>　</a:t>
            </a:r>
            <a:r>
              <a:rPr lang="ja-JP" altLang="en-US" sz="1200" b="1" dirty="0"/>
              <a:t>２</a:t>
            </a:r>
            <a:r>
              <a:rPr lang="en-US" altLang="ja-JP" sz="1200" b="1" dirty="0"/>
              <a:t>-</a:t>
            </a:r>
            <a:r>
              <a:rPr lang="ja-JP" altLang="en-US" sz="1200" b="1" dirty="0"/>
              <a:t>２</a:t>
            </a:r>
            <a:endParaRPr lang="en-US" altLang="ja-JP" sz="1200" b="1" dirty="0"/>
          </a:p>
        </p:txBody>
      </p:sp>
      <p:sp>
        <p:nvSpPr>
          <p:cNvPr id="8"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p:cNvSpPr txBox="1">
            <a:spLocks/>
          </p:cNvSpPr>
          <p:nvPr/>
        </p:nvSpPr>
        <p:spPr bwMode="auto">
          <a:xfrm>
            <a:off x="322263" y="1052513"/>
            <a:ext cx="8137525" cy="576262"/>
          </a:xfrm>
          <a:prstGeom prst="rect">
            <a:avLst/>
          </a:prstGeom>
          <a:no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marL="457200" indent="-457200">
              <a:buFont typeface="Wingdings" panose="05000000000000000000" pitchFamily="2" charset="2"/>
              <a:buChar char="Ø"/>
              <a:defRPr/>
            </a:pPr>
            <a:r>
              <a:rPr lang="ja-JP" altLang="en-US" sz="2800" kern="0" dirty="0"/>
              <a:t>正しい押印について</a:t>
            </a:r>
            <a:endParaRPr lang="en-US" altLang="ja-JP" sz="2800" kern="0" dirty="0"/>
          </a:p>
        </p:txBody>
      </p:sp>
      <p:pic>
        <p:nvPicPr>
          <p:cNvPr id="3789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205038"/>
            <a:ext cx="7807325" cy="302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2" name="Text Box 44"/>
          <p:cNvSpPr txBox="1">
            <a:spLocks noChangeArrowheads="1"/>
          </p:cNvSpPr>
          <p:nvPr/>
        </p:nvSpPr>
        <p:spPr bwMode="auto">
          <a:xfrm>
            <a:off x="7678283" y="820738"/>
            <a:ext cx="14756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a:t>
            </a:r>
            <a:r>
              <a:rPr lang="ja-JP" altLang="en-US" sz="1200" b="1" dirty="0">
                <a:solidFill>
                  <a:srgbClr val="0000FF"/>
                </a:solidFill>
              </a:rPr>
              <a:t>　</a:t>
            </a:r>
            <a:r>
              <a:rPr lang="ja-JP" altLang="en-US" sz="1200" b="1" dirty="0"/>
              <a:t>２</a:t>
            </a:r>
            <a:r>
              <a:rPr lang="en-US" altLang="ja-JP" sz="1200" b="1" dirty="0"/>
              <a:t>-</a:t>
            </a:r>
            <a:r>
              <a:rPr lang="ja-JP" altLang="en-US" sz="1200" b="1" dirty="0"/>
              <a:t>４</a:t>
            </a:r>
            <a:endParaRPr lang="en-US" altLang="ja-JP" sz="1200" b="1" dirty="0"/>
          </a:p>
        </p:txBody>
      </p:sp>
      <p:pic>
        <p:nvPicPr>
          <p:cNvPr id="37893" name="Picture 43" descr="MC900397865[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288" y="820738"/>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コンテンツ プレースホルダー 2"/>
          <p:cNvSpPr txBox="1">
            <a:spLocks/>
          </p:cNvSpPr>
          <p:nvPr/>
        </p:nvSpPr>
        <p:spPr bwMode="auto">
          <a:xfrm>
            <a:off x="444501" y="1222375"/>
            <a:ext cx="8303964"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eaLnBrk="0" hangingPunct="0">
              <a:defRPr kumimoji="1" sz="2000" b="1">
                <a:solidFill>
                  <a:schemeClr val="tx1"/>
                </a:solidFill>
                <a:latin typeface="Times New Roman" pitchFamily="18" charset="0"/>
                <a:ea typeface="ＨＧｺﾞｼｯｸE-PRO" pitchFamily="50" charset="-128"/>
              </a:defRPr>
            </a:lvl1pPr>
            <a:lvl2pPr marL="742950" indent="-285750" defTabSz="457200" eaLnBrk="0" hangingPunct="0">
              <a:defRPr kumimoji="1" sz="2000" b="1">
                <a:solidFill>
                  <a:schemeClr val="tx1"/>
                </a:solidFill>
                <a:latin typeface="Times New Roman" pitchFamily="18" charset="0"/>
                <a:ea typeface="ＨＧｺﾞｼｯｸE-PRO" pitchFamily="50" charset="-128"/>
              </a:defRPr>
            </a:lvl2pPr>
            <a:lvl3pPr marL="1143000" indent="-228600" defTabSz="457200" eaLnBrk="0" hangingPunct="0">
              <a:defRPr kumimoji="1" sz="2000" b="1">
                <a:solidFill>
                  <a:schemeClr val="tx1"/>
                </a:solidFill>
                <a:latin typeface="Times New Roman" pitchFamily="18" charset="0"/>
                <a:ea typeface="ＨＧｺﾞｼｯｸE-PRO" pitchFamily="50" charset="-128"/>
              </a:defRPr>
            </a:lvl3pPr>
            <a:lvl4pPr marL="1600200" indent="-228600" defTabSz="457200" eaLnBrk="0" hangingPunct="0">
              <a:defRPr kumimoji="1" sz="2000" b="1">
                <a:solidFill>
                  <a:schemeClr val="tx1"/>
                </a:solidFill>
                <a:latin typeface="Times New Roman" pitchFamily="18" charset="0"/>
                <a:ea typeface="ＨＧｺﾞｼｯｸE-PRO" pitchFamily="50" charset="-128"/>
              </a:defRPr>
            </a:lvl4pPr>
            <a:lvl5pPr marL="2057400" indent="-228600" defTabSz="457200" eaLnBrk="0" hangingPunct="0">
              <a:defRPr kumimoji="1" sz="2000" b="1">
                <a:solidFill>
                  <a:schemeClr val="tx1"/>
                </a:solidFill>
                <a:latin typeface="Times New Roman" pitchFamily="18" charset="0"/>
                <a:ea typeface="ＨＧｺﾞｼｯｸE-PRO" pitchFamily="50" charset="-128"/>
              </a:defRPr>
            </a:lvl5pPr>
            <a:lvl6pPr marL="25146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marL="0" indent="0" eaLnBrk="1" hangingPunct="1">
              <a:spcBef>
                <a:spcPts val="1000"/>
              </a:spcBef>
              <a:buClr>
                <a:srgbClr val="FC0128"/>
              </a:buClr>
              <a:buSzPct val="80000"/>
              <a:defRPr/>
            </a:pPr>
            <a:endParaRPr lang="en-US" altLang="ja-JP" sz="2800" b="0" dirty="0">
              <a:solidFill>
                <a:srgbClr val="404040"/>
              </a:solidFill>
              <a:latin typeface="Trebuchet MS" pitchFamily="34" charset="0"/>
              <a:ea typeface="メイリオ" pitchFamily="50" charset="-128"/>
              <a:cs typeface="メイリオ" pitchFamily="50" charset="-128"/>
            </a:endParaRPr>
          </a:p>
          <a:p>
            <a:pPr marL="0" indent="0" eaLnBrk="1" hangingPunct="1">
              <a:spcBef>
                <a:spcPts val="1000"/>
              </a:spcBef>
              <a:buClr>
                <a:srgbClr val="FC0128"/>
              </a:buClr>
              <a:buSzPct val="80000"/>
              <a:defRPr/>
            </a:pPr>
            <a:endParaRPr lang="en-US" altLang="ja-JP" sz="2800" b="0" dirty="0">
              <a:solidFill>
                <a:srgbClr val="404040"/>
              </a:solidFill>
              <a:latin typeface="メイリオ" panose="020B0604030504040204" pitchFamily="50" charset="-128"/>
              <a:ea typeface="メイリオ" panose="020B0604030504040204" pitchFamily="50" charset="-128"/>
              <a:cs typeface="メイリオ" pitchFamily="50" charset="-128"/>
            </a:endParaRPr>
          </a:p>
          <a:p>
            <a:pPr marL="0" indent="0" eaLnBrk="1" hangingPunct="1">
              <a:spcBef>
                <a:spcPts val="1000"/>
              </a:spcBef>
              <a:buClr>
                <a:srgbClr val="FC0128"/>
              </a:buClr>
              <a:buSzPct val="80000"/>
              <a:defRPr/>
            </a:pPr>
            <a:r>
              <a:rPr lang="en-US" altLang="ja-JP" sz="2800" b="0" dirty="0">
                <a:solidFill>
                  <a:srgbClr val="404040"/>
                </a:solidFill>
                <a:latin typeface="メイリオ" panose="020B0604030504040204" pitchFamily="50" charset="-128"/>
                <a:ea typeface="メイリオ" panose="020B0604030504040204" pitchFamily="50" charset="-128"/>
                <a:cs typeface="メイリオ" pitchFamily="50" charset="-128"/>
              </a:rPr>
              <a:t> [</a:t>
            </a:r>
            <a:r>
              <a:rPr lang="ja-JP" altLang="en-US" sz="2800" b="0" dirty="0">
                <a:solidFill>
                  <a:srgbClr val="404040"/>
                </a:solidFill>
                <a:latin typeface="メイリオ" panose="020B0604030504040204" pitchFamily="50" charset="-128"/>
                <a:ea typeface="メイリオ" panose="020B0604030504040204" pitchFamily="50" charset="-128"/>
                <a:cs typeface="メイリオ" pitchFamily="50" charset="-128"/>
              </a:rPr>
              <a:t>例</a:t>
            </a:r>
            <a:r>
              <a:rPr lang="en-US" altLang="ja-JP" sz="2800" b="0" dirty="0">
                <a:solidFill>
                  <a:srgbClr val="404040"/>
                </a:solidFill>
                <a:latin typeface="メイリオ" panose="020B0604030504040204" pitchFamily="50" charset="-128"/>
                <a:ea typeface="メイリオ" panose="020B0604030504040204" pitchFamily="50" charset="-128"/>
                <a:cs typeface="メイリオ" pitchFamily="50" charset="-128"/>
              </a:rPr>
              <a:t>]</a:t>
            </a:r>
          </a:p>
          <a:p>
            <a:pPr marL="0" indent="0" eaLnBrk="1" hangingPunct="1">
              <a:spcBef>
                <a:spcPts val="1000"/>
              </a:spcBef>
              <a:buClr>
                <a:srgbClr val="FC0128"/>
              </a:buClr>
              <a:buSzPct val="80000"/>
              <a:defRPr/>
            </a:pPr>
            <a:endParaRPr lang="en-US" altLang="ja-JP" sz="28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endParaRPr lang="en-US" altLang="ja-JP"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r>
              <a:rPr lang="ja-JP" altLang="en-US" b="0" dirty="0">
                <a:solidFill>
                  <a:srgbClr val="404040"/>
                </a:solidFill>
                <a:latin typeface="Trebuchet MS" pitchFamily="34" charset="0"/>
                <a:ea typeface="メイリオ" pitchFamily="50" charset="-128"/>
                <a:cs typeface="メイリオ" pitchFamily="50" charset="-128"/>
              </a:rPr>
              <a:t>　</a:t>
            </a:r>
            <a:r>
              <a:rPr lang="en-US" altLang="ja-JP" sz="1700" b="0" dirty="0">
                <a:solidFill>
                  <a:srgbClr val="404040"/>
                </a:solidFill>
                <a:latin typeface="Trebuchet MS" pitchFamily="34" charset="0"/>
                <a:ea typeface="メイリオ" pitchFamily="50" charset="-128"/>
                <a:cs typeface="メイリオ" pitchFamily="50" charset="-128"/>
              </a:rPr>
              <a:t>※</a:t>
            </a:r>
            <a:r>
              <a:rPr lang="ja-JP" altLang="en-US" sz="1700" b="0" dirty="0">
                <a:solidFill>
                  <a:srgbClr val="404040"/>
                </a:solidFill>
                <a:latin typeface="Trebuchet MS" pitchFamily="34" charset="0"/>
                <a:ea typeface="メイリオ" pitchFamily="50" charset="-128"/>
                <a:cs typeface="メイリオ" pitchFamily="50" charset="-128"/>
              </a:rPr>
              <a:t>　修正テープ、修正液の使用はできません。</a:t>
            </a:r>
            <a:endParaRPr lang="en-US" altLang="ja-JP" sz="17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r>
              <a:rPr lang="ja-JP" altLang="en-US" sz="1700" b="0" dirty="0">
                <a:solidFill>
                  <a:srgbClr val="404040"/>
                </a:solidFill>
                <a:latin typeface="Trebuchet MS" pitchFamily="34" charset="0"/>
                <a:ea typeface="メイリオ" pitchFamily="50" charset="-128"/>
                <a:cs typeface="メイリオ" pitchFamily="50" charset="-128"/>
              </a:rPr>
              <a:t>　</a:t>
            </a:r>
            <a:r>
              <a:rPr lang="en-US" altLang="ja-JP" sz="1700" b="0" dirty="0">
                <a:solidFill>
                  <a:srgbClr val="404040"/>
                </a:solidFill>
                <a:latin typeface="Trebuchet MS" pitchFamily="34" charset="0"/>
                <a:ea typeface="メイリオ" pitchFamily="50" charset="-128"/>
                <a:cs typeface="メイリオ" pitchFamily="50" charset="-128"/>
              </a:rPr>
              <a:t>※</a:t>
            </a:r>
            <a:r>
              <a:rPr lang="ja-JP" altLang="en-US" sz="1700" b="0" dirty="0">
                <a:solidFill>
                  <a:srgbClr val="404040"/>
                </a:solidFill>
                <a:latin typeface="Trebuchet MS" pitchFamily="34" charset="0"/>
                <a:ea typeface="メイリオ" pitchFamily="50" charset="-128"/>
                <a:cs typeface="メイリオ" pitchFamily="50" charset="-128"/>
              </a:rPr>
              <a:t>　印字内容の訂正が必要なときは、所定の用紙を取りに来てください。</a:t>
            </a:r>
            <a:endParaRPr lang="en-US" altLang="ja-JP" sz="17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r>
              <a:rPr lang="ja-JP" altLang="en-US" sz="1700" b="0" dirty="0">
                <a:solidFill>
                  <a:srgbClr val="404040"/>
                </a:solidFill>
                <a:latin typeface="Trebuchet MS" pitchFamily="34" charset="0"/>
                <a:ea typeface="メイリオ" pitchFamily="50" charset="-128"/>
                <a:cs typeface="メイリオ" pitchFamily="50" charset="-128"/>
              </a:rPr>
              <a:t>　</a:t>
            </a:r>
            <a:r>
              <a:rPr lang="en-US" altLang="ja-JP" sz="1700" b="0" dirty="0">
                <a:solidFill>
                  <a:srgbClr val="404040"/>
                </a:solidFill>
                <a:latin typeface="Trebuchet MS" pitchFamily="34" charset="0"/>
                <a:ea typeface="メイリオ" pitchFamily="50" charset="-128"/>
                <a:cs typeface="メイリオ" pitchFamily="50" charset="-128"/>
              </a:rPr>
              <a:t>※</a:t>
            </a:r>
            <a:r>
              <a:rPr lang="ja-JP" altLang="en-US" sz="1700" b="0" dirty="0">
                <a:solidFill>
                  <a:srgbClr val="404040"/>
                </a:solidFill>
                <a:latin typeface="Trebuchet MS" pitchFamily="34" charset="0"/>
                <a:ea typeface="メイリオ" pitchFamily="50" charset="-128"/>
                <a:cs typeface="メイリオ" pitchFamily="50" charset="-128"/>
              </a:rPr>
              <a:t>　姓または名が同じでも、署名の訂正は全て訂正してください。</a:t>
            </a:r>
            <a:endParaRPr lang="en-US" altLang="ja-JP" sz="1700" b="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buClr>
                <a:srgbClr val="FC0128"/>
              </a:buClr>
              <a:buSzPct val="80000"/>
              <a:buFont typeface="Wingdings" pitchFamily="2" charset="2"/>
              <a:buNone/>
              <a:defRPr/>
            </a:pPr>
            <a:r>
              <a:rPr lang="ja-JP" altLang="en-US" sz="1700" b="0" dirty="0">
                <a:solidFill>
                  <a:srgbClr val="404040"/>
                </a:solidFill>
                <a:latin typeface="Trebuchet MS" pitchFamily="34" charset="0"/>
                <a:ea typeface="メイリオ" pitchFamily="50" charset="-128"/>
                <a:cs typeface="メイリオ" pitchFamily="50" charset="-128"/>
              </a:rPr>
              <a:t>　</a:t>
            </a:r>
            <a:r>
              <a:rPr lang="en-US" altLang="ja-JP" sz="1700" b="0" dirty="0">
                <a:solidFill>
                  <a:srgbClr val="404040"/>
                </a:solidFill>
                <a:latin typeface="Trebuchet MS" pitchFamily="34" charset="0"/>
                <a:ea typeface="メイリオ" pitchFamily="50" charset="-128"/>
                <a:cs typeface="メイリオ" pitchFamily="50" charset="-128"/>
              </a:rPr>
              <a:t>※</a:t>
            </a:r>
            <a:r>
              <a:rPr lang="ja-JP" altLang="en-US" sz="1700" b="0" dirty="0">
                <a:solidFill>
                  <a:srgbClr val="404040"/>
                </a:solidFill>
                <a:latin typeface="Trebuchet MS" pitchFamily="34" charset="0"/>
                <a:ea typeface="メイリオ" pitchFamily="50" charset="-128"/>
                <a:cs typeface="メイリオ" pitchFamily="50" charset="-128"/>
              </a:rPr>
              <a:t>　訂正・変更した人の印を二重線の上に押してください。</a:t>
            </a:r>
            <a:endParaRPr lang="en-US" altLang="ja-JP" sz="1700" b="0" dirty="0">
              <a:solidFill>
                <a:srgbClr val="404040"/>
              </a:solidFill>
              <a:latin typeface="Trebuchet MS" pitchFamily="34" charset="0"/>
              <a:ea typeface="メイリオ" pitchFamily="50" charset="-128"/>
              <a:cs typeface="メイリオ" pitchFamily="50" charset="-128"/>
            </a:endParaRPr>
          </a:p>
        </p:txBody>
      </p:sp>
      <p:sp>
        <p:nvSpPr>
          <p:cNvPr id="38916" name="Text Box 44"/>
          <p:cNvSpPr txBox="1">
            <a:spLocks noChangeArrowheads="1"/>
          </p:cNvSpPr>
          <p:nvPr/>
        </p:nvSpPr>
        <p:spPr bwMode="auto">
          <a:xfrm>
            <a:off x="7688222" y="820738"/>
            <a:ext cx="1475656"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給付奨学生のしおり　第二部　２</a:t>
            </a:r>
            <a:r>
              <a:rPr lang="en-US" altLang="ja-JP" sz="1200" b="1" dirty="0"/>
              <a:t>-</a:t>
            </a:r>
            <a:r>
              <a:rPr lang="ja-JP" altLang="en-US" sz="1200" b="1" dirty="0"/>
              <a:t>４</a:t>
            </a:r>
            <a:endParaRPr lang="en-US" altLang="ja-JP" sz="1200" b="1" dirty="0"/>
          </a:p>
        </p:txBody>
      </p:sp>
      <p:pic>
        <p:nvPicPr>
          <p:cNvPr id="38917"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288" y="820738"/>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4475" y="1614488"/>
            <a:ext cx="5865813" cy="217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誓約書の作成方法</a:t>
            </a:r>
          </a:p>
        </p:txBody>
      </p:sp>
      <p:sp>
        <p:nvSpPr>
          <p:cNvPr id="7" name="タイトル 3"/>
          <p:cNvSpPr txBox="1">
            <a:spLocks/>
          </p:cNvSpPr>
          <p:nvPr/>
        </p:nvSpPr>
        <p:spPr bwMode="auto">
          <a:xfrm>
            <a:off x="295275" y="1196752"/>
            <a:ext cx="8137525" cy="576263"/>
          </a:xfrm>
          <a:prstGeom prst="rect">
            <a:avLst/>
          </a:prstGeom>
          <a:no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marL="457200" indent="-457200">
              <a:buFont typeface="Wingdings" panose="05000000000000000000" pitchFamily="2" charset="2"/>
              <a:buChar char="Ø"/>
              <a:defRPr/>
            </a:pPr>
            <a:r>
              <a:rPr lang="ja-JP" altLang="en-US" sz="2800" kern="0" dirty="0"/>
              <a:t>署名・押印等の訂正方法について</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ChangeArrowheads="1"/>
          </p:cNvSpPr>
          <p:nvPr/>
        </p:nvSpPr>
        <p:spPr bwMode="auto">
          <a:xfrm>
            <a:off x="-830058" y="1329161"/>
            <a:ext cx="11161713" cy="492442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●署名・記入漏れはないか</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黒又は青のボールペンで記入していますか（消せるボールペン使用不可）</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「奨学生本人欄」はあなたが署名しましたか</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あなたが未成年者の場合、親権者（後見人）全員の署名（それぞれの人が署名）はありますか</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（同一筆跡不可）</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あなたが申込時にマイナンバーを提出していない場合、住民票は添付していますか</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ja-JP" altLang="en-US" sz="1400" b="1" dirty="0">
              <a:solidFill>
                <a:schemeClr val="accent2"/>
              </a:solidFill>
              <a:latin typeface="メイリオ" pitchFamily="50" charset="-128"/>
              <a:ea typeface="メイリオ" pitchFamily="50" charset="-128"/>
              <a:cs typeface="メイリオ" pitchFamily="50" charset="-128"/>
            </a:endParaRPr>
          </a:p>
          <a:p>
            <a:pPr eaLnBrk="1" hangingPunct="1">
              <a:spcBef>
                <a:spcPct val="0"/>
              </a:spcBef>
              <a:spcAft>
                <a:spcPct val="0"/>
              </a:spcAft>
              <a:buClrTx/>
              <a:buFontTx/>
              <a:buNone/>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●押印漏れ・印相違はないか</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あなた・親権者、必要な全員の押印はありますか（同一印不可）</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朱肉で鮮明に押印していますか</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ja-JP" altLang="en-US" sz="1400" dirty="0">
              <a:latin typeface="メイリオ" pitchFamily="50" charset="-128"/>
              <a:ea typeface="メイリオ" pitchFamily="50" charset="-128"/>
              <a:cs typeface="メイリオ" pitchFamily="50" charset="-128"/>
            </a:endParaRPr>
          </a:p>
          <a:p>
            <a:pPr eaLnBrk="1" hangingPunct="1">
              <a:spcBef>
                <a:spcPct val="0"/>
              </a:spcBef>
              <a:spcAft>
                <a:spcPct val="0"/>
              </a:spcAft>
              <a:buClrTx/>
              <a:buFontTx/>
              <a:buNone/>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●訂正方法は適切か</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署名に訂正があった場合、</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二重線で消した署名の上から訂正印（各自の押印した印）が押され、直近の余白に正しい署名は</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r>
              <a:rPr lang="en-US" altLang="ja-JP" sz="1400" dirty="0">
                <a:latin typeface="メイリオ" pitchFamily="50" charset="-128"/>
                <a:ea typeface="メイリオ" pitchFamily="50" charset="-128"/>
                <a:cs typeface="メイリオ" pitchFamily="50" charset="-128"/>
              </a:rPr>
              <a:t>               </a:t>
            </a:r>
            <a:r>
              <a:rPr lang="ja-JP" altLang="en-US" sz="1400" dirty="0">
                <a:latin typeface="メイリオ" pitchFamily="50" charset="-128"/>
                <a:ea typeface="メイリオ" pitchFamily="50" charset="-128"/>
                <a:cs typeface="メイリオ" pitchFamily="50" charset="-128"/>
              </a:rPr>
              <a:t>ありますか</a:t>
            </a:r>
          </a:p>
          <a:p>
            <a:pPr lvl="2" eaLnBrk="1" hangingPunct="1">
              <a:spcBef>
                <a:spcPct val="0"/>
              </a:spcBef>
              <a:spcAft>
                <a:spcPct val="0"/>
              </a:spcAft>
              <a:buClrTx/>
              <a:buSzTx/>
              <a:buFontTx/>
              <a:buNone/>
            </a:pPr>
            <a:r>
              <a:rPr lang="ja-JP" altLang="en-US" sz="1400" dirty="0">
                <a:latin typeface="メイリオ" pitchFamily="50" charset="-128"/>
                <a:ea typeface="メイリオ" pitchFamily="50" charset="-128"/>
                <a:cs typeface="メイリオ" pitchFamily="50" charset="-128"/>
              </a:rPr>
              <a:t>　　　□　書き誤った部分を削ったり、上から紙を貼ったり、修正液を使ったりしていませんか</a:t>
            </a: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en-US" altLang="ja-JP"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ja-JP" altLang="en-US" sz="1400" dirty="0">
              <a:latin typeface="メイリオ" pitchFamily="50" charset="-128"/>
              <a:ea typeface="メイリオ" pitchFamily="50" charset="-128"/>
              <a:cs typeface="メイリオ" pitchFamily="50" charset="-128"/>
            </a:endParaRPr>
          </a:p>
          <a:p>
            <a:pPr lvl="2" eaLnBrk="1" hangingPunct="1">
              <a:spcBef>
                <a:spcPct val="0"/>
              </a:spcBef>
              <a:spcAft>
                <a:spcPct val="0"/>
              </a:spcAft>
              <a:buClrTx/>
              <a:buSzTx/>
              <a:buFontTx/>
              <a:buNone/>
            </a:pPr>
            <a:endParaRPr lang="ja-JP" altLang="en-US" sz="1400" dirty="0">
              <a:latin typeface="メイリオ" pitchFamily="50" charset="-128"/>
              <a:ea typeface="メイリオ" pitchFamily="50" charset="-128"/>
              <a:cs typeface="メイリオ" pitchFamily="50" charset="-128"/>
            </a:endParaRPr>
          </a:p>
        </p:txBody>
      </p:sp>
      <p:sp>
        <p:nvSpPr>
          <p:cNvPr id="39938" name="Rectangle 1028"/>
          <p:cNvSpPr>
            <a:spLocks noChangeArrowheads="1"/>
          </p:cNvSpPr>
          <p:nvPr/>
        </p:nvSpPr>
        <p:spPr bwMode="auto">
          <a:xfrm>
            <a:off x="114300" y="176213"/>
            <a:ext cx="6905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2400" dirty="0">
                <a:latin typeface="ＨＧｺﾞｼｯｸE-PRO 見出し"/>
                <a:ea typeface="HGSｺﾞｼｯｸE" pitchFamily="50" charset="-128"/>
              </a:rPr>
              <a:t>「誓約書」提出前のチェックリスト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コンテンツ プレースホルダー 2"/>
          <p:cNvSpPr txBox="1">
            <a:spLocks/>
          </p:cNvSpPr>
          <p:nvPr/>
        </p:nvSpPr>
        <p:spPr bwMode="auto">
          <a:xfrm>
            <a:off x="398711" y="3845984"/>
            <a:ext cx="881697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 typeface="Wingdings" pitchFamily="2" charset="2"/>
              <a:buChar char="l"/>
            </a:pPr>
            <a:r>
              <a:rPr lang="ja-JP" altLang="en-US" sz="2000" dirty="0">
                <a:solidFill>
                  <a:srgbClr val="404040"/>
                </a:solidFill>
                <a:latin typeface="メイリオ" pitchFamily="50" charset="-128"/>
                <a:ea typeface="メイリオ" pitchFamily="50" charset="-128"/>
                <a:cs typeface="メイリオ" pitchFamily="50" charset="-128"/>
              </a:rPr>
              <a:t>奨学金に関する説明は、必ず確認し、書類の</a:t>
            </a:r>
            <a:r>
              <a:rPr lang="ja-JP" altLang="en-US" sz="2000" b="1" dirty="0">
                <a:solidFill>
                  <a:srgbClr val="404040"/>
                </a:solidFill>
                <a:latin typeface="メイリオ" pitchFamily="50" charset="-128"/>
                <a:ea typeface="メイリオ" pitchFamily="50" charset="-128"/>
                <a:cs typeface="メイリオ" pitchFamily="50" charset="-128"/>
              </a:rPr>
              <a:t>提出期限は守って</a:t>
            </a:r>
            <a:r>
              <a:rPr lang="ja-JP" altLang="en-US" sz="2000" dirty="0">
                <a:solidFill>
                  <a:srgbClr val="404040"/>
                </a:solidFill>
                <a:latin typeface="メイリオ" pitchFamily="50" charset="-128"/>
                <a:ea typeface="メイリオ" pitchFamily="50" charset="-128"/>
                <a:cs typeface="メイリオ" pitchFamily="50" charset="-128"/>
              </a:rPr>
              <a:t>ください。</a:t>
            </a:r>
            <a:endParaRPr lang="en-US" altLang="ja-JP" sz="2000" dirty="0">
              <a:solidFill>
                <a:srgbClr val="404040"/>
              </a:solidFill>
              <a:latin typeface="メイリオ" pitchFamily="50" charset="-128"/>
              <a:ea typeface="メイリオ" pitchFamily="50" charset="-128"/>
              <a:cs typeface="メイリオ" pitchFamily="50" charset="-128"/>
            </a:endParaRPr>
          </a:p>
        </p:txBody>
      </p:sp>
      <p:sp>
        <p:nvSpPr>
          <p:cNvPr id="46083" name="コンテンツ プレースホルダー 2"/>
          <p:cNvSpPr txBox="1">
            <a:spLocks/>
          </p:cNvSpPr>
          <p:nvPr/>
        </p:nvSpPr>
        <p:spPr bwMode="auto">
          <a:xfrm>
            <a:off x="398711" y="4629457"/>
            <a:ext cx="8421761"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 typeface="Wingdings" pitchFamily="2" charset="2"/>
              <a:buChar char="l"/>
            </a:pPr>
            <a:r>
              <a:rPr lang="ja-JP" altLang="en-US" sz="2000" b="1" dirty="0">
                <a:solidFill>
                  <a:srgbClr val="404040"/>
                </a:solidFill>
                <a:latin typeface="Trebuchet MS" pitchFamily="34" charset="0"/>
                <a:ea typeface="メイリオ" pitchFamily="50" charset="-128"/>
                <a:cs typeface="メイリオ" pitchFamily="50" charset="-128"/>
              </a:rPr>
              <a:t>休学・退学・留学等の場合は、奨学金担当窓口に届け出てください。</a:t>
            </a:r>
            <a:endParaRPr lang="en-US" altLang="ja-JP" sz="2000" b="1" dirty="0">
              <a:solidFill>
                <a:srgbClr val="404040"/>
              </a:solidFill>
              <a:latin typeface="Trebuchet MS" pitchFamily="34" charset="0"/>
              <a:ea typeface="メイリオ" pitchFamily="50" charset="-128"/>
              <a:cs typeface="メイリオ" pitchFamily="50" charset="-128"/>
            </a:endParaRPr>
          </a:p>
        </p:txBody>
      </p:sp>
      <p:sp>
        <p:nvSpPr>
          <p:cNvPr id="46084" name="コンテンツ プレースホルダー 2"/>
          <p:cNvSpPr txBox="1">
            <a:spLocks/>
          </p:cNvSpPr>
          <p:nvPr/>
        </p:nvSpPr>
        <p:spPr bwMode="auto">
          <a:xfrm>
            <a:off x="398711" y="2372622"/>
            <a:ext cx="83486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 typeface="Wingdings" pitchFamily="2" charset="2"/>
              <a:buChar char="l"/>
            </a:pPr>
            <a:r>
              <a:rPr lang="ja-JP" altLang="en-US" sz="2000" b="1" dirty="0">
                <a:solidFill>
                  <a:srgbClr val="404040"/>
                </a:solidFill>
                <a:latin typeface="Trebuchet MS" pitchFamily="34" charset="0"/>
                <a:ea typeface="メイリオ" pitchFamily="50" charset="-128"/>
                <a:cs typeface="メイリオ" pitchFamily="50" charset="-128"/>
              </a:rPr>
              <a:t>毎月、奨学金の振込みを確認</a:t>
            </a:r>
            <a:r>
              <a:rPr lang="ja-JP" altLang="en-US" sz="2000" dirty="0">
                <a:solidFill>
                  <a:srgbClr val="404040"/>
                </a:solidFill>
                <a:latin typeface="Trebuchet MS" pitchFamily="34" charset="0"/>
                <a:ea typeface="メイリオ" pitchFamily="50" charset="-128"/>
                <a:cs typeface="メイリオ" pitchFamily="50" charset="-128"/>
              </a:rPr>
              <a:t>するため、振込口座の通帳に記帳してください。</a:t>
            </a:r>
            <a:endParaRPr lang="ja-JP" altLang="en-US" sz="1800" dirty="0">
              <a:solidFill>
                <a:srgbClr val="404040"/>
              </a:solidFill>
              <a:latin typeface="HGSｺﾞｼｯｸE" pitchFamily="50" charset="-128"/>
              <a:ea typeface="HGSｺﾞｼｯｸE" pitchFamily="50" charset="-128"/>
              <a:cs typeface="メイリオ" pitchFamily="50" charset="-128"/>
            </a:endParaRPr>
          </a:p>
        </p:txBody>
      </p:sp>
      <p:sp>
        <p:nvSpPr>
          <p:cNvPr id="46086" name="コンテンツ プレースホルダー 2"/>
          <p:cNvSpPr txBox="1">
            <a:spLocks/>
          </p:cNvSpPr>
          <p:nvPr/>
        </p:nvSpPr>
        <p:spPr bwMode="auto">
          <a:xfrm>
            <a:off x="572268" y="5661248"/>
            <a:ext cx="8104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lnSpc>
                <a:spcPts val="1600"/>
              </a:lnSpc>
              <a:spcBef>
                <a:spcPts val="1000"/>
              </a:spcBef>
              <a:spcAft>
                <a:spcPct val="0"/>
              </a:spcAft>
              <a:buClr>
                <a:srgbClr val="FC0128"/>
              </a:buClr>
              <a:buSzPct val="80000"/>
              <a:buFontTx/>
              <a:buNone/>
            </a:pPr>
            <a:r>
              <a:rPr lang="ja-JP" altLang="en-US" sz="2000" b="1" dirty="0">
                <a:solidFill>
                  <a:schemeClr val="accent2"/>
                </a:solidFill>
                <a:latin typeface="メイリオ" pitchFamily="50" charset="-128"/>
                <a:ea typeface="メイリオ" pitchFamily="50" charset="-128"/>
                <a:cs typeface="メイリオ" pitchFamily="50" charset="-128"/>
              </a:rPr>
              <a:t>奨学生の自覚をもって、これから充実した学生生活を送ってください。</a:t>
            </a:r>
            <a:endParaRPr lang="en-US" altLang="ja-JP" sz="2000" b="1" dirty="0">
              <a:solidFill>
                <a:schemeClr val="accent2"/>
              </a:solidFill>
              <a:latin typeface="メイリオ" pitchFamily="50" charset="-128"/>
              <a:ea typeface="メイリオ" pitchFamily="50" charset="-128"/>
              <a:cs typeface="メイリオ" pitchFamily="50" charset="-128"/>
            </a:endParaRPr>
          </a:p>
        </p:txBody>
      </p:sp>
      <p:sp>
        <p:nvSpPr>
          <p:cNvPr id="46087" name="Rectangle 1028"/>
          <p:cNvSpPr>
            <a:spLocks noChangeArrowheads="1"/>
          </p:cNvSpPr>
          <p:nvPr/>
        </p:nvSpPr>
        <p:spPr bwMode="auto">
          <a:xfrm>
            <a:off x="179388" y="188913"/>
            <a:ext cx="6905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奨学生として採用されたみなさんへ</a:t>
            </a:r>
          </a:p>
        </p:txBody>
      </p:sp>
      <p:sp>
        <p:nvSpPr>
          <p:cNvPr id="46088" name="コンテンツ プレースホルダー 2"/>
          <p:cNvSpPr txBox="1">
            <a:spLocks/>
          </p:cNvSpPr>
          <p:nvPr/>
        </p:nvSpPr>
        <p:spPr bwMode="auto">
          <a:xfrm>
            <a:off x="466452" y="3159349"/>
            <a:ext cx="8280921"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Tx/>
              <a:buNone/>
            </a:pPr>
            <a:r>
              <a:rPr lang="en-US" altLang="ja-JP" sz="1600" dirty="0">
                <a:solidFill>
                  <a:srgbClr val="404040"/>
                </a:solidFill>
                <a:latin typeface="メイリオ" pitchFamily="50" charset="-128"/>
                <a:ea typeface="メイリオ" pitchFamily="50" charset="-128"/>
                <a:cs typeface="メイリオ" pitchFamily="50" charset="-128"/>
              </a:rPr>
              <a:t>※ </a:t>
            </a:r>
            <a:r>
              <a:rPr lang="ja-JP" altLang="en-US" sz="1600" dirty="0">
                <a:solidFill>
                  <a:srgbClr val="404040"/>
                </a:solidFill>
                <a:latin typeface="メイリオ" pitchFamily="50" charset="-128"/>
                <a:ea typeface="メイリオ" pitchFamily="50" charset="-128"/>
                <a:cs typeface="メイリオ" pitchFamily="50" charset="-128"/>
              </a:rPr>
              <a:t>４月と５月を除き、毎月１１日ですが、土曜・日曜・祝日の場合はその前営業日です。</a:t>
            </a:r>
            <a:endParaRPr lang="en-US" altLang="ja-JP" sz="1600" dirty="0">
              <a:solidFill>
                <a:srgbClr val="404040"/>
              </a:solidFill>
              <a:latin typeface="メイリオ" pitchFamily="50" charset="-128"/>
              <a:ea typeface="メイリオ" pitchFamily="50" charset="-128"/>
              <a:cs typeface="メイリオ" pitchFamily="50" charset="-128"/>
            </a:endParaRPr>
          </a:p>
        </p:txBody>
      </p:sp>
      <p:sp>
        <p:nvSpPr>
          <p:cNvPr id="46089" name="コンテンツ プレースホルダー 2"/>
          <p:cNvSpPr txBox="1">
            <a:spLocks/>
          </p:cNvSpPr>
          <p:nvPr/>
        </p:nvSpPr>
        <p:spPr bwMode="auto">
          <a:xfrm>
            <a:off x="503281" y="1208161"/>
            <a:ext cx="8093075" cy="642107"/>
          </a:xfrm>
          <a:prstGeom prst="rect">
            <a:avLst/>
          </a:prstGeom>
          <a:solidFill>
            <a:srgbClr val="FFFFCC"/>
          </a:solidFill>
          <a:ln w="3175">
            <a:solidFill>
              <a:schemeClr val="tx1"/>
            </a:solidFill>
            <a:miter lim="800000"/>
            <a:headEnd/>
            <a:tailEnd/>
          </a:ln>
        </p:spPr>
        <p:txBody>
          <a:bodyPr anchor="b"/>
          <a:lstStyle>
            <a:lvl1pPr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Tx/>
              <a:buNone/>
            </a:pPr>
            <a:r>
              <a:rPr lang="ja-JP" altLang="en-US" sz="2000" b="1" dirty="0">
                <a:latin typeface="Trebuchet MS" pitchFamily="34" charset="0"/>
                <a:ea typeface="メイリオ" pitchFamily="50" charset="-128"/>
                <a:cs typeface="メイリオ" pitchFamily="50" charset="-128"/>
              </a:rPr>
              <a:t>日本学生支援機構の奨学金は国が実施する</a:t>
            </a:r>
            <a:r>
              <a:rPr lang="ja-JP" altLang="en-US" sz="2600" b="1" dirty="0">
                <a:solidFill>
                  <a:srgbClr val="FF0000"/>
                </a:solidFill>
                <a:latin typeface="Trebuchet MS" pitchFamily="34" charset="0"/>
                <a:ea typeface="メイリオ" pitchFamily="50" charset="-128"/>
                <a:cs typeface="メイリオ" pitchFamily="50" charset="-128"/>
              </a:rPr>
              <a:t>給付型の奨学金</a:t>
            </a:r>
            <a:r>
              <a:rPr lang="ja-JP" altLang="en-US" sz="2000" b="1" dirty="0">
                <a:latin typeface="Trebuchet MS" pitchFamily="34" charset="0"/>
                <a:ea typeface="メイリオ" pitchFamily="50" charset="-128"/>
                <a:cs typeface="メイリオ" pitchFamily="50" charset="-128"/>
              </a:rPr>
              <a:t>です。</a:t>
            </a:r>
            <a:endParaRPr lang="en-US" altLang="ja-JP" sz="2000" b="1" dirty="0">
              <a:latin typeface="Trebuchet MS" pitchFamily="34" charset="0"/>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交付物の確認</a:t>
            </a:r>
          </a:p>
        </p:txBody>
      </p:sp>
      <p:sp>
        <p:nvSpPr>
          <p:cNvPr id="8196" name="コンテンツ プレースホルダー 2"/>
          <p:cNvSpPr txBox="1">
            <a:spLocks/>
          </p:cNvSpPr>
          <p:nvPr/>
        </p:nvSpPr>
        <p:spPr bwMode="auto">
          <a:xfrm>
            <a:off x="250825" y="927100"/>
            <a:ext cx="8713788" cy="5166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
                <a:srgbClr val="FC0128"/>
              </a:buClr>
              <a:buSzPct val="80000"/>
              <a:buFont typeface="ＭＳ 明朝" pitchFamily="17" charset="-128"/>
              <a:buChar char="※"/>
              <a:defRPr/>
            </a:pPr>
            <a:endParaRPr lang="en-US" altLang="ja-JP" sz="1900" dirty="0">
              <a:solidFill>
                <a:srgbClr val="404040"/>
              </a:solidFill>
              <a:latin typeface="Trebuchet MS" pitchFamily="34" charset="0"/>
              <a:ea typeface="メイリオ" pitchFamily="50" charset="-128"/>
              <a:cs typeface="メイリオ" pitchFamily="50" charset="-128"/>
            </a:endParaRPr>
          </a:p>
          <a:p>
            <a:pPr eaLnBrk="1" hangingPunct="1">
              <a:spcBef>
                <a:spcPts val="1000"/>
              </a:spcBef>
              <a:spcAft>
                <a:spcPct val="0"/>
              </a:spcAft>
              <a:buClrTx/>
              <a:buSzPct val="80000"/>
              <a:buFont typeface="Wingdings" pitchFamily="2" charset="2"/>
              <a:buNone/>
              <a:defRPr/>
            </a:pPr>
            <a:endParaRPr lang="en-US" altLang="ja-JP" sz="1900" dirty="0">
              <a:latin typeface="Trebuchet MS" pitchFamily="34" charset="0"/>
              <a:ea typeface="メイリオ" pitchFamily="50" charset="-128"/>
              <a:cs typeface="メイリオ" pitchFamily="50" charset="-128"/>
            </a:endParaRPr>
          </a:p>
        </p:txBody>
      </p:sp>
      <p:sp>
        <p:nvSpPr>
          <p:cNvPr id="3" name="コンテンツ プレースホルダー 2"/>
          <p:cNvSpPr>
            <a:spLocks noGrp="1"/>
          </p:cNvSpPr>
          <p:nvPr>
            <p:ph idx="1"/>
          </p:nvPr>
        </p:nvSpPr>
        <p:spPr>
          <a:xfrm>
            <a:off x="322895" y="1988840"/>
            <a:ext cx="8569647" cy="2880321"/>
          </a:xfrm>
        </p:spPr>
        <p:txBody>
          <a:bodyPr/>
          <a:lstStyle/>
          <a:p>
            <a:pPr marL="342900" indent="-342900">
              <a:buClrTx/>
              <a:buFont typeface="+mj-lt"/>
              <a:buAutoNum type="arabicPeriod"/>
              <a:defRPr/>
            </a:pPr>
            <a:r>
              <a:rPr lang="ja-JP" altLang="en-US" sz="5400" b="1" dirty="0">
                <a:latin typeface="メイリオ" panose="020B0604030504040204" pitchFamily="50" charset="-128"/>
                <a:ea typeface="メイリオ" panose="020B0604030504040204" pitchFamily="50" charset="-128"/>
                <a:cs typeface="+mn-cs"/>
              </a:rPr>
              <a:t>奨学生証</a:t>
            </a:r>
            <a:endParaRPr lang="en-US" altLang="ja-JP" sz="5400" b="1" dirty="0">
              <a:latin typeface="メイリオ" panose="020B0604030504040204" pitchFamily="50" charset="-128"/>
              <a:ea typeface="メイリオ" panose="020B0604030504040204" pitchFamily="50" charset="-128"/>
              <a:cs typeface="+mn-cs"/>
            </a:endParaRPr>
          </a:p>
          <a:p>
            <a:pPr marL="342900" indent="-342900">
              <a:buClrTx/>
              <a:buFont typeface="+mj-lt"/>
              <a:buAutoNum type="arabicPeriod"/>
              <a:defRPr/>
            </a:pPr>
            <a:r>
              <a:rPr lang="ja-JP" altLang="en-US" sz="5400" b="1" dirty="0">
                <a:latin typeface="メイリオ" panose="020B0604030504040204" pitchFamily="50" charset="-128"/>
                <a:ea typeface="メイリオ" panose="020B0604030504040204" pitchFamily="50" charset="-128"/>
                <a:cs typeface="+mn-cs"/>
              </a:rPr>
              <a:t>奨学生のしおり　　</a:t>
            </a:r>
            <a:endParaRPr lang="en-US" altLang="ja-JP" sz="5400" b="1" dirty="0">
              <a:latin typeface="メイリオ" panose="020B0604030504040204" pitchFamily="50" charset="-128"/>
              <a:ea typeface="メイリオ" panose="020B0604030504040204" pitchFamily="50" charset="-128"/>
              <a:cs typeface="+mn-cs"/>
            </a:endParaRPr>
          </a:p>
          <a:p>
            <a:pPr marL="342900" indent="-342900">
              <a:buClrTx/>
              <a:buFont typeface="+mj-lt"/>
              <a:buAutoNum type="arabicPeriod"/>
              <a:defRPr/>
            </a:pPr>
            <a:r>
              <a:rPr lang="ja-JP" altLang="en-US" sz="5400" b="1" dirty="0">
                <a:latin typeface="メイリオ" panose="020B0604030504040204" pitchFamily="50" charset="-128"/>
                <a:ea typeface="メイリオ" panose="020B0604030504040204" pitchFamily="50" charset="-128"/>
                <a:cs typeface="+mn-cs"/>
              </a:rPr>
              <a:t>誓約書</a:t>
            </a:r>
            <a:endParaRPr lang="en-US" altLang="ja-JP" sz="5400" b="1" dirty="0">
              <a:latin typeface="メイリオ" panose="020B0604030504040204" pitchFamily="50" charset="-128"/>
              <a:ea typeface="メイリオ" panose="020B0604030504040204" pitchFamily="50"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コンテンツ プレースホルダー 2"/>
          <p:cNvSpPr>
            <a:spLocks noGrp="1"/>
          </p:cNvSpPr>
          <p:nvPr>
            <p:ph idx="1"/>
          </p:nvPr>
        </p:nvSpPr>
        <p:spPr>
          <a:xfrm>
            <a:off x="251520" y="1628800"/>
            <a:ext cx="8352928" cy="3600400"/>
          </a:xfrm>
          <a:solidFill>
            <a:srgbClr val="FFFF99"/>
          </a:solidFill>
          <a:ln>
            <a:solidFill>
              <a:srgbClr val="FFFFCC"/>
            </a:solidFill>
          </a:ln>
        </p:spPr>
        <p:txBody>
          <a:bodyPr/>
          <a:lstStyle/>
          <a:p>
            <a:pPr>
              <a:buClrTx/>
              <a:buFont typeface="Wingdings" panose="05000000000000000000" pitchFamily="2" charset="2"/>
              <a:buChar char="l"/>
            </a:pPr>
            <a:endParaRPr lang="en-US" altLang="ja-JP" sz="1050" b="1" dirty="0">
              <a:latin typeface="メイリオ" pitchFamily="50" charset="-128"/>
              <a:ea typeface="メイリオ" pitchFamily="50" charset="-128"/>
              <a:cs typeface="メイリオ" pitchFamily="50" charset="-128"/>
            </a:endParaRPr>
          </a:p>
          <a:p>
            <a:pPr>
              <a:buClrTx/>
              <a:buFont typeface="Wingdings" panose="05000000000000000000" pitchFamily="2" charset="2"/>
              <a:buChar char="l"/>
            </a:pPr>
            <a:r>
              <a:rPr lang="ja-JP" altLang="en-US" sz="5000" b="1" dirty="0">
                <a:latin typeface="メイリオ" pitchFamily="50" charset="-128"/>
                <a:ea typeface="メイリオ" pitchFamily="50" charset="-128"/>
                <a:cs typeface="メイリオ" pitchFamily="50" charset="-128"/>
              </a:rPr>
              <a:t> 奨学生としての心構え</a:t>
            </a:r>
          </a:p>
          <a:p>
            <a:pPr>
              <a:buClrTx/>
              <a:buFont typeface="Wingdings" panose="05000000000000000000" pitchFamily="2" charset="2"/>
              <a:buChar char="l"/>
            </a:pPr>
            <a:r>
              <a:rPr lang="ja-JP" altLang="en-US" sz="5000" b="1" dirty="0">
                <a:latin typeface="メイリオ" pitchFamily="50" charset="-128"/>
                <a:ea typeface="メイリオ" pitchFamily="50" charset="-128"/>
                <a:cs typeface="メイリオ" pitchFamily="50" charset="-128"/>
              </a:rPr>
              <a:t> 知ってほしいこと</a:t>
            </a:r>
            <a:endParaRPr lang="ja-JP" altLang="ja-JP" sz="5000" b="1" dirty="0">
              <a:latin typeface="メイリオ" pitchFamily="50" charset="-128"/>
              <a:ea typeface="メイリオ" pitchFamily="50" charset="-128"/>
              <a:cs typeface="メイリオ" pitchFamily="50" charset="-128"/>
            </a:endParaRPr>
          </a:p>
          <a:p>
            <a:pPr>
              <a:buClrTx/>
              <a:buFont typeface="Wingdings" panose="05000000000000000000" pitchFamily="2" charset="2"/>
              <a:buChar char="l"/>
            </a:pPr>
            <a:r>
              <a:rPr lang="ja-JP" altLang="en-US" sz="5000" b="1" dirty="0">
                <a:latin typeface="メイリオ" pitchFamily="50" charset="-128"/>
                <a:ea typeface="メイリオ" pitchFamily="50" charset="-128"/>
                <a:cs typeface="メイリオ" pitchFamily="50" charset="-128"/>
              </a:rPr>
              <a:t> 誓約書の作成方法</a:t>
            </a:r>
          </a:p>
        </p:txBody>
      </p:sp>
      <p:sp>
        <p:nvSpPr>
          <p:cNvPr id="3" name="タイトル 1"/>
          <p:cNvSpPr txBox="1">
            <a:spLocks/>
          </p:cNvSpPr>
          <p:nvPr/>
        </p:nvSpPr>
        <p:spPr bwMode="auto">
          <a:xfrm>
            <a:off x="34925" y="115888"/>
            <a:ext cx="7386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3000" kern="0" dirty="0"/>
              <a:t>説明の流れ</a:t>
            </a:r>
            <a:endParaRPr lang="en-US" altLang="ja-JP" sz="3000" kern="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タイトル 1"/>
          <p:cNvSpPr>
            <a:spLocks noGrp="1"/>
          </p:cNvSpPr>
          <p:nvPr>
            <p:ph type="title" idx="4294967295"/>
          </p:nvPr>
        </p:nvSpPr>
        <p:spPr>
          <a:xfrm>
            <a:off x="141288" y="115888"/>
            <a:ext cx="7385050" cy="457200"/>
          </a:xfrm>
        </p:spPr>
        <p:txBody>
          <a:bodyPr lIns="91440" tIns="45720" rIns="91440" bIns="45720" anchor="t"/>
          <a:lstStyle/>
          <a:p>
            <a:r>
              <a:rPr lang="ja-JP" altLang="en-US" sz="3000"/>
              <a:t>奨学生としての心構え</a:t>
            </a:r>
          </a:p>
        </p:txBody>
      </p:sp>
      <p:sp>
        <p:nvSpPr>
          <p:cNvPr id="2" name="コンテンツ プレースホルダー 2"/>
          <p:cNvSpPr txBox="1">
            <a:spLocks/>
          </p:cNvSpPr>
          <p:nvPr/>
        </p:nvSpPr>
        <p:spPr bwMode="auto">
          <a:xfrm>
            <a:off x="251520" y="1628800"/>
            <a:ext cx="8640960" cy="4391819"/>
          </a:xfrm>
          <a:prstGeom prst="rect">
            <a:avLst/>
          </a:prstGeom>
          <a:solidFill>
            <a:srgbClr val="FFFF99"/>
          </a:solidFill>
          <a:ln w="9525">
            <a:solidFill>
              <a:srgbClr val="FFFFCC"/>
            </a:solidFill>
            <a:miter lim="800000"/>
            <a:headEnd/>
            <a:tailEnd/>
          </a:ln>
        </p:spPr>
        <p:txBody>
          <a:bodyPr/>
          <a:lstStyle>
            <a:lvl1pPr marL="342900" indent="-34290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marL="0" indent="0" eaLnBrk="1" hangingPunct="1">
              <a:lnSpc>
                <a:spcPct val="150000"/>
              </a:lnSpc>
              <a:spcBef>
                <a:spcPts val="1000"/>
              </a:spcBef>
              <a:spcAft>
                <a:spcPct val="0"/>
              </a:spcAft>
              <a:buClrTx/>
              <a:buSzPct val="80000"/>
              <a:buNone/>
              <a:defRPr/>
            </a:pPr>
            <a:endParaRPr lang="en-US" altLang="ja-JP" sz="3000" b="1" dirty="0">
              <a:latin typeface="Trebuchet MS" pitchFamily="34" charset="0"/>
              <a:ea typeface="メイリオ" pitchFamily="50" charset="-128"/>
              <a:cs typeface="メイリオ" pitchFamily="50" charset="-128"/>
            </a:endParaRPr>
          </a:p>
          <a:p>
            <a:pPr eaLnBrk="1" hangingPunct="1">
              <a:lnSpc>
                <a:spcPct val="150000"/>
              </a:lnSpc>
              <a:spcBef>
                <a:spcPts val="1000"/>
              </a:spcBef>
              <a:spcAft>
                <a:spcPct val="0"/>
              </a:spcAft>
              <a:buClrTx/>
              <a:buSzPct val="80000"/>
              <a:buFont typeface="Wingdings" pitchFamily="2" charset="2"/>
              <a:buChar char="l"/>
              <a:defRPr/>
            </a:pPr>
            <a:r>
              <a:rPr lang="ja-JP" altLang="en-US" sz="3000" b="1" dirty="0">
                <a:latin typeface="Trebuchet MS" pitchFamily="34" charset="0"/>
                <a:ea typeface="メイリオ" pitchFamily="50" charset="-128"/>
                <a:cs typeface="メイリオ" pitchFamily="50" charset="-128"/>
              </a:rPr>
              <a:t>支給中の手続きなど、学校の指示を守る</a:t>
            </a:r>
            <a:endParaRPr lang="en-US" altLang="ja-JP" sz="3000" b="1" dirty="0">
              <a:latin typeface="Trebuchet MS" pitchFamily="34" charset="0"/>
              <a:ea typeface="メイリオ" pitchFamily="50" charset="-128"/>
              <a:cs typeface="メイリオ" pitchFamily="50" charset="-128"/>
            </a:endParaRPr>
          </a:p>
          <a:p>
            <a:pPr eaLnBrk="1" hangingPunct="1">
              <a:lnSpc>
                <a:spcPct val="150000"/>
              </a:lnSpc>
              <a:spcBef>
                <a:spcPts val="1000"/>
              </a:spcBef>
              <a:spcAft>
                <a:spcPct val="0"/>
              </a:spcAft>
              <a:buClrTx/>
              <a:buSzPct val="80000"/>
              <a:buFont typeface="Wingdings" pitchFamily="2" charset="2"/>
              <a:buChar char="l"/>
              <a:defRPr/>
            </a:pPr>
            <a:endParaRPr lang="en-US" altLang="ja-JP" sz="3000" b="1" dirty="0">
              <a:latin typeface="Trebuchet MS" pitchFamily="34" charset="0"/>
              <a:ea typeface="メイリオ" pitchFamily="50" charset="-128"/>
              <a:cs typeface="メイリオ" pitchFamily="50" charset="-128"/>
            </a:endParaRPr>
          </a:p>
          <a:p>
            <a:pPr eaLnBrk="1" hangingPunct="1">
              <a:lnSpc>
                <a:spcPct val="150000"/>
              </a:lnSpc>
              <a:spcBef>
                <a:spcPts val="1000"/>
              </a:spcBef>
              <a:spcAft>
                <a:spcPct val="0"/>
              </a:spcAft>
              <a:buClrTx/>
              <a:buSzPct val="80000"/>
              <a:buFont typeface="Wingdings" pitchFamily="2" charset="2"/>
              <a:buChar char="l"/>
              <a:defRPr/>
            </a:pPr>
            <a:r>
              <a:rPr lang="ja-JP" altLang="en-US" sz="3000" b="1" dirty="0">
                <a:latin typeface="Trebuchet MS" pitchFamily="34" charset="0"/>
                <a:ea typeface="メイリオ" pitchFamily="50" charset="-128"/>
                <a:cs typeface="メイリオ" pitchFamily="50" charset="-128"/>
              </a:rPr>
              <a:t>奨学生としての自覚を持って、勉学に励む</a:t>
            </a:r>
            <a:endParaRPr lang="en-US" altLang="ja-JP" sz="3000" b="1" dirty="0">
              <a:latin typeface="Trebuchet MS" pitchFamily="34" charset="0"/>
              <a:ea typeface="メイリオ" pitchFamily="50" charset="-128"/>
              <a:cs typeface="メイリオ" pitchFamily="50" charset="-128"/>
            </a:endParaRPr>
          </a:p>
          <a:p>
            <a:pPr eaLnBrk="1" hangingPunct="1">
              <a:lnSpc>
                <a:spcPct val="150000"/>
              </a:lnSpc>
              <a:spcBef>
                <a:spcPts val="1000"/>
              </a:spcBef>
              <a:spcAft>
                <a:spcPct val="0"/>
              </a:spcAft>
              <a:buClrTx/>
              <a:buSzPct val="80000"/>
              <a:buFont typeface="Wingdings" pitchFamily="2" charset="2"/>
              <a:buChar char="l"/>
              <a:defRPr/>
            </a:pPr>
            <a:endParaRPr lang="en-US" altLang="ja-JP" sz="2200" b="1" dirty="0">
              <a:solidFill>
                <a:srgbClr val="404040"/>
              </a:solidFill>
              <a:latin typeface="Trebuchet MS" pitchFamily="34" charset="0"/>
              <a:ea typeface="メイリオ" pitchFamily="50" charset="-128"/>
              <a:cs typeface="メイリオ" pitchFamily="50" charset="-128"/>
            </a:endParaRPr>
          </a:p>
          <a:p>
            <a:pPr marL="0" indent="0" eaLnBrk="1" hangingPunct="1">
              <a:lnSpc>
                <a:spcPct val="150000"/>
              </a:lnSpc>
              <a:spcBef>
                <a:spcPts val="1000"/>
              </a:spcBef>
              <a:spcAft>
                <a:spcPct val="0"/>
              </a:spcAft>
              <a:buClrTx/>
              <a:buSzPct val="80000"/>
              <a:buFont typeface="Wingdings" pitchFamily="2" charset="2"/>
              <a:buNone/>
              <a:defRPr/>
            </a:pPr>
            <a:endParaRPr lang="en-US" altLang="ja-JP" sz="2200" b="1" dirty="0">
              <a:solidFill>
                <a:srgbClr val="404040"/>
              </a:solidFill>
              <a:latin typeface="Trebuchet MS" pitchFamily="34" charset="0"/>
              <a:ea typeface="メイリオ" pitchFamily="50" charset="-128"/>
              <a:cs typeface="メイリオ" pitchFamily="50" charset="-128"/>
            </a:endParaRPr>
          </a:p>
        </p:txBody>
      </p:sp>
      <p:pic>
        <p:nvPicPr>
          <p:cNvPr id="10245"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288" y="879475"/>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 Box 44"/>
          <p:cNvSpPr txBox="1">
            <a:spLocks noChangeArrowheads="1"/>
          </p:cNvSpPr>
          <p:nvPr/>
        </p:nvSpPr>
        <p:spPr bwMode="auto">
          <a:xfrm>
            <a:off x="7773988" y="879475"/>
            <a:ext cx="1250950"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奨学生のしおり　はじめに　２</a:t>
            </a:r>
            <a:endParaRPr lang="en-US" altLang="ja-JP" sz="1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4463" y="1628775"/>
            <a:ext cx="8820150" cy="3403600"/>
          </a:xfrm>
        </p:spPr>
        <p:txBody>
          <a:bodyPr/>
          <a:lstStyle/>
          <a:p>
            <a:pPr algn="ctr">
              <a:defRPr/>
            </a:pPr>
            <a:r>
              <a:rPr lang="ja-JP" altLang="ja-JP" kern="1200" dirty="0">
                <a:cs typeface="+mj-cs"/>
              </a:rPr>
              <a:t>知って</a:t>
            </a:r>
            <a:r>
              <a:rPr lang="ja-JP" altLang="en-US" kern="1200" dirty="0">
                <a:cs typeface="+mj-cs"/>
              </a:rPr>
              <a:t>ほしいこと</a:t>
            </a:r>
            <a:endParaRPr lang="ja-JP" altLang="ja-JP" dirty="0">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タイトル 3"/>
          <p:cNvSpPr>
            <a:spLocks noGrp="1"/>
          </p:cNvSpPr>
          <p:nvPr>
            <p:ph type="title"/>
          </p:nvPr>
        </p:nvSpPr>
        <p:spPr>
          <a:xfrm>
            <a:off x="107950" y="116433"/>
            <a:ext cx="9001125" cy="576263"/>
          </a:xfrm>
        </p:spPr>
        <p:txBody>
          <a:bodyPr/>
          <a:lstStyle/>
          <a:p>
            <a:r>
              <a:rPr lang="ja-JP" altLang="en-US" sz="2500" dirty="0">
                <a:latin typeface="メイリオ" pitchFamily="50" charset="-128"/>
                <a:ea typeface="メイリオ" pitchFamily="50" charset="-128"/>
                <a:cs typeface="メイリオ" pitchFamily="50" charset="-128"/>
              </a:rPr>
              <a:t>２．採用後の手続きについて</a:t>
            </a:r>
          </a:p>
        </p:txBody>
      </p:sp>
      <p:sp>
        <p:nvSpPr>
          <p:cNvPr id="5" name="フリーフォーム 4"/>
          <p:cNvSpPr/>
          <p:nvPr/>
        </p:nvSpPr>
        <p:spPr>
          <a:xfrm>
            <a:off x="530852" y="1033477"/>
            <a:ext cx="8466952" cy="1080000"/>
          </a:xfrm>
          <a:custGeom>
            <a:avLst/>
            <a:gdLst>
              <a:gd name="connsiteX0" fmla="*/ 0 w 8466952"/>
              <a:gd name="connsiteY0" fmla="*/ 198983 h 1193877"/>
              <a:gd name="connsiteX1" fmla="*/ 198983 w 8466952"/>
              <a:gd name="connsiteY1" fmla="*/ 0 h 1193877"/>
              <a:gd name="connsiteX2" fmla="*/ 8267969 w 8466952"/>
              <a:gd name="connsiteY2" fmla="*/ 0 h 1193877"/>
              <a:gd name="connsiteX3" fmla="*/ 8466952 w 8466952"/>
              <a:gd name="connsiteY3" fmla="*/ 198983 h 1193877"/>
              <a:gd name="connsiteX4" fmla="*/ 8466952 w 8466952"/>
              <a:gd name="connsiteY4" fmla="*/ 994894 h 1193877"/>
              <a:gd name="connsiteX5" fmla="*/ 8267969 w 8466952"/>
              <a:gd name="connsiteY5" fmla="*/ 1193877 h 1193877"/>
              <a:gd name="connsiteX6" fmla="*/ 198983 w 8466952"/>
              <a:gd name="connsiteY6" fmla="*/ 1193877 h 1193877"/>
              <a:gd name="connsiteX7" fmla="*/ 0 w 8466952"/>
              <a:gd name="connsiteY7" fmla="*/ 994894 h 1193877"/>
              <a:gd name="connsiteX8" fmla="*/ 0 w 8466952"/>
              <a:gd name="connsiteY8" fmla="*/ 198983 h 119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66952" h="1193877">
                <a:moveTo>
                  <a:pt x="0" y="198983"/>
                </a:moveTo>
                <a:cubicBezTo>
                  <a:pt x="0" y="89088"/>
                  <a:pt x="89088" y="0"/>
                  <a:pt x="198983" y="0"/>
                </a:cubicBezTo>
                <a:lnTo>
                  <a:pt x="8267969" y="0"/>
                </a:lnTo>
                <a:cubicBezTo>
                  <a:pt x="8377864" y="0"/>
                  <a:pt x="8466952" y="89088"/>
                  <a:pt x="8466952" y="198983"/>
                </a:cubicBezTo>
                <a:lnTo>
                  <a:pt x="8466952" y="994894"/>
                </a:lnTo>
                <a:cubicBezTo>
                  <a:pt x="8466952" y="1104789"/>
                  <a:pt x="8377864" y="1193877"/>
                  <a:pt x="8267969" y="1193877"/>
                </a:cubicBezTo>
                <a:lnTo>
                  <a:pt x="198983" y="1193877"/>
                </a:lnTo>
                <a:cubicBezTo>
                  <a:pt x="89088" y="1193877"/>
                  <a:pt x="0" y="1104789"/>
                  <a:pt x="0" y="994894"/>
                </a:cubicBezTo>
                <a:lnTo>
                  <a:pt x="0" y="198983"/>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293560" tIns="58280" rIns="293560" bIns="58280" numCol="1" spcCol="1270" anchor="ctr" anchorCtr="0">
            <a:noAutofit/>
          </a:bodyPr>
          <a:lstStyle/>
          <a:p>
            <a:pPr lvl="0" algn="l" defTabSz="1555750">
              <a:lnSpc>
                <a:spcPct val="90000"/>
              </a:lnSpc>
              <a:spcBef>
                <a:spcPct val="0"/>
              </a:spcBef>
              <a:spcAft>
                <a:spcPct val="35000"/>
              </a:spcAft>
            </a:pPr>
            <a:r>
              <a:rPr kumimoji="1" lang="ja-JP" altLang="en-US" sz="3500" b="1" kern="1200" dirty="0">
                <a:latin typeface="HG丸ｺﾞｼｯｸM-PRO" panose="020F0600000000000000" pitchFamily="50" charset="-128"/>
                <a:ea typeface="HG丸ｺﾞｼｯｸM-PRO" panose="020F0600000000000000" pitchFamily="50" charset="-128"/>
              </a:rPr>
              <a:t>採用時説明（</a:t>
            </a:r>
            <a:r>
              <a:rPr kumimoji="1" lang="en-US" altLang="ja-JP" sz="3500" b="1" kern="1200" dirty="0">
                <a:latin typeface="HG丸ｺﾞｼｯｸM-PRO" panose="020F0600000000000000" pitchFamily="50" charset="-128"/>
                <a:ea typeface="HG丸ｺﾞｼｯｸM-PRO" panose="020F0600000000000000" pitchFamily="50" charset="-128"/>
              </a:rPr>
              <a:t>4</a:t>
            </a:r>
            <a:r>
              <a:rPr kumimoji="1" lang="ja-JP" altLang="en-US" sz="3500" b="1" kern="1200" dirty="0">
                <a:latin typeface="HG丸ｺﾞｼｯｸM-PRO" panose="020F0600000000000000" pitchFamily="50" charset="-128"/>
                <a:ea typeface="HG丸ｺﾞｼｯｸM-PRO" panose="020F0600000000000000" pitchFamily="50" charset="-128"/>
              </a:rPr>
              <a:t>月～</a:t>
            </a:r>
            <a:r>
              <a:rPr kumimoji="1" lang="en-US" altLang="ja-JP" sz="3500" b="1" kern="1200" dirty="0">
                <a:latin typeface="HG丸ｺﾞｼｯｸM-PRO" panose="020F0600000000000000" pitchFamily="50" charset="-128"/>
                <a:ea typeface="HG丸ｺﾞｼｯｸM-PRO" panose="020F0600000000000000" pitchFamily="50" charset="-128"/>
              </a:rPr>
              <a:t>7</a:t>
            </a:r>
            <a:r>
              <a:rPr kumimoji="1" lang="ja-JP" altLang="en-US" sz="3500" b="1" kern="1200" dirty="0">
                <a:latin typeface="HG丸ｺﾞｼｯｸM-PRO" panose="020F0600000000000000" pitchFamily="50" charset="-128"/>
                <a:ea typeface="HG丸ｺﾞｼｯｸM-PRO" panose="020F0600000000000000" pitchFamily="50" charset="-128"/>
              </a:rPr>
              <a:t>月頃）</a:t>
            </a:r>
          </a:p>
        </p:txBody>
      </p:sp>
      <p:sp>
        <p:nvSpPr>
          <p:cNvPr id="7" name="フリーフォーム 6"/>
          <p:cNvSpPr/>
          <p:nvPr/>
        </p:nvSpPr>
        <p:spPr>
          <a:xfrm>
            <a:off x="537836" y="3842275"/>
            <a:ext cx="8452984" cy="1080000"/>
          </a:xfrm>
          <a:custGeom>
            <a:avLst/>
            <a:gdLst>
              <a:gd name="connsiteX0" fmla="*/ 0 w 8452984"/>
              <a:gd name="connsiteY0" fmla="*/ 191180 h 1147058"/>
              <a:gd name="connsiteX1" fmla="*/ 191180 w 8452984"/>
              <a:gd name="connsiteY1" fmla="*/ 0 h 1147058"/>
              <a:gd name="connsiteX2" fmla="*/ 8261804 w 8452984"/>
              <a:gd name="connsiteY2" fmla="*/ 0 h 1147058"/>
              <a:gd name="connsiteX3" fmla="*/ 8452984 w 8452984"/>
              <a:gd name="connsiteY3" fmla="*/ 191180 h 1147058"/>
              <a:gd name="connsiteX4" fmla="*/ 8452984 w 8452984"/>
              <a:gd name="connsiteY4" fmla="*/ 955878 h 1147058"/>
              <a:gd name="connsiteX5" fmla="*/ 8261804 w 8452984"/>
              <a:gd name="connsiteY5" fmla="*/ 1147058 h 1147058"/>
              <a:gd name="connsiteX6" fmla="*/ 191180 w 8452984"/>
              <a:gd name="connsiteY6" fmla="*/ 1147058 h 1147058"/>
              <a:gd name="connsiteX7" fmla="*/ 0 w 8452984"/>
              <a:gd name="connsiteY7" fmla="*/ 955878 h 1147058"/>
              <a:gd name="connsiteX8" fmla="*/ 0 w 8452984"/>
              <a:gd name="connsiteY8" fmla="*/ 191180 h 1147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2984" h="1147058">
                <a:moveTo>
                  <a:pt x="0" y="191180"/>
                </a:moveTo>
                <a:cubicBezTo>
                  <a:pt x="0" y="85594"/>
                  <a:pt x="85594" y="0"/>
                  <a:pt x="191180" y="0"/>
                </a:cubicBezTo>
                <a:lnTo>
                  <a:pt x="8261804" y="0"/>
                </a:lnTo>
                <a:cubicBezTo>
                  <a:pt x="8367390" y="0"/>
                  <a:pt x="8452984" y="85594"/>
                  <a:pt x="8452984" y="191180"/>
                </a:cubicBezTo>
                <a:lnTo>
                  <a:pt x="8452984" y="955878"/>
                </a:lnTo>
                <a:cubicBezTo>
                  <a:pt x="8452984" y="1061464"/>
                  <a:pt x="8367390" y="1147058"/>
                  <a:pt x="8261804" y="1147058"/>
                </a:cubicBezTo>
                <a:lnTo>
                  <a:pt x="191180" y="1147058"/>
                </a:lnTo>
                <a:cubicBezTo>
                  <a:pt x="85594" y="1147058"/>
                  <a:pt x="0" y="1061464"/>
                  <a:pt x="0" y="955878"/>
                </a:cubicBezTo>
                <a:lnTo>
                  <a:pt x="0" y="19118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3986843"/>
              <a:satOff val="-30"/>
              <a:lumOff val="-20392"/>
              <a:alphaOff val="0"/>
            </a:schemeClr>
          </a:fillRef>
          <a:effectRef idx="1">
            <a:schemeClr val="accent5">
              <a:hueOff val="-3986843"/>
              <a:satOff val="-30"/>
              <a:lumOff val="-20392"/>
              <a:alphaOff val="0"/>
            </a:schemeClr>
          </a:effectRef>
          <a:fontRef idx="minor">
            <a:schemeClr val="dk1"/>
          </a:fontRef>
        </p:style>
        <p:txBody>
          <a:bodyPr spcFirstLastPara="0" vert="horz" wrap="square" lIns="291275" tIns="55995" rIns="291275" bIns="55995" numCol="1" spcCol="1270" anchor="ctr" anchorCtr="0">
            <a:noAutofit/>
          </a:bodyPr>
          <a:lstStyle/>
          <a:p>
            <a:pPr lvl="0" algn="l" defTabSz="1555750">
              <a:lnSpc>
                <a:spcPct val="90000"/>
              </a:lnSpc>
              <a:spcBef>
                <a:spcPct val="0"/>
              </a:spcBef>
              <a:spcAft>
                <a:spcPct val="35000"/>
              </a:spcAft>
            </a:pPr>
            <a:r>
              <a:rPr kumimoji="1" lang="ja-JP" altLang="en-US" sz="3500" b="1" kern="1200" dirty="0">
                <a:latin typeface="HG丸ｺﾞｼｯｸM-PRO" panose="020F0600000000000000" pitchFamily="50" charset="-128"/>
                <a:ea typeface="HG丸ｺﾞｼｯｸM-PRO" panose="020F0600000000000000" pitchFamily="50" charset="-128"/>
              </a:rPr>
              <a:t>適格認定（家計）（毎年</a:t>
            </a:r>
            <a:r>
              <a:rPr kumimoji="1" lang="en-US" altLang="ja-JP" sz="3500" b="1" kern="1200" dirty="0">
                <a:latin typeface="HG丸ｺﾞｼｯｸM-PRO" panose="020F0600000000000000" pitchFamily="50" charset="-128"/>
                <a:ea typeface="HG丸ｺﾞｼｯｸM-PRO" panose="020F0600000000000000" pitchFamily="50" charset="-128"/>
              </a:rPr>
              <a:t>10</a:t>
            </a:r>
            <a:r>
              <a:rPr kumimoji="1" lang="ja-JP" altLang="en-US" sz="3500" b="1" kern="1200" dirty="0">
                <a:latin typeface="HG丸ｺﾞｼｯｸM-PRO" panose="020F0600000000000000" pitchFamily="50" charset="-128"/>
                <a:ea typeface="HG丸ｺﾞｼｯｸM-PRO" panose="020F0600000000000000" pitchFamily="50" charset="-128"/>
              </a:rPr>
              <a:t>月）</a:t>
            </a:r>
          </a:p>
        </p:txBody>
      </p:sp>
      <p:sp>
        <p:nvSpPr>
          <p:cNvPr id="9" name="フリーフォーム 8"/>
          <p:cNvSpPr/>
          <p:nvPr/>
        </p:nvSpPr>
        <p:spPr>
          <a:xfrm>
            <a:off x="530852" y="5133573"/>
            <a:ext cx="8466952" cy="1319763"/>
          </a:xfrm>
          <a:custGeom>
            <a:avLst/>
            <a:gdLst>
              <a:gd name="connsiteX0" fmla="*/ 0 w 8466952"/>
              <a:gd name="connsiteY0" fmla="*/ 165257 h 991520"/>
              <a:gd name="connsiteX1" fmla="*/ 165257 w 8466952"/>
              <a:gd name="connsiteY1" fmla="*/ 0 h 991520"/>
              <a:gd name="connsiteX2" fmla="*/ 8301695 w 8466952"/>
              <a:gd name="connsiteY2" fmla="*/ 0 h 991520"/>
              <a:gd name="connsiteX3" fmla="*/ 8466952 w 8466952"/>
              <a:gd name="connsiteY3" fmla="*/ 165257 h 991520"/>
              <a:gd name="connsiteX4" fmla="*/ 8466952 w 8466952"/>
              <a:gd name="connsiteY4" fmla="*/ 826263 h 991520"/>
              <a:gd name="connsiteX5" fmla="*/ 8301695 w 8466952"/>
              <a:gd name="connsiteY5" fmla="*/ 991520 h 991520"/>
              <a:gd name="connsiteX6" fmla="*/ 165257 w 8466952"/>
              <a:gd name="connsiteY6" fmla="*/ 991520 h 991520"/>
              <a:gd name="connsiteX7" fmla="*/ 0 w 8466952"/>
              <a:gd name="connsiteY7" fmla="*/ 826263 h 991520"/>
              <a:gd name="connsiteX8" fmla="*/ 0 w 8466952"/>
              <a:gd name="connsiteY8" fmla="*/ 165257 h 99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66952" h="991520">
                <a:moveTo>
                  <a:pt x="0" y="165257"/>
                </a:moveTo>
                <a:cubicBezTo>
                  <a:pt x="0" y="73988"/>
                  <a:pt x="73988" y="0"/>
                  <a:pt x="165257" y="0"/>
                </a:cubicBezTo>
                <a:lnTo>
                  <a:pt x="8301695" y="0"/>
                </a:lnTo>
                <a:cubicBezTo>
                  <a:pt x="8392964" y="0"/>
                  <a:pt x="8466952" y="73988"/>
                  <a:pt x="8466952" y="165257"/>
                </a:cubicBezTo>
                <a:lnTo>
                  <a:pt x="8466952" y="826263"/>
                </a:lnTo>
                <a:cubicBezTo>
                  <a:pt x="8466952" y="917532"/>
                  <a:pt x="8392964" y="991520"/>
                  <a:pt x="8301695" y="991520"/>
                </a:cubicBezTo>
                <a:lnTo>
                  <a:pt x="165257" y="991520"/>
                </a:lnTo>
                <a:cubicBezTo>
                  <a:pt x="73988" y="991520"/>
                  <a:pt x="0" y="917532"/>
                  <a:pt x="0" y="826263"/>
                </a:cubicBezTo>
                <a:lnTo>
                  <a:pt x="0" y="165257"/>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7973687"/>
              <a:satOff val="-60"/>
              <a:lumOff val="-40783"/>
              <a:alphaOff val="0"/>
            </a:schemeClr>
          </a:fillRef>
          <a:effectRef idx="1">
            <a:schemeClr val="accent5">
              <a:hueOff val="-7973687"/>
              <a:satOff val="-60"/>
              <a:lumOff val="-40783"/>
              <a:alphaOff val="0"/>
            </a:schemeClr>
          </a:effectRef>
          <a:fontRef idx="minor">
            <a:schemeClr val="dk1"/>
          </a:fontRef>
        </p:style>
        <p:txBody>
          <a:bodyPr spcFirstLastPara="0" vert="horz" wrap="square" lIns="283682" tIns="48402" rIns="283682" bIns="48402" numCol="1" spcCol="1270" anchor="ctr" anchorCtr="0">
            <a:noAutofit/>
          </a:bodyPr>
          <a:lstStyle/>
          <a:p>
            <a:pPr lvl="0" algn="l" defTabSz="1555750">
              <a:lnSpc>
                <a:spcPct val="90000"/>
              </a:lnSpc>
              <a:spcBef>
                <a:spcPct val="0"/>
              </a:spcBef>
              <a:spcAft>
                <a:spcPct val="35000"/>
              </a:spcAft>
            </a:pPr>
            <a:r>
              <a:rPr kumimoji="1" lang="ja-JP" altLang="en-US" sz="3500" b="1" kern="1200" dirty="0">
                <a:latin typeface="HG丸ｺﾞｼｯｸM-PRO" panose="020F0600000000000000" pitchFamily="50" charset="-128"/>
                <a:ea typeface="HG丸ｺﾞｼｯｸM-PRO" panose="020F0600000000000000" pitchFamily="50" charset="-128"/>
              </a:rPr>
              <a:t>適格認定（学業）（毎年学年末）</a:t>
            </a:r>
          </a:p>
        </p:txBody>
      </p:sp>
      <p:sp>
        <p:nvSpPr>
          <p:cNvPr id="11" name="フリーフォーム 10"/>
          <p:cNvSpPr/>
          <p:nvPr/>
        </p:nvSpPr>
        <p:spPr>
          <a:xfrm>
            <a:off x="530852" y="2342517"/>
            <a:ext cx="8452984" cy="1297538"/>
          </a:xfrm>
          <a:custGeom>
            <a:avLst/>
            <a:gdLst>
              <a:gd name="connsiteX0" fmla="*/ 0 w 8452984"/>
              <a:gd name="connsiteY0" fmla="*/ 191180 h 1147058"/>
              <a:gd name="connsiteX1" fmla="*/ 191180 w 8452984"/>
              <a:gd name="connsiteY1" fmla="*/ 0 h 1147058"/>
              <a:gd name="connsiteX2" fmla="*/ 8261804 w 8452984"/>
              <a:gd name="connsiteY2" fmla="*/ 0 h 1147058"/>
              <a:gd name="connsiteX3" fmla="*/ 8452984 w 8452984"/>
              <a:gd name="connsiteY3" fmla="*/ 191180 h 1147058"/>
              <a:gd name="connsiteX4" fmla="*/ 8452984 w 8452984"/>
              <a:gd name="connsiteY4" fmla="*/ 955878 h 1147058"/>
              <a:gd name="connsiteX5" fmla="*/ 8261804 w 8452984"/>
              <a:gd name="connsiteY5" fmla="*/ 1147058 h 1147058"/>
              <a:gd name="connsiteX6" fmla="*/ 191180 w 8452984"/>
              <a:gd name="connsiteY6" fmla="*/ 1147058 h 1147058"/>
              <a:gd name="connsiteX7" fmla="*/ 0 w 8452984"/>
              <a:gd name="connsiteY7" fmla="*/ 955878 h 1147058"/>
              <a:gd name="connsiteX8" fmla="*/ 0 w 8452984"/>
              <a:gd name="connsiteY8" fmla="*/ 191180 h 1147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2984" h="1147058">
                <a:moveTo>
                  <a:pt x="0" y="191180"/>
                </a:moveTo>
                <a:cubicBezTo>
                  <a:pt x="0" y="85594"/>
                  <a:pt x="85594" y="0"/>
                  <a:pt x="191180" y="0"/>
                </a:cubicBezTo>
                <a:lnTo>
                  <a:pt x="8261804" y="0"/>
                </a:lnTo>
                <a:cubicBezTo>
                  <a:pt x="8367390" y="0"/>
                  <a:pt x="8452984" y="85594"/>
                  <a:pt x="8452984" y="191180"/>
                </a:cubicBezTo>
                <a:lnTo>
                  <a:pt x="8452984" y="955878"/>
                </a:lnTo>
                <a:cubicBezTo>
                  <a:pt x="8452984" y="1061464"/>
                  <a:pt x="8367390" y="1147058"/>
                  <a:pt x="8261804" y="1147058"/>
                </a:cubicBezTo>
                <a:lnTo>
                  <a:pt x="191180" y="1147058"/>
                </a:lnTo>
                <a:cubicBezTo>
                  <a:pt x="85594" y="1147058"/>
                  <a:pt x="0" y="1061464"/>
                  <a:pt x="0" y="955878"/>
                </a:cubicBezTo>
                <a:lnTo>
                  <a:pt x="0" y="191180"/>
                </a:lnTo>
                <a:close/>
              </a:path>
            </a:pathLst>
          </a:custGeom>
          <a:gradFill>
            <a:gsLst>
              <a:gs pos="0">
                <a:srgbClr val="FFFF99"/>
              </a:gs>
              <a:gs pos="35000">
                <a:srgbClr val="FFFFCC"/>
              </a:gs>
              <a:gs pos="100000">
                <a:srgbClr val="FFFFCC"/>
              </a:gs>
            </a:gsLs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3986843"/>
              <a:satOff val="-30"/>
              <a:lumOff val="-20392"/>
              <a:alphaOff val="0"/>
            </a:schemeClr>
          </a:fillRef>
          <a:effectRef idx="1">
            <a:schemeClr val="accent5">
              <a:hueOff val="-3986843"/>
              <a:satOff val="-30"/>
              <a:lumOff val="-20392"/>
              <a:alphaOff val="0"/>
            </a:schemeClr>
          </a:effectRef>
          <a:fontRef idx="minor">
            <a:schemeClr val="dk1"/>
          </a:fontRef>
        </p:style>
        <p:txBody>
          <a:bodyPr spcFirstLastPara="0" vert="horz" wrap="square" lIns="291275" tIns="55995" rIns="291275" bIns="55995" numCol="1" spcCol="1270" anchor="ctr" anchorCtr="0">
            <a:noAutofit/>
          </a:bodyPr>
          <a:lstStyle/>
          <a:p>
            <a:pPr lvl="0" algn="l" defTabSz="1555750">
              <a:lnSpc>
                <a:spcPct val="90000"/>
              </a:lnSpc>
              <a:spcBef>
                <a:spcPct val="0"/>
              </a:spcBef>
              <a:spcAft>
                <a:spcPct val="35000"/>
              </a:spcAft>
            </a:pPr>
            <a:r>
              <a:rPr lang="ja-JP" altLang="en-US" sz="3500" b="1" dirty="0">
                <a:latin typeface="HG丸ｺﾞｼｯｸM-PRO" panose="020F0600000000000000" pitchFamily="50" charset="-128"/>
                <a:ea typeface="HG丸ｺﾞｼｯｸM-PRO" panose="020F0600000000000000" pitchFamily="50" charset="-128"/>
              </a:rPr>
              <a:t>在籍報告</a:t>
            </a:r>
            <a:r>
              <a:rPr kumimoji="1" lang="ja-JP" altLang="en-US" sz="3500" b="1" kern="1200" dirty="0">
                <a:latin typeface="HG丸ｺﾞｼｯｸM-PRO" panose="020F0600000000000000" pitchFamily="50" charset="-128"/>
                <a:ea typeface="HG丸ｺﾞｼｯｸM-PRO" panose="020F0600000000000000" pitchFamily="50" charset="-128"/>
              </a:rPr>
              <a:t>（毎年</a:t>
            </a:r>
            <a:r>
              <a:rPr kumimoji="1" lang="en-US" altLang="ja-JP" sz="3500" b="1" kern="1200" dirty="0">
                <a:latin typeface="HG丸ｺﾞｼｯｸM-PRO" panose="020F0600000000000000" pitchFamily="50" charset="-128"/>
                <a:ea typeface="HG丸ｺﾞｼｯｸM-PRO" panose="020F0600000000000000" pitchFamily="50" charset="-128"/>
              </a:rPr>
              <a:t>4</a:t>
            </a:r>
            <a:r>
              <a:rPr kumimoji="1" lang="ja-JP" altLang="en-US" sz="3500" b="1" kern="1200" dirty="0">
                <a:latin typeface="HG丸ｺﾞｼｯｸM-PRO" panose="020F0600000000000000" pitchFamily="50" charset="-128"/>
                <a:ea typeface="HG丸ｺﾞｼｯｸM-PRO" panose="020F0600000000000000" pitchFamily="50" charset="-128"/>
              </a:rPr>
              <a:t>月・</a:t>
            </a:r>
            <a:r>
              <a:rPr kumimoji="1" lang="en-US" altLang="ja-JP" sz="3500" b="1" kern="1200" dirty="0">
                <a:latin typeface="HG丸ｺﾞｼｯｸM-PRO" panose="020F0600000000000000" pitchFamily="50" charset="-128"/>
                <a:ea typeface="HG丸ｺﾞｼｯｸM-PRO" panose="020F0600000000000000" pitchFamily="50" charset="-128"/>
              </a:rPr>
              <a:t>7</a:t>
            </a:r>
            <a:r>
              <a:rPr kumimoji="1" lang="ja-JP" altLang="en-US" sz="3500" b="1" kern="1200" dirty="0">
                <a:latin typeface="HG丸ｺﾞｼｯｸM-PRO" panose="020F0600000000000000" pitchFamily="50" charset="-128"/>
                <a:ea typeface="HG丸ｺﾞｼｯｸM-PRO" panose="020F0600000000000000" pitchFamily="50" charset="-128"/>
              </a:rPr>
              <a:t>月・</a:t>
            </a:r>
            <a:r>
              <a:rPr kumimoji="1" lang="en-US" altLang="ja-JP" sz="3500" b="1" kern="1200" dirty="0">
                <a:latin typeface="HG丸ｺﾞｼｯｸM-PRO" panose="020F0600000000000000" pitchFamily="50" charset="-128"/>
                <a:ea typeface="HG丸ｺﾞｼｯｸM-PRO" panose="020F0600000000000000" pitchFamily="50" charset="-128"/>
              </a:rPr>
              <a:t>10</a:t>
            </a:r>
            <a:r>
              <a:rPr kumimoji="1" lang="ja-JP" altLang="en-US" sz="3500" b="1" kern="1200" dirty="0">
                <a:latin typeface="HG丸ｺﾞｼｯｸM-PRO" panose="020F0600000000000000" pitchFamily="50" charset="-128"/>
                <a:ea typeface="HG丸ｺﾞｼｯｸM-PRO" panose="020F0600000000000000" pitchFamily="50" charset="-128"/>
              </a:rPr>
              <a:t>月）</a:t>
            </a:r>
          </a:p>
        </p:txBody>
      </p:sp>
      <p:sp>
        <p:nvSpPr>
          <p:cNvPr id="12" name="テキスト ボックス 11"/>
          <p:cNvSpPr txBox="1"/>
          <p:nvPr/>
        </p:nvSpPr>
        <p:spPr>
          <a:xfrm>
            <a:off x="4938593" y="3223037"/>
            <a:ext cx="4031873" cy="400110"/>
          </a:xfrm>
          <a:prstGeom prst="rect">
            <a:avLst/>
          </a:prstGeom>
          <a:noFill/>
        </p:spPr>
        <p:txBody>
          <a:bodyPr wrap="non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採用初年度は、７月・１０月）</a:t>
            </a:r>
            <a:endParaRPr kumimoji="1" lang="en-US" altLang="ja-JP" sz="2000"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2699792" y="6021288"/>
            <a:ext cx="5904656" cy="400110"/>
          </a:xfrm>
          <a:prstGeom prst="rect">
            <a:avLst/>
          </a:prstGeom>
          <a:noFill/>
        </p:spPr>
        <p:txBody>
          <a:bodyPr wrap="square" rtlCol="0">
            <a:spAutoFit/>
          </a:bodyPr>
          <a:lstStyle/>
          <a:p>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給付奨学金継続願の提出（毎年１２月～２月）</a:t>
            </a:r>
            <a:endParaRPr kumimoji="1" lang="en-US" altLang="ja-JP" sz="2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14294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3"/>
          <p:cNvSpPr txBox="1">
            <a:spLocks/>
          </p:cNvSpPr>
          <p:nvPr/>
        </p:nvSpPr>
        <p:spPr bwMode="auto">
          <a:xfrm>
            <a:off x="128588" y="116632"/>
            <a:ext cx="8137525" cy="574675"/>
          </a:xfrm>
          <a:prstGeom prst="rect">
            <a:avLst/>
          </a:prstGeom>
          <a:noFill/>
          <a:ln>
            <a:noFill/>
          </a:ln>
        </p:spPr>
        <p:txBody>
          <a:bodyPr lIns="84138" tIns="42862" rIns="84138" bIns="42862" anchor="ctr"/>
          <a:lstStyle>
            <a:lvl1pPr algn="l" defTabSz="833438" rtl="0" eaLnBrk="0" fontAlgn="base" hangingPunct="0">
              <a:spcBef>
                <a:spcPct val="0"/>
              </a:spcBef>
              <a:spcAft>
                <a:spcPct val="0"/>
              </a:spcAft>
              <a:defRPr kumimoji="1" sz="4400" b="0" cap="none">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a:lstStyle>
          <a:p>
            <a:pPr>
              <a:defRPr/>
            </a:pPr>
            <a:r>
              <a:rPr lang="ja-JP" altLang="en-US" sz="2500" kern="0" dirty="0">
                <a:latin typeface="メイリオ" panose="020B0604030504040204" pitchFamily="50" charset="-128"/>
                <a:ea typeface="メイリオ" panose="020B0604030504040204" pitchFamily="50" charset="-128"/>
                <a:cs typeface="メイリオ" panose="020B0604030504040204" pitchFamily="50" charset="-128"/>
              </a:rPr>
              <a:t>３．連絡が必要なとき</a:t>
            </a:r>
          </a:p>
        </p:txBody>
      </p:sp>
      <p:sp>
        <p:nvSpPr>
          <p:cNvPr id="23556" name="コンテンツ プレースホルダー 2"/>
          <p:cNvSpPr txBox="1">
            <a:spLocks/>
          </p:cNvSpPr>
          <p:nvPr/>
        </p:nvSpPr>
        <p:spPr bwMode="auto">
          <a:xfrm>
            <a:off x="344612" y="1264568"/>
            <a:ext cx="8691884" cy="796280"/>
          </a:xfrm>
          <a:prstGeom prst="rect">
            <a:avLst/>
          </a:prstGeom>
          <a:solidFill>
            <a:srgbClr val="FFFF99"/>
          </a:solidFill>
          <a:ln>
            <a:solidFill>
              <a:srgbClr val="FFFFCC"/>
            </a:solidFill>
          </a:ln>
        </p:spPr>
        <p:txBody>
          <a:bodyPr/>
          <a:lstStyle>
            <a:lvl1pPr marL="361950" indent="-361950" defTabSz="457200"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defTabSz="45720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defTabSz="4572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defTabSz="4572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defTabSz="4572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marL="0" indent="0" eaLnBrk="1" hangingPunct="1">
              <a:spcBef>
                <a:spcPts val="1000"/>
              </a:spcBef>
              <a:spcAft>
                <a:spcPct val="0"/>
              </a:spcAft>
              <a:buClr>
                <a:srgbClr val="FC0128"/>
              </a:buClr>
              <a:buSzPct val="80000"/>
              <a:buNone/>
            </a:pPr>
            <a:r>
              <a:rPr lang="ja-JP" altLang="en-US" sz="2000" b="1" dirty="0">
                <a:solidFill>
                  <a:srgbClr val="000000"/>
                </a:solidFill>
                <a:latin typeface="Trebuchet MS" pitchFamily="34" charset="0"/>
                <a:ea typeface="メイリオ" pitchFamily="50" charset="-128"/>
                <a:cs typeface="メイリオ" pitchFamily="50" charset="-128"/>
              </a:rPr>
              <a:t>以下の事由が発生した場合、必ず学校に連絡してください。</a:t>
            </a:r>
            <a:endParaRPr lang="en-US" altLang="ja-JP" sz="2000" b="1" dirty="0">
              <a:solidFill>
                <a:srgbClr val="000000"/>
              </a:solidFill>
              <a:latin typeface="Trebuchet MS" pitchFamily="34" charset="0"/>
              <a:ea typeface="メイリオ" pitchFamily="50" charset="-128"/>
              <a:cs typeface="メイリオ" pitchFamily="50" charset="-128"/>
            </a:endParaRPr>
          </a:p>
          <a:p>
            <a:pPr marL="0" indent="0" eaLnBrk="1" hangingPunct="1">
              <a:spcBef>
                <a:spcPts val="1000"/>
              </a:spcBef>
              <a:spcAft>
                <a:spcPct val="0"/>
              </a:spcAft>
              <a:buClr>
                <a:srgbClr val="FC0128"/>
              </a:buClr>
              <a:buSzPct val="80000"/>
              <a:buNone/>
            </a:pPr>
            <a:r>
              <a:rPr lang="en-US" altLang="ja-JP" sz="2000" b="1" dirty="0">
                <a:solidFill>
                  <a:srgbClr val="000000"/>
                </a:solidFill>
                <a:latin typeface="Trebuchet MS" pitchFamily="34" charset="0"/>
                <a:ea typeface="メイリオ" pitchFamily="50" charset="-128"/>
                <a:cs typeface="メイリオ" pitchFamily="50" charset="-128"/>
              </a:rPr>
              <a:t>※</a:t>
            </a:r>
            <a:r>
              <a:rPr lang="ja-JP" altLang="en-US" sz="2000" b="1" dirty="0">
                <a:solidFill>
                  <a:srgbClr val="000000"/>
                </a:solidFill>
                <a:latin typeface="Trebuchet MS" pitchFamily="34" charset="0"/>
                <a:ea typeface="メイリオ" pitchFamily="50" charset="-128"/>
                <a:cs typeface="メイリオ" pitchFamily="50" charset="-128"/>
              </a:rPr>
              <a:t>手続きを行う場合は、提出期限があります。</a:t>
            </a:r>
          </a:p>
        </p:txBody>
      </p:sp>
      <p:graphicFrame>
        <p:nvGraphicFramePr>
          <p:cNvPr id="14" name="図表 13"/>
          <p:cNvGraphicFramePr/>
          <p:nvPr/>
        </p:nvGraphicFramePr>
        <p:xfrm>
          <a:off x="482154" y="2204864"/>
          <a:ext cx="394583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3558" name="Picture 43" descr="MC900397865[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24128" y="813271"/>
            <a:ext cx="40046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Text Box 44"/>
          <p:cNvSpPr txBox="1">
            <a:spLocks noChangeArrowheads="1"/>
          </p:cNvSpPr>
          <p:nvPr/>
        </p:nvSpPr>
        <p:spPr bwMode="auto">
          <a:xfrm>
            <a:off x="6124588" y="807978"/>
            <a:ext cx="3057759" cy="4411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lnSpc>
                <a:spcPts val="1000"/>
              </a:lnSpc>
              <a:spcBef>
                <a:spcPct val="50000"/>
              </a:spcBef>
              <a:spcAft>
                <a:spcPct val="0"/>
              </a:spcAft>
              <a:buClrTx/>
              <a:buFontTx/>
              <a:buNone/>
            </a:pPr>
            <a:r>
              <a:rPr lang="ja-JP" altLang="en-US" sz="1200" b="1" dirty="0"/>
              <a:t>奨学生のしおり　</a:t>
            </a:r>
            <a:endParaRPr lang="en-US" altLang="ja-JP" sz="1200" b="1" dirty="0"/>
          </a:p>
          <a:p>
            <a:pPr eaLnBrk="1" hangingPunct="1">
              <a:lnSpc>
                <a:spcPts val="1000"/>
              </a:lnSpc>
              <a:spcBef>
                <a:spcPct val="50000"/>
              </a:spcBef>
              <a:spcAft>
                <a:spcPct val="0"/>
              </a:spcAft>
              <a:buClrTx/>
              <a:buFontTx/>
              <a:buNone/>
            </a:pPr>
            <a:r>
              <a:rPr lang="ja-JP" altLang="en-US" sz="1200" b="1" dirty="0"/>
              <a:t>第一部　</a:t>
            </a:r>
            <a:r>
              <a:rPr lang="en-US" altLang="ja-JP" sz="1200" b="1" dirty="0"/>
              <a:t>1</a:t>
            </a:r>
            <a:r>
              <a:rPr lang="ja-JP" altLang="en-US" sz="1200" b="1" dirty="0" err="1"/>
              <a:t>、</a:t>
            </a:r>
            <a:r>
              <a:rPr lang="en-US" altLang="ja-JP" sz="1200" b="1" dirty="0"/>
              <a:t>2</a:t>
            </a:r>
            <a:r>
              <a:rPr lang="ja-JP" altLang="en-US" sz="1200" b="1" dirty="0" err="1"/>
              <a:t>、</a:t>
            </a:r>
            <a:r>
              <a:rPr lang="en-US" altLang="ja-JP" sz="1200" b="1" dirty="0"/>
              <a:t>3</a:t>
            </a:r>
            <a:r>
              <a:rPr lang="ja-JP" altLang="en-US" sz="1200" b="1" dirty="0"/>
              <a:t>　　第二部　</a:t>
            </a:r>
            <a:r>
              <a:rPr lang="en-US" altLang="ja-JP" sz="1200" b="1" dirty="0"/>
              <a:t>4</a:t>
            </a:r>
            <a:r>
              <a:rPr lang="ja-JP" altLang="en-US" sz="1200" b="1" dirty="0" err="1"/>
              <a:t>、</a:t>
            </a:r>
            <a:r>
              <a:rPr lang="en-US" altLang="ja-JP" sz="1200" b="1" dirty="0"/>
              <a:t>5</a:t>
            </a:r>
            <a:r>
              <a:rPr lang="ja-JP" altLang="en-US" sz="1200" b="1" dirty="0" err="1"/>
              <a:t>、</a:t>
            </a:r>
            <a:r>
              <a:rPr lang="en-US" altLang="ja-JP" sz="1200" b="1" dirty="0"/>
              <a:t>6</a:t>
            </a:r>
          </a:p>
        </p:txBody>
      </p:sp>
      <p:graphicFrame>
        <p:nvGraphicFramePr>
          <p:cNvPr id="15" name="図表 14"/>
          <p:cNvGraphicFramePr/>
          <p:nvPr/>
        </p:nvGraphicFramePr>
        <p:xfrm>
          <a:off x="4427984" y="2204864"/>
          <a:ext cx="4320481" cy="338437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08288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コンテンツ プレースホルダー 2"/>
          <p:cNvSpPr txBox="1">
            <a:spLocks/>
          </p:cNvSpPr>
          <p:nvPr/>
        </p:nvSpPr>
        <p:spPr bwMode="auto">
          <a:xfrm>
            <a:off x="1050230" y="188640"/>
            <a:ext cx="78422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eaLnBrk="0" hangingPunct="0">
              <a:defRPr kumimoji="1" sz="2000" b="1">
                <a:solidFill>
                  <a:schemeClr val="tx1"/>
                </a:solidFill>
                <a:latin typeface="Times New Roman" pitchFamily="18" charset="0"/>
                <a:ea typeface="ＨＧｺﾞｼｯｸE-PRO" pitchFamily="50" charset="-128"/>
              </a:defRPr>
            </a:lvl1pPr>
            <a:lvl2pPr marL="742950" indent="-285750" defTabSz="457200" eaLnBrk="0" hangingPunct="0">
              <a:defRPr kumimoji="1" sz="2000" b="1">
                <a:solidFill>
                  <a:schemeClr val="tx1"/>
                </a:solidFill>
                <a:latin typeface="Times New Roman" pitchFamily="18" charset="0"/>
                <a:ea typeface="ＨＧｺﾞｼｯｸE-PRO" pitchFamily="50" charset="-128"/>
              </a:defRPr>
            </a:lvl2pPr>
            <a:lvl3pPr marL="1143000" indent="-228600" defTabSz="457200" eaLnBrk="0" hangingPunct="0">
              <a:defRPr kumimoji="1" sz="2000" b="1">
                <a:solidFill>
                  <a:schemeClr val="tx1"/>
                </a:solidFill>
                <a:latin typeface="Times New Roman" pitchFamily="18" charset="0"/>
                <a:ea typeface="ＨＧｺﾞｼｯｸE-PRO" pitchFamily="50" charset="-128"/>
              </a:defRPr>
            </a:lvl3pPr>
            <a:lvl4pPr marL="1600200" indent="-228600" defTabSz="457200" eaLnBrk="0" hangingPunct="0">
              <a:defRPr kumimoji="1" sz="2000" b="1">
                <a:solidFill>
                  <a:schemeClr val="tx1"/>
                </a:solidFill>
                <a:latin typeface="Times New Roman" pitchFamily="18" charset="0"/>
                <a:ea typeface="ＨＧｺﾞｼｯｸE-PRO" pitchFamily="50" charset="-128"/>
              </a:defRPr>
            </a:lvl4pPr>
            <a:lvl5pPr marL="2057400" indent="-228600" defTabSz="457200" eaLnBrk="0" hangingPunct="0">
              <a:defRPr kumimoji="1" sz="2000" b="1">
                <a:solidFill>
                  <a:schemeClr val="tx1"/>
                </a:solidFill>
                <a:latin typeface="Times New Roman" pitchFamily="18" charset="0"/>
                <a:ea typeface="ＨＧｺﾞｼｯｸE-PRO" pitchFamily="50" charset="-128"/>
              </a:defRPr>
            </a:lvl5pPr>
            <a:lvl6pPr marL="25146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6pPr>
            <a:lvl7pPr marL="29718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7pPr>
            <a:lvl8pPr marL="34290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8pPr>
            <a:lvl9pPr marL="3886200" indent="-228600" defTabSz="457200" eaLnBrk="0" fontAlgn="base" hangingPunct="0">
              <a:spcBef>
                <a:spcPct val="0"/>
              </a:spcBef>
              <a:spcAft>
                <a:spcPct val="0"/>
              </a:spcAft>
              <a:buClr>
                <a:srgbClr val="FF66CC"/>
              </a:buClr>
              <a:buFont typeface="Wingdings" pitchFamily="2" charset="2"/>
              <a:defRPr kumimoji="1" sz="2000" b="1">
                <a:solidFill>
                  <a:schemeClr val="tx1"/>
                </a:solidFill>
                <a:latin typeface="Times New Roman" pitchFamily="18" charset="0"/>
                <a:ea typeface="ＨＧｺﾞｼｯｸE-PRO" pitchFamily="50" charset="-128"/>
              </a:defRPr>
            </a:lvl9pPr>
          </a:lstStyle>
          <a:p>
            <a:pPr marL="0" indent="0" eaLnBrk="1" hangingPunct="1">
              <a:spcBef>
                <a:spcPts val="1000"/>
              </a:spcBef>
              <a:buSzPct val="80000"/>
              <a:defRPr/>
            </a:pPr>
            <a:r>
              <a:rPr lang="ja-JP" altLang="en-US" sz="2500" b="0" kern="0" dirty="0">
                <a:latin typeface="メイリオ" panose="020B0604030504040204" pitchFamily="50" charset="-128"/>
                <a:ea typeface="メイリオ" panose="020B0604030504040204" pitchFamily="50" charset="-128"/>
                <a:cs typeface="+mn-cs"/>
              </a:rPr>
              <a:t>「誓約書」とは</a:t>
            </a:r>
          </a:p>
          <a:p>
            <a:pPr marL="0" indent="0" eaLnBrk="1" hangingPunct="1">
              <a:lnSpc>
                <a:spcPts val="1200"/>
              </a:lnSpc>
              <a:spcBef>
                <a:spcPts val="1000"/>
              </a:spcBef>
              <a:buClr>
                <a:srgbClr val="FC0128"/>
              </a:buClr>
              <a:buSzPct val="80000"/>
              <a:defRPr/>
            </a:pPr>
            <a:endParaRPr lang="en-US" altLang="ja-JP" sz="2500" b="0" dirty="0">
              <a:solidFill>
                <a:srgbClr val="404040"/>
              </a:solidFill>
              <a:latin typeface="メイリオ" panose="020B0604030504040204" pitchFamily="50" charset="-128"/>
              <a:ea typeface="メイリオ" panose="020B0604030504040204" pitchFamily="50" charset="-128"/>
              <a:cs typeface="メイリオ" pitchFamily="50" charset="-128"/>
            </a:endParaRPr>
          </a:p>
        </p:txBody>
      </p:sp>
      <p:pic>
        <p:nvPicPr>
          <p:cNvPr id="15364" name="Picture 43" descr="MC9003978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288" y="879475"/>
            <a:ext cx="3937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グループ化 1"/>
          <p:cNvGrpSpPr/>
          <p:nvPr/>
        </p:nvGrpSpPr>
        <p:grpSpPr>
          <a:xfrm>
            <a:off x="730250" y="3501008"/>
            <a:ext cx="7870924" cy="1224136"/>
            <a:chOff x="730250" y="3215163"/>
            <a:chExt cx="7870924" cy="1224136"/>
          </a:xfrm>
        </p:grpSpPr>
        <p:sp>
          <p:nvSpPr>
            <p:cNvPr id="15366" name="角丸四角形 7"/>
            <p:cNvSpPr>
              <a:spLocks noChangeArrowheads="1"/>
            </p:cNvSpPr>
            <p:nvPr/>
          </p:nvSpPr>
          <p:spPr bwMode="auto">
            <a:xfrm>
              <a:off x="730250" y="3215163"/>
              <a:ext cx="7654925" cy="1224136"/>
            </a:xfrm>
            <a:prstGeom prst="roundRect">
              <a:avLst>
                <a:gd name="adj" fmla="val 50000"/>
              </a:avLst>
            </a:prstGeom>
            <a:solidFill>
              <a:srgbClr val="FFCCFF"/>
            </a:solidFill>
            <a:ln>
              <a:noFill/>
            </a:ln>
            <a:extLst>
              <a:ext uri="{91240B29-F687-4F45-9708-019B960494DF}">
                <a14:hiddenLine xmlns:a14="http://schemas.microsoft.com/office/drawing/2010/main" w="9525">
                  <a:solidFill>
                    <a:srgbClr val="000000"/>
                  </a:solidFill>
                  <a:round/>
                  <a:headEnd/>
                  <a:tailEnd/>
                </a14:hiddenLine>
              </a:ext>
            </a:extLst>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3000" b="1">
                <a:latin typeface="Times New Roman" pitchFamily="18" charset="0"/>
                <a:ea typeface="ＭＳ Ｐゴシック" pitchFamily="50" charset="-128"/>
              </a:endParaRPr>
            </a:p>
          </p:txBody>
        </p:sp>
        <p:sp>
          <p:nvSpPr>
            <p:cNvPr id="15367" name="テキスト ボックス 8"/>
            <p:cNvSpPr txBox="1">
              <a:spLocks noChangeArrowheads="1"/>
            </p:cNvSpPr>
            <p:nvPr/>
          </p:nvSpPr>
          <p:spPr bwMode="auto">
            <a:xfrm>
              <a:off x="1011138" y="3510706"/>
              <a:ext cx="759003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3000" dirty="0">
                  <a:latin typeface="HGPｺﾞｼｯｸE" pitchFamily="50" charset="-128"/>
                  <a:ea typeface="HGPｺﾞｼｯｸE" pitchFamily="50" charset="-128"/>
                </a:rPr>
                <a:t>「誓約書」に不備がないように記入しましょう。</a:t>
              </a:r>
              <a:endParaRPr lang="en-US" altLang="ja-JP" sz="3000" dirty="0">
                <a:latin typeface="HGPｺﾞｼｯｸE" pitchFamily="50" charset="-128"/>
                <a:ea typeface="HGPｺﾞｼｯｸE" pitchFamily="50" charset="-128"/>
              </a:endParaRPr>
            </a:p>
          </p:txBody>
        </p:sp>
      </p:grpSp>
      <p:pic>
        <p:nvPicPr>
          <p:cNvPr id="1536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825" y="44624"/>
            <a:ext cx="809625"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70" name="テキスト ボックス 10"/>
          <p:cNvSpPr txBox="1">
            <a:spLocks noChangeArrowheads="1"/>
          </p:cNvSpPr>
          <p:nvPr/>
        </p:nvSpPr>
        <p:spPr bwMode="auto">
          <a:xfrm>
            <a:off x="466130" y="415697"/>
            <a:ext cx="12255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1200">
                <a:ea typeface="ＭＳ Ｐゴシック" pitchFamily="50" charset="-128"/>
              </a:rPr>
              <a:t>用語説明</a:t>
            </a:r>
          </a:p>
        </p:txBody>
      </p:sp>
      <p:sp>
        <p:nvSpPr>
          <p:cNvPr id="11" name="コンテンツ プレースホルダー 2"/>
          <p:cNvSpPr txBox="1">
            <a:spLocks/>
          </p:cNvSpPr>
          <p:nvPr/>
        </p:nvSpPr>
        <p:spPr>
          <a:xfrm>
            <a:off x="431800" y="1628775"/>
            <a:ext cx="8748713" cy="3881438"/>
          </a:xfrm>
          <a:prstGeom prst="rect">
            <a:avLst/>
          </a:prstGeom>
        </p:spPr>
        <p:txBody>
          <a:bodyPr/>
          <a:lst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ＨＧｺﾞｼｯｸE-PRO"/>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503363" indent="-169863"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4pPr>
            <a:lvl5pPr marL="1865313" indent="-171450" algn="l" defTabSz="833438" rtl="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a:lstStyle>
          <a:p>
            <a:pPr marL="0" indent="0">
              <a:buFont typeface="Wingdings" pitchFamily="2" charset="2"/>
              <a:buNone/>
              <a:defRPr/>
            </a:pPr>
            <a:endParaRPr lang="en-US" altLang="ja-JP" sz="1800" kern="0" dirty="0">
              <a:latin typeface="メイリオ" panose="020B0604030504040204" pitchFamily="50" charset="-128"/>
              <a:ea typeface="メイリオ" panose="020B0604030504040204" pitchFamily="50" charset="-128"/>
              <a:cs typeface="+mn-cs"/>
            </a:endParaRPr>
          </a:p>
        </p:txBody>
      </p:sp>
      <p:sp>
        <p:nvSpPr>
          <p:cNvPr id="15372" name="テキスト ボックス 1"/>
          <p:cNvSpPr txBox="1">
            <a:spLocks noChangeArrowheads="1"/>
          </p:cNvSpPr>
          <p:nvPr/>
        </p:nvSpPr>
        <p:spPr bwMode="auto">
          <a:xfrm>
            <a:off x="377825" y="1559114"/>
            <a:ext cx="8442647" cy="1815882"/>
          </a:xfrm>
          <a:prstGeom prst="rect">
            <a:avLst/>
          </a:prstGeom>
          <a:solidFill>
            <a:srgbClr val="FFFF99"/>
          </a:solidFill>
          <a:ln>
            <a:noFill/>
          </a:ln>
        </p:spPr>
        <p:txBody>
          <a:bodyPr wrap="square">
            <a:spAutoFit/>
          </a:bodyPr>
          <a:lstStyle>
            <a:lvl1pPr eaLnBrk="0" hangingPunct="0">
              <a:defRPr kumimoji="1">
                <a:solidFill>
                  <a:schemeClr val="tx1"/>
                </a:solidFill>
                <a:latin typeface="ＨＧｺﾞｼｯｸE-PRO"/>
                <a:ea typeface="ＭＳ Ｐゴシック" pitchFamily="50" charset="-128"/>
              </a:defRPr>
            </a:lvl1pPr>
            <a:lvl2pPr marL="742950" indent="-285750" eaLnBrk="0" hangingPunct="0">
              <a:defRPr kumimoji="1">
                <a:solidFill>
                  <a:schemeClr val="tx1"/>
                </a:solidFill>
                <a:latin typeface="ＨＧｺﾞｼｯｸE-PRO"/>
                <a:ea typeface="ＭＳ Ｐゴシック" pitchFamily="50" charset="-128"/>
              </a:defRPr>
            </a:lvl2pPr>
            <a:lvl3pPr marL="1143000" indent="-228600" eaLnBrk="0" hangingPunct="0">
              <a:defRPr kumimoji="1">
                <a:solidFill>
                  <a:schemeClr val="tx1"/>
                </a:solidFill>
                <a:latin typeface="ＨＧｺﾞｼｯｸE-PRO"/>
                <a:ea typeface="ＭＳ Ｐゴシック" pitchFamily="50" charset="-128"/>
              </a:defRPr>
            </a:lvl3pPr>
            <a:lvl4pPr marL="1600200" indent="-228600" eaLnBrk="0" hangingPunct="0">
              <a:defRPr kumimoji="1">
                <a:solidFill>
                  <a:schemeClr val="tx1"/>
                </a:solidFill>
                <a:latin typeface="ＨＧｺﾞｼｯｸE-PRO"/>
                <a:ea typeface="ＭＳ Ｐゴシック" pitchFamily="50" charset="-128"/>
              </a:defRPr>
            </a:lvl4pPr>
            <a:lvl5pPr marL="2057400" indent="-228600" eaLnBrk="0" hangingPunct="0">
              <a:defRPr kumimoji="1">
                <a:solidFill>
                  <a:schemeClr val="tx1"/>
                </a:solidFill>
                <a:latin typeface="ＨＧｺﾞｼｯｸE-PRO"/>
                <a:ea typeface="ＭＳ Ｐゴシック" pitchFamily="50" charset="-128"/>
              </a:defRPr>
            </a:lvl5pPr>
            <a:lvl6pPr marL="2514600" indent="-228600" eaLnBrk="0" fontAlgn="base" hangingPunct="0">
              <a:spcBef>
                <a:spcPct val="0"/>
              </a:spcBef>
              <a:spcAft>
                <a:spcPct val="0"/>
              </a:spcAft>
              <a:defRPr kumimoji="1">
                <a:solidFill>
                  <a:schemeClr val="tx1"/>
                </a:solidFill>
                <a:latin typeface="ＨＧｺﾞｼｯｸE-PRO"/>
                <a:ea typeface="ＭＳ Ｐゴシック" pitchFamily="50" charset="-128"/>
              </a:defRPr>
            </a:lvl6pPr>
            <a:lvl7pPr marL="2971800" indent="-228600" eaLnBrk="0" fontAlgn="base" hangingPunct="0">
              <a:spcBef>
                <a:spcPct val="0"/>
              </a:spcBef>
              <a:spcAft>
                <a:spcPct val="0"/>
              </a:spcAft>
              <a:defRPr kumimoji="1">
                <a:solidFill>
                  <a:schemeClr val="tx1"/>
                </a:solidFill>
                <a:latin typeface="ＨＧｺﾞｼｯｸE-PRO"/>
                <a:ea typeface="ＭＳ Ｐゴシック" pitchFamily="50" charset="-128"/>
              </a:defRPr>
            </a:lvl7pPr>
            <a:lvl8pPr marL="3429000" indent="-228600" eaLnBrk="0" fontAlgn="base" hangingPunct="0">
              <a:spcBef>
                <a:spcPct val="0"/>
              </a:spcBef>
              <a:spcAft>
                <a:spcPct val="0"/>
              </a:spcAft>
              <a:defRPr kumimoji="1">
                <a:solidFill>
                  <a:schemeClr val="tx1"/>
                </a:solidFill>
                <a:latin typeface="ＨＧｺﾞｼｯｸE-PRO"/>
                <a:ea typeface="ＭＳ Ｐゴシック" pitchFamily="50" charset="-128"/>
              </a:defRPr>
            </a:lvl8pPr>
            <a:lvl9pPr marL="3886200" indent="-228600" eaLnBrk="0" fontAlgn="base" hangingPunct="0">
              <a:spcBef>
                <a:spcPct val="0"/>
              </a:spcBef>
              <a:spcAft>
                <a:spcPct val="0"/>
              </a:spcAft>
              <a:defRPr kumimoji="1">
                <a:solidFill>
                  <a:schemeClr val="tx1"/>
                </a:solidFill>
                <a:latin typeface="ＨＧｺﾞｼｯｸE-PRO"/>
                <a:ea typeface="ＭＳ Ｐゴシック" pitchFamily="50" charset="-128"/>
              </a:defRPr>
            </a:lvl9pPr>
          </a:lstStyle>
          <a:p>
            <a:pPr eaLnBrk="1" hangingPunct="1"/>
            <a:r>
              <a:rPr lang="ja-JP" altLang="en-US" sz="2800" dirty="0">
                <a:latin typeface="メイリオ" pitchFamily="50" charset="-128"/>
                <a:ea typeface="メイリオ" pitchFamily="50" charset="-128"/>
                <a:cs typeface="メイリオ" pitchFamily="50" charset="-128"/>
              </a:rPr>
              <a:t>誓約書とは、給付奨学生の採用にあたって、学業に精励することを約束するとともに、これからあなたが受ける給付奨学金の支給の条件等を確認するための書類です。</a:t>
            </a:r>
          </a:p>
        </p:txBody>
      </p:sp>
      <p:sp>
        <p:nvSpPr>
          <p:cNvPr id="14" name="角丸四角形 7"/>
          <p:cNvSpPr>
            <a:spLocks noChangeArrowheads="1"/>
          </p:cNvSpPr>
          <p:nvPr/>
        </p:nvSpPr>
        <p:spPr bwMode="auto">
          <a:xfrm>
            <a:off x="755576" y="4871347"/>
            <a:ext cx="7654925" cy="1224136"/>
          </a:xfrm>
          <a:prstGeom prst="roundRect">
            <a:avLst>
              <a:gd name="adj" fmla="val 50000"/>
            </a:avLst>
          </a:prstGeom>
          <a:solidFill>
            <a:srgbClr val="CCECFF"/>
          </a:solidFill>
          <a:ln>
            <a:noFill/>
          </a:ln>
        </p:spPr>
        <p:txBody>
          <a:bodyPr wrap="none"/>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endParaRPr lang="ja-JP" altLang="en-US" sz="3000" b="1">
              <a:latin typeface="Times New Roman" pitchFamily="18" charset="0"/>
              <a:ea typeface="ＭＳ Ｐゴシック" pitchFamily="50" charset="-128"/>
            </a:endParaRPr>
          </a:p>
        </p:txBody>
      </p:sp>
      <p:sp>
        <p:nvSpPr>
          <p:cNvPr id="15" name="テキスト ボックス 8"/>
          <p:cNvSpPr txBox="1">
            <a:spLocks noChangeArrowheads="1"/>
          </p:cNvSpPr>
          <p:nvPr/>
        </p:nvSpPr>
        <p:spPr bwMode="auto">
          <a:xfrm>
            <a:off x="1041970" y="5223305"/>
            <a:ext cx="694196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0"/>
              </a:spcBef>
              <a:spcAft>
                <a:spcPct val="0"/>
              </a:spcAft>
              <a:buClrTx/>
              <a:buFontTx/>
              <a:buNone/>
            </a:pPr>
            <a:r>
              <a:rPr lang="ja-JP" altLang="en-US" sz="3000" dirty="0">
                <a:latin typeface="HGPｺﾞｼｯｸE" pitchFamily="50" charset="-128"/>
                <a:ea typeface="HGPｺﾞｼｯｸE" pitchFamily="50" charset="-128"/>
              </a:rPr>
              <a:t>「誓約書」は、必ず提出しましょう。</a:t>
            </a:r>
            <a:endParaRPr lang="en-US" altLang="ja-JP" sz="3000" dirty="0">
              <a:latin typeface="HGPｺﾞｼｯｸE" pitchFamily="50" charset="-128"/>
              <a:ea typeface="HGPｺﾞｼｯｸE" pitchFamily="50" charset="-128"/>
            </a:endParaRPr>
          </a:p>
        </p:txBody>
      </p:sp>
      <p:sp>
        <p:nvSpPr>
          <p:cNvPr id="15365" name="Text Box 44"/>
          <p:cNvSpPr txBox="1">
            <a:spLocks noChangeArrowheads="1"/>
          </p:cNvSpPr>
          <p:nvPr/>
        </p:nvSpPr>
        <p:spPr bwMode="auto">
          <a:xfrm>
            <a:off x="7740352" y="879103"/>
            <a:ext cx="1338263"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ct val="30000"/>
              </a:spcAft>
              <a:buClr>
                <a:srgbClr val="006600"/>
              </a:buClr>
              <a:buFont typeface="Wingdings" pitchFamily="2" charset="2"/>
              <a:buChar char="n"/>
              <a:defRPr kumimoji="1" sz="1400">
                <a:solidFill>
                  <a:schemeClr val="tx1"/>
                </a:solidFill>
                <a:latin typeface="ＨＧｺﾞｼｯｸE-PRO"/>
                <a:ea typeface="ＨＧｺﾞｼｯｸE-PRO"/>
                <a:cs typeface="ＨＧｺﾞｼｯｸE-PRO"/>
              </a:defRPr>
            </a:lvl1pPr>
            <a:lvl2pPr marL="742950" indent="-285750" eaLnBrk="0"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cs typeface="ＨＧｺﾞｼｯｸE-PRO"/>
              </a:defRPr>
            </a:lvl2pPr>
            <a:lvl3pPr marL="1143000" indent="-228600" eaLnBrk="0"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cs typeface="ＨＧｺﾞｼｯｸE-PRO"/>
              </a:defRPr>
            </a:lvl3pPr>
            <a:lvl4pPr marL="16002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4pPr>
            <a:lvl5pPr marL="2057400" indent="-228600" eaLnBrk="0" hangingPunct="0">
              <a:spcBef>
                <a:spcPct val="20000"/>
              </a:spcBef>
              <a:buChar char="»"/>
              <a:defRPr kumimoji="1" sz="1200">
                <a:solidFill>
                  <a:schemeClr val="tx1"/>
                </a:solidFill>
                <a:latin typeface="ＭＳ Ｐゴシック" pitchFamily="50" charset="-128"/>
                <a:ea typeface="ＭＳ Ｐゴシック" pitchFamily="50" charset="-128"/>
                <a:cs typeface="ＨＧｺﾞｼｯｸE-PRO"/>
              </a:defRPr>
            </a:lvl5pPr>
            <a:lvl6pPr marL="25146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6pPr>
            <a:lvl7pPr marL="29718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7pPr>
            <a:lvl8pPr marL="34290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8pPr>
            <a:lvl9pPr marL="3886200" indent="-228600" eaLnBrk="0" fontAlgn="base" hangingPunct="0">
              <a:spcBef>
                <a:spcPct val="20000"/>
              </a:spcBef>
              <a:spcAft>
                <a:spcPct val="0"/>
              </a:spcAft>
              <a:buChar char="»"/>
              <a:defRPr kumimoji="1" sz="1200">
                <a:solidFill>
                  <a:schemeClr val="tx1"/>
                </a:solidFill>
                <a:latin typeface="ＭＳ Ｐゴシック" pitchFamily="50" charset="-128"/>
                <a:ea typeface="ＭＳ Ｐゴシック" pitchFamily="50" charset="-128"/>
                <a:cs typeface="ＨＧｺﾞｼｯｸE-PRO"/>
              </a:defRPr>
            </a:lvl9pPr>
          </a:lstStyle>
          <a:p>
            <a:pPr eaLnBrk="1" hangingPunct="1">
              <a:spcBef>
                <a:spcPct val="50000"/>
              </a:spcBef>
              <a:spcAft>
                <a:spcPct val="0"/>
              </a:spcAft>
              <a:buClrTx/>
              <a:buFontTx/>
              <a:buNone/>
            </a:pPr>
            <a:r>
              <a:rPr lang="ja-JP" altLang="en-US" sz="1200" b="1" dirty="0"/>
              <a:t>奨学生のしおり　第二部　２</a:t>
            </a:r>
            <a:endParaRPr lang="en-US" altLang="ja-JP" sz="1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1557338"/>
            <a:ext cx="8228013" cy="3403600"/>
          </a:xfrm>
        </p:spPr>
        <p:txBody>
          <a:bodyPr/>
          <a:lstStyle/>
          <a:p>
            <a:pPr algn="ctr">
              <a:defRPr/>
            </a:pPr>
            <a:r>
              <a:rPr lang="ja-JP" altLang="en-US" kern="1200" dirty="0">
                <a:cs typeface="+mj-cs"/>
              </a:rPr>
              <a:t>誓約書の作成方法</a:t>
            </a:r>
            <a:endParaRPr lang="ja-JP" altLang="ja-JP" dirty="0">
              <a:cs typeface="+mj-cs"/>
            </a:endParaRPr>
          </a:p>
        </p:txBody>
      </p:sp>
    </p:spTree>
  </p:cSld>
  <p:clrMapOvr>
    <a:masterClrMapping/>
  </p:clrMapOvr>
</p:sld>
</file>

<file path=ppt/theme/theme1.xml><?xml version="1.0" encoding="utf-8"?>
<a:theme xmlns:a="http://schemas.openxmlformats.org/drawingml/2006/main" name="format2">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format2">
      <a:majorFont>
        <a:latin typeface="ＨＧｺﾞｼｯｸE-PRO"/>
        <a:ea typeface="ＨＧｺﾞｼｯｸE-PRO"/>
        <a:cs typeface=""/>
      </a:majorFont>
      <a:minorFont>
        <a:latin typeface="ＨＧｺﾞｼｯｸE-PRO"/>
        <a:ea typeface="ＨＧｺﾞｼｯｸE-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1"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rgbClr val="FFFFCC"/>
        </a:solid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1"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format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rmat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format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rmat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rmat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rmat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format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ormat2">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format2">
      <a:majorFont>
        <a:latin typeface="ＨＧｺﾞｼｯｸE-PRO"/>
        <a:ea typeface="ＨＧｺﾞｼｯｸE-PRO"/>
        <a:cs typeface=""/>
      </a:majorFont>
      <a:minorFont>
        <a:latin typeface="ＨＧｺﾞｼｯｸE-PRO"/>
        <a:ea typeface="ＨＧｺﾞｼｯｸE-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1"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rgbClr val="FFFFCC"/>
        </a:solid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000" b="1"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format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rmat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format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rmat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rmat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rmat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format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9798</TotalTime>
  <Words>2975</Words>
  <Application>Microsoft Office PowerPoint</Application>
  <PresentationFormat>画面に合わせる (4:3)</PresentationFormat>
  <Paragraphs>262</Paragraphs>
  <Slides>17</Slides>
  <Notes>17</Notes>
  <HiddenSlides>0</HiddenSlides>
  <MMClips>0</MMClips>
  <ScaleCrop>false</ScaleCrop>
  <HeadingPairs>
    <vt:vector size="8" baseType="variant">
      <vt:variant>
        <vt:lpstr>使用されているフォント</vt:lpstr>
      </vt:variant>
      <vt:variant>
        <vt:i4>15</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35" baseType="lpstr">
      <vt:lpstr>HGPｺﾞｼｯｸE</vt:lpstr>
      <vt:lpstr>HGSｺﾞｼｯｸE</vt:lpstr>
      <vt:lpstr>ＨＧｺﾞｼｯｸE-PRO</vt:lpstr>
      <vt:lpstr>ＨＧｺﾞｼｯｸE-PRO 見出し</vt:lpstr>
      <vt:lpstr>HG丸ｺﾞｼｯｸM-PRO</vt:lpstr>
      <vt:lpstr>ＭＳ Ｐゴシック</vt:lpstr>
      <vt:lpstr>ＭＳ Ｐゴシック 本文</vt:lpstr>
      <vt:lpstr>ＭＳ 明朝</vt:lpstr>
      <vt:lpstr>メイリオ</vt:lpstr>
      <vt:lpstr>Calibri</vt:lpstr>
      <vt:lpstr>Comic Sans MS</vt:lpstr>
      <vt:lpstr>Garamond</vt:lpstr>
      <vt:lpstr>Times New Roman</vt:lpstr>
      <vt:lpstr>Trebuchet MS</vt:lpstr>
      <vt:lpstr>Wingdings</vt:lpstr>
      <vt:lpstr>format2</vt:lpstr>
      <vt:lpstr>1_format2</vt:lpstr>
      <vt:lpstr>Photo Editor Photo</vt:lpstr>
      <vt:lpstr>日本学生支援機構  給付奨学金  採用時説明資料</vt:lpstr>
      <vt:lpstr>PowerPoint プレゼンテーション</vt:lpstr>
      <vt:lpstr>PowerPoint プレゼンテーション</vt:lpstr>
      <vt:lpstr>奨学生としての心構え</vt:lpstr>
      <vt:lpstr>知ってほしいこと</vt:lpstr>
      <vt:lpstr>２．採用後の手続きについて</vt:lpstr>
      <vt:lpstr>PowerPoint プレゼンテーション</vt:lpstr>
      <vt:lpstr>PowerPoint プレゼンテーション</vt:lpstr>
      <vt:lpstr>誓約書の作成方法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独立行政法人　日本学生支援機構</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日本学生支援機構給付奨学金採用時説明資料</dc:title>
  <dc:creator>JASSO</dc:creator>
  <cp:lastModifiedBy>義博 伊木</cp:lastModifiedBy>
  <cp:revision>1063</cp:revision>
  <cp:lastPrinted>2020-05-01T00:35:54Z</cp:lastPrinted>
  <dcterms:created xsi:type="dcterms:W3CDTF">2014-03-28T06:30:01Z</dcterms:created>
  <dcterms:modified xsi:type="dcterms:W3CDTF">2020-05-14T06:31:08Z</dcterms:modified>
</cp:coreProperties>
</file>